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marL="0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8999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7998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6997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5996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4995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3994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2993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1992" algn="l" defTabSz="281799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918" y="-72"/>
      </p:cViewPr>
      <p:guideLst>
        <p:guide orient="horz" pos="953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8"/>
            <a:ext cx="18180130" cy="64895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5"/>
            <a:ext cx="14971872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0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6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3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44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5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62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7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6581" y="1212419"/>
            <a:ext cx="4812387" cy="258320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419" y="1212419"/>
            <a:ext cx="14080689" cy="258320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6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6" y="19454633"/>
            <a:ext cx="18180130" cy="6012995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6" y="12831936"/>
            <a:ext cx="18180130" cy="6622701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0899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817998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2699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3599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4499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5399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6299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719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419" y="7064222"/>
            <a:ext cx="9446538" cy="1998024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2431" y="7064222"/>
            <a:ext cx="9446538" cy="1998024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4" y="6776884"/>
            <a:ext cx="9450252" cy="2824284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999" indent="0">
              <a:buNone/>
              <a:defRPr sz="6200" b="1"/>
            </a:lvl2pPr>
            <a:lvl3pPr marL="2817998" indent="0">
              <a:buNone/>
              <a:defRPr sz="5500" b="1"/>
            </a:lvl3pPr>
            <a:lvl4pPr marL="4226997" indent="0">
              <a:buNone/>
              <a:defRPr sz="4900" b="1"/>
            </a:lvl4pPr>
            <a:lvl5pPr marL="5635996" indent="0">
              <a:buNone/>
              <a:defRPr sz="4900" b="1"/>
            </a:lvl5pPr>
            <a:lvl6pPr marL="7044995" indent="0">
              <a:buNone/>
              <a:defRPr sz="4900" b="1"/>
            </a:lvl6pPr>
            <a:lvl7pPr marL="8453994" indent="0">
              <a:buNone/>
              <a:defRPr sz="4900" b="1"/>
            </a:lvl7pPr>
            <a:lvl8pPr marL="9862993" indent="0">
              <a:buNone/>
              <a:defRPr sz="4900" b="1"/>
            </a:lvl8pPr>
            <a:lvl9pPr marL="11271992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4" y="9601167"/>
            <a:ext cx="9450252" cy="1744329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9" y="6776884"/>
            <a:ext cx="9453964" cy="2824284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999" indent="0">
              <a:buNone/>
              <a:defRPr sz="6200" b="1"/>
            </a:lvl2pPr>
            <a:lvl3pPr marL="2817998" indent="0">
              <a:buNone/>
              <a:defRPr sz="5500" b="1"/>
            </a:lvl3pPr>
            <a:lvl4pPr marL="4226997" indent="0">
              <a:buNone/>
              <a:defRPr sz="4900" b="1"/>
            </a:lvl4pPr>
            <a:lvl5pPr marL="5635996" indent="0">
              <a:buNone/>
              <a:defRPr sz="4900" b="1"/>
            </a:lvl5pPr>
            <a:lvl6pPr marL="7044995" indent="0">
              <a:buNone/>
              <a:defRPr sz="4900" b="1"/>
            </a:lvl6pPr>
            <a:lvl7pPr marL="8453994" indent="0">
              <a:buNone/>
              <a:defRPr sz="4900" b="1"/>
            </a:lvl7pPr>
            <a:lvl8pPr marL="9862993" indent="0">
              <a:buNone/>
              <a:defRPr sz="4900" b="1"/>
            </a:lvl8pPr>
            <a:lvl9pPr marL="11271992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9" y="9601167"/>
            <a:ext cx="9453964" cy="1744329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8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4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4" y="1205402"/>
            <a:ext cx="7036633" cy="512996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8" y="1205411"/>
            <a:ext cx="11956705" cy="2583905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4" y="6335374"/>
            <a:ext cx="7036633" cy="20709089"/>
          </a:xfrm>
        </p:spPr>
        <p:txBody>
          <a:bodyPr/>
          <a:lstStyle>
            <a:lvl1pPr marL="0" indent="0">
              <a:buNone/>
              <a:defRPr sz="4300"/>
            </a:lvl1pPr>
            <a:lvl2pPr marL="1408999" indent="0">
              <a:buNone/>
              <a:defRPr sz="3700"/>
            </a:lvl2pPr>
            <a:lvl3pPr marL="2817998" indent="0">
              <a:buNone/>
              <a:defRPr sz="3100"/>
            </a:lvl3pPr>
            <a:lvl4pPr marL="4226997" indent="0">
              <a:buNone/>
              <a:defRPr sz="2800"/>
            </a:lvl4pPr>
            <a:lvl5pPr marL="5635996" indent="0">
              <a:buNone/>
              <a:defRPr sz="2800"/>
            </a:lvl5pPr>
            <a:lvl6pPr marL="7044995" indent="0">
              <a:buNone/>
              <a:defRPr sz="2800"/>
            </a:lvl6pPr>
            <a:lvl7pPr marL="8453994" indent="0">
              <a:buNone/>
              <a:defRPr sz="2800"/>
            </a:lvl7pPr>
            <a:lvl8pPr marL="9862993" indent="0">
              <a:buNone/>
              <a:defRPr sz="2800"/>
            </a:lvl8pPr>
            <a:lvl9pPr marL="11271992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4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5"/>
            <a:ext cx="12833033" cy="18165128"/>
          </a:xfrm>
        </p:spPr>
        <p:txBody>
          <a:bodyPr/>
          <a:lstStyle>
            <a:lvl1pPr marL="0" indent="0">
              <a:buNone/>
              <a:defRPr sz="9900"/>
            </a:lvl1pPr>
            <a:lvl2pPr marL="1408999" indent="0">
              <a:buNone/>
              <a:defRPr sz="8600"/>
            </a:lvl2pPr>
            <a:lvl3pPr marL="2817998" indent="0">
              <a:buNone/>
              <a:defRPr sz="7400"/>
            </a:lvl3pPr>
            <a:lvl4pPr marL="4226997" indent="0">
              <a:buNone/>
              <a:defRPr sz="6200"/>
            </a:lvl4pPr>
            <a:lvl5pPr marL="5635996" indent="0">
              <a:buNone/>
              <a:defRPr sz="6200"/>
            </a:lvl5pPr>
            <a:lvl6pPr marL="7044995" indent="0">
              <a:buNone/>
              <a:defRPr sz="6200"/>
            </a:lvl6pPr>
            <a:lvl7pPr marL="8453994" indent="0">
              <a:buNone/>
              <a:defRPr sz="6200"/>
            </a:lvl7pPr>
            <a:lvl8pPr marL="9862993" indent="0">
              <a:buNone/>
              <a:defRPr sz="6200"/>
            </a:lvl8pPr>
            <a:lvl9pPr marL="11271992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3"/>
            <a:ext cx="12833033" cy="3553129"/>
          </a:xfrm>
        </p:spPr>
        <p:txBody>
          <a:bodyPr/>
          <a:lstStyle>
            <a:lvl1pPr marL="0" indent="0">
              <a:buNone/>
              <a:defRPr sz="4300"/>
            </a:lvl1pPr>
            <a:lvl2pPr marL="1408999" indent="0">
              <a:buNone/>
              <a:defRPr sz="3700"/>
            </a:lvl2pPr>
            <a:lvl3pPr marL="2817998" indent="0">
              <a:buNone/>
              <a:defRPr sz="3100"/>
            </a:lvl3pPr>
            <a:lvl4pPr marL="4226997" indent="0">
              <a:buNone/>
              <a:defRPr sz="2800"/>
            </a:lvl4pPr>
            <a:lvl5pPr marL="5635996" indent="0">
              <a:buNone/>
              <a:defRPr sz="2800"/>
            </a:lvl5pPr>
            <a:lvl6pPr marL="7044995" indent="0">
              <a:buNone/>
              <a:defRPr sz="2800"/>
            </a:lvl6pPr>
            <a:lvl7pPr marL="8453994" indent="0">
              <a:buNone/>
              <a:defRPr sz="2800"/>
            </a:lvl7pPr>
            <a:lvl8pPr marL="9862993" indent="0">
              <a:buNone/>
              <a:defRPr sz="2800"/>
            </a:lvl8pPr>
            <a:lvl9pPr marL="11271992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8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20" y="1212411"/>
            <a:ext cx="19249549" cy="5045869"/>
          </a:xfrm>
          <a:prstGeom prst="rect">
            <a:avLst/>
          </a:prstGeom>
        </p:spPr>
        <p:txBody>
          <a:bodyPr vert="horz" lIns="281800" tIns="140900" rIns="281800" bIns="1409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22"/>
            <a:ext cx="19249549" cy="19980241"/>
          </a:xfrm>
          <a:prstGeom prst="rect">
            <a:avLst/>
          </a:prstGeom>
        </p:spPr>
        <p:txBody>
          <a:bodyPr vert="horz" lIns="281800" tIns="140900" rIns="281800" bIns="1409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60647"/>
            <a:ext cx="4990624" cy="1611875"/>
          </a:xfrm>
          <a:prstGeom prst="rect">
            <a:avLst/>
          </a:prstGeom>
        </p:spPr>
        <p:txBody>
          <a:bodyPr vert="horz" lIns="281800" tIns="140900" rIns="281800" bIns="140900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1710-3C9A-49BA-931F-514DC3C78BC2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60647"/>
            <a:ext cx="6772990" cy="1611875"/>
          </a:xfrm>
          <a:prstGeom prst="rect">
            <a:avLst/>
          </a:prstGeom>
        </p:spPr>
        <p:txBody>
          <a:bodyPr vert="horz" lIns="281800" tIns="140900" rIns="281800" bIns="140900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60647"/>
            <a:ext cx="4990624" cy="1611875"/>
          </a:xfrm>
          <a:prstGeom prst="rect">
            <a:avLst/>
          </a:prstGeom>
        </p:spPr>
        <p:txBody>
          <a:bodyPr vert="horz" lIns="281800" tIns="140900" rIns="281800" bIns="140900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72EF-A918-4136-A961-956D223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3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17998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749" indent="-105674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9623" indent="-880624" algn="l" defTabSz="2817998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2497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1496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0495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49494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58493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7492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6491" indent="-704499" algn="l" defTabSz="2817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8999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7998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6997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5996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4995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3994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2993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1992" algn="l" defTabSz="281799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63541" y="465772"/>
            <a:ext cx="18180130" cy="1630204"/>
          </a:xfrm>
        </p:spPr>
        <p:txBody>
          <a:bodyPr>
            <a:noAutofit/>
          </a:bodyPr>
          <a:lstStyle/>
          <a:p>
            <a:r>
              <a:rPr lang="en-US" sz="9600" dirty="0" smtClean="0"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en-US" sz="9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663541" y="2095976"/>
            <a:ext cx="18180130" cy="222123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&lt;Name of Faculty/Postdoctoral Fellow&gt;</a:t>
            </a:r>
          </a:p>
          <a:p>
            <a:r>
              <a:rPr lang="en-US" sz="36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&lt;Name of School/Division&gt;</a:t>
            </a:r>
          </a:p>
          <a:p>
            <a:r>
              <a:rPr lang="en-US" sz="36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&lt;Email address&gt;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1609" y="4852930"/>
            <a:ext cx="18536603" cy="1715713"/>
          </a:xfrm>
          <a:prstGeom prst="rect">
            <a:avLst/>
          </a:prstGeom>
          <a:noFill/>
        </p:spPr>
        <p:txBody>
          <a:bodyPr wrap="square" lIns="281800" tIns="140900" rIns="281800" bIns="140900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&lt;Headings - Suggested fonts: Tahoma, Arial, Calibri; suggested font size: 36-56 </a:t>
            </a:r>
            <a:r>
              <a:rPr lang="en-US" sz="3600" dirty="0" err="1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pt</a:t>
            </a:r>
            <a:r>
              <a:rPr lang="en-US" sz="36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endParaRPr lang="en-US" sz="3700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&lt;Regular text: </a:t>
            </a:r>
            <a:r>
              <a:rPr lang="en-US" sz="200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Include a mix of visuals and text; 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suggested font size: 20-28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pt</a:t>
            </a:r>
            <a:r>
              <a:rPr lang="en-US" sz="2000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endParaRPr lang="en-US" sz="2000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NTU HSS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Lee</dc:creator>
  <cp:lastModifiedBy>Erin Lee</cp:lastModifiedBy>
  <cp:revision>7</cp:revision>
  <dcterms:created xsi:type="dcterms:W3CDTF">2014-01-21T08:12:24Z</dcterms:created>
  <dcterms:modified xsi:type="dcterms:W3CDTF">2014-01-22T06:22:03Z</dcterms:modified>
</cp:coreProperties>
</file>