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1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1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8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0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1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1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5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7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1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6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B763A-AB78-4FFE-87A5-5F34B8D7BB75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1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330105"/>
              </p:ext>
            </p:extLst>
          </p:nvPr>
        </p:nvGraphicFramePr>
        <p:xfrm>
          <a:off x="2118360" y="0"/>
          <a:ext cx="7863840" cy="7055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940608995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522254987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30553127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460319960"/>
                    </a:ext>
                  </a:extLst>
                </a:gridCol>
              </a:tblGrid>
              <a:tr h="32267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Magnification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Pixels/micron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Pixels/100 nm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Scale bar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38136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 = 50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260172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1,400X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 = 71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021457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m=100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21939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2,700X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m=138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04752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m=205</a:t>
                      </a:r>
                      <a:r>
                        <a:rPr lang="en-US" sz="1400" baseline="0" dirty="0" smtClean="0"/>
                        <a:t>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879380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m=105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79426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6,700X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m=140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090821"/>
                  </a:ext>
                </a:extLst>
              </a:tr>
              <a:tr h="3196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m=170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901456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baseline="0" dirty="0" smtClean="0"/>
                        <a:t>m=114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237280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m=154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948725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m=215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1790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 = 147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310713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m=225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92607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582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 nm=116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539382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67K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 nm=150</a:t>
                      </a:r>
                      <a:r>
                        <a:rPr lang="en-US" sz="1400" baseline="0" dirty="0" smtClean="0"/>
                        <a:t>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49371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885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nm=89</a:t>
                      </a:r>
                      <a:r>
                        <a:rPr lang="en-US" sz="1400" baseline="0" dirty="0" smtClean="0"/>
                        <a:t>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46167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1082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nm=108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6948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nm=155 pixels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60049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nm=202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256987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2765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</a:t>
                      </a:r>
                      <a:r>
                        <a:rPr lang="en-US" sz="1400" dirty="0" smtClean="0"/>
                        <a:t>nm=138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065277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370K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3788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379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</a:t>
                      </a:r>
                      <a:r>
                        <a:rPr lang="en-US" sz="1400" dirty="0" smtClean="0"/>
                        <a:t>nm=190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4107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450K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 </a:t>
                      </a:r>
                      <a:r>
                        <a:rPr lang="en-US" sz="1400" dirty="0" smtClean="0"/>
                        <a:t>nm=96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7139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6560" y="314960"/>
            <a:ext cx="1537970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JEOL 100 CX-II TEM calibration results for </a:t>
            </a:r>
            <a:r>
              <a:rPr lang="en-US" dirty="0" smtClean="0"/>
              <a:t>April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7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153</Words>
  <Application>Microsoft Office PowerPoint</Application>
  <PresentationFormat>Widescreen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>gt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mseuser</dc:creator>
  <cp:lastModifiedBy>mseuser</cp:lastModifiedBy>
  <cp:revision>8</cp:revision>
  <dcterms:created xsi:type="dcterms:W3CDTF">2019-02-25T23:33:51Z</dcterms:created>
  <dcterms:modified xsi:type="dcterms:W3CDTF">2019-04-13T01:03:01Z</dcterms:modified>
</cp:coreProperties>
</file>