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1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1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5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6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763A-AB78-4FFE-87A5-5F34B8D7BB75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30105"/>
              </p:ext>
            </p:extLst>
          </p:nvPr>
        </p:nvGraphicFramePr>
        <p:xfrm>
          <a:off x="2118360" y="0"/>
          <a:ext cx="7863840" cy="705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94060899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52225498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30553127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460319960"/>
                    </a:ext>
                  </a:extLst>
                </a:gridCol>
              </a:tblGrid>
              <a:tr h="32267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Pixels/micron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Pixels/100 nm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Scale bar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8136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50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60172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71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145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m=100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1939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m=138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4752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m=205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79380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m=105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79426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m=140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90821"/>
                  </a:ext>
                </a:extLst>
              </a:tr>
              <a:tr h="3196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m=170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01456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baseline="0" dirty="0" smtClean="0"/>
                        <a:t>m=114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237280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m=154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48725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m=215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790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147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10713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m=225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260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nm=116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539382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nm=150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49371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nm=89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6167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nm=108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6948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nm=155 pixels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60049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nm=202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5698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</a:t>
                      </a:r>
                      <a:r>
                        <a:rPr lang="en-US" sz="1400" dirty="0" smtClean="0"/>
                        <a:t>nm=138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65277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</a:t>
                      </a:r>
                      <a:r>
                        <a:rPr lang="en-US" sz="1400" dirty="0" smtClean="0"/>
                        <a:t>nm=190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41074"/>
                  </a:ext>
                </a:extLst>
              </a:tr>
              <a:tr h="2959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 </a:t>
                      </a:r>
                      <a:r>
                        <a:rPr lang="en-US" sz="1400" dirty="0" smtClean="0"/>
                        <a:t>nm=96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13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60" y="314960"/>
            <a:ext cx="153797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JEOL 100 CX-II TEM calibration results for </a:t>
            </a:r>
            <a:r>
              <a:rPr lang="en-US" dirty="0" smtClean="0"/>
              <a:t>April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153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8</cp:revision>
  <dcterms:created xsi:type="dcterms:W3CDTF">2019-02-25T23:33:51Z</dcterms:created>
  <dcterms:modified xsi:type="dcterms:W3CDTF">2019-04-13T01:03:01Z</dcterms:modified>
</cp:coreProperties>
</file>