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5759" autoAdjust="0"/>
  </p:normalViewPr>
  <p:slideViewPr>
    <p:cSldViewPr snapToGrid="0">
      <p:cViewPr>
        <p:scale>
          <a:sx n="100" d="100"/>
          <a:sy n="100" d="100"/>
        </p:scale>
        <p:origin x="-378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3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2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5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4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6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9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0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0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4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70FC-052E-46F4-8FE5-F9BF36BFD1A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68320" y="406400"/>
            <a:ext cx="6207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SU8010 SEM Magnification Calibration Results,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quarter </a:t>
            </a:r>
            <a:r>
              <a:rPr lang="en-US" dirty="0" smtClean="0"/>
              <a:t>(</a:t>
            </a:r>
            <a:r>
              <a:rPr lang="en-US" dirty="0" smtClean="0"/>
              <a:t>Mar</a:t>
            </a:r>
            <a:r>
              <a:rPr lang="en-US" dirty="0" smtClean="0"/>
              <a:t>’19-May’19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103066"/>
              </p:ext>
            </p:extLst>
          </p:nvPr>
        </p:nvGraphicFramePr>
        <p:xfrm>
          <a:off x="533399" y="1145064"/>
          <a:ext cx="11277602" cy="199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491">
                  <a:extLst>
                    <a:ext uri="{9D8B030D-6E8A-4147-A177-3AD203B41FA5}">
                      <a16:colId xmlns:a16="http://schemas.microsoft.com/office/drawing/2014/main" xmlns="" val="590041075"/>
                    </a:ext>
                  </a:extLst>
                </a:gridCol>
                <a:gridCol w="1777286"/>
                <a:gridCol w="1876425">
                  <a:extLst>
                    <a:ext uri="{9D8B030D-6E8A-4147-A177-3AD203B41FA5}">
                      <a16:colId xmlns:a16="http://schemas.microsoft.com/office/drawing/2014/main" xmlns="" val="144180741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xmlns="" val="217480479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xmlns="" val="3939031727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xmlns="" val="1539082570"/>
                    </a:ext>
                  </a:extLst>
                </a:gridCol>
              </a:tblGrid>
              <a:tr h="588947">
                <a:tc>
                  <a:txBody>
                    <a:bodyPr/>
                    <a:lstStyle/>
                    <a:p>
                      <a:r>
                        <a:rPr lang="en-US" dirty="0" smtClean="0"/>
                        <a:t>Voltage/</a:t>
                      </a:r>
                    </a:p>
                    <a:p>
                      <a:r>
                        <a:rPr lang="en-US" dirty="0" smtClean="0"/>
                        <a:t>Direction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Magnification 400X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Magnification</a:t>
                      </a:r>
                    </a:p>
                    <a:p>
                      <a:r>
                        <a:rPr lang="en-US" dirty="0" smtClean="0"/>
                        <a:t>10KX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Magnification </a:t>
                      </a:r>
                      <a:r>
                        <a:rPr lang="en-US" dirty="0" smtClean="0"/>
                        <a:t>50Kx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Magnification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dirty="0" smtClean="0"/>
                        <a:t>100 </a:t>
                      </a:r>
                      <a:r>
                        <a:rPr lang="en-US" dirty="0" err="1" smtClean="0"/>
                        <a:t>Kx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Magnification </a:t>
                      </a:r>
                    </a:p>
                    <a:p>
                      <a:r>
                        <a:rPr lang="en-US" dirty="0" smtClean="0"/>
                        <a:t>150Kx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1168911"/>
                  </a:ext>
                </a:extLst>
              </a:tr>
              <a:tr h="679296">
                <a:tc>
                  <a:txBody>
                    <a:bodyPr/>
                    <a:lstStyle/>
                    <a:p>
                      <a:r>
                        <a:rPr lang="en-US" dirty="0" smtClean="0"/>
                        <a:t>3 kV Horizontal</a:t>
                      </a:r>
                    </a:p>
                    <a:p>
                      <a:r>
                        <a:rPr lang="en-US" dirty="0" smtClean="0"/>
                        <a:t>3 kV Vertical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-2.0%</a:t>
                      </a:r>
                    </a:p>
                    <a:p>
                      <a:pPr algn="ctr"/>
                      <a:r>
                        <a:rPr lang="en-US" dirty="0" smtClean="0"/>
                        <a:t>-2.4%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-2.6%</a:t>
                      </a:r>
                    </a:p>
                    <a:p>
                      <a:pPr algn="ctr"/>
                      <a:r>
                        <a:rPr lang="en-US" dirty="0" smtClean="0"/>
                        <a:t>-2.4%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-1.5%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-1.5%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-0.9%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+0.4%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0680294"/>
                  </a:ext>
                </a:extLst>
              </a:tr>
              <a:tr h="679296">
                <a:tc>
                  <a:txBody>
                    <a:bodyPr/>
                    <a:lstStyle/>
                    <a:p>
                      <a:r>
                        <a:rPr lang="en-US" dirty="0" smtClean="0"/>
                        <a:t>10 kV Horizontal</a:t>
                      </a:r>
                    </a:p>
                    <a:p>
                      <a:r>
                        <a:rPr lang="en-US" dirty="0" smtClean="0"/>
                        <a:t>10 kV Vertical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-1.6%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-1.3%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-1.5%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+2.4%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-3.9%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-2.1%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-1.9%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-0.4%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-3.9%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-2.8%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561207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3410426" y="5216575"/>
            <a:ext cx="195262" cy="105041"/>
          </a:xfrm>
          <a:prstGeom prst="rect">
            <a:avLst/>
          </a:prstGeom>
          <a:noFill/>
          <a:ln>
            <a:solidFill>
              <a:srgbClr val="92D05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F:\Tim 492019\Mag Calibration_i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88" y="3508058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Tim 492019\Mag Calibration_i0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950" y="3508058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75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97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mseuser</dc:creator>
  <cp:lastModifiedBy>Operator</cp:lastModifiedBy>
  <cp:revision>19</cp:revision>
  <dcterms:created xsi:type="dcterms:W3CDTF">2018-12-31T20:01:05Z</dcterms:created>
  <dcterms:modified xsi:type="dcterms:W3CDTF">2019-04-30T19:42:38Z</dcterms:modified>
</cp:coreProperties>
</file>