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4" autoAdjust="0"/>
    <p:restoredTop sz="95759" autoAdjust="0"/>
  </p:normalViewPr>
  <p:slideViewPr>
    <p:cSldViewPr snapToGrid="0">
      <p:cViewPr varScale="1">
        <p:scale>
          <a:sx n="128" d="100"/>
          <a:sy n="128" d="100"/>
        </p:scale>
        <p:origin x="44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3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2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5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4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6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4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5/24/19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9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5/24/19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5/24/19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0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0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4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70FC-052E-46F4-8FE5-F9BF36BFD1AF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9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68320" y="406400"/>
            <a:ext cx="6207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SU8230 SEM Magnification Calibration Results, 2</a:t>
            </a:r>
            <a:r>
              <a:rPr lang="en-US" sz="2400" baseline="30000" dirty="0"/>
              <a:t>nd</a:t>
            </a:r>
            <a:r>
              <a:rPr lang="en-US" sz="2400" dirty="0"/>
              <a:t> quarter (May’19-Aug’19)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704541"/>
              </p:ext>
            </p:extLst>
          </p:nvPr>
        </p:nvGraphicFramePr>
        <p:xfrm>
          <a:off x="533399" y="1145064"/>
          <a:ext cx="11277602" cy="1998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491">
                  <a:extLst>
                    <a:ext uri="{9D8B030D-6E8A-4147-A177-3AD203B41FA5}">
                      <a16:colId xmlns:a16="http://schemas.microsoft.com/office/drawing/2014/main" val="590041075"/>
                    </a:ext>
                  </a:extLst>
                </a:gridCol>
                <a:gridCol w="1777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val="144180741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17480479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val="3939031727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val="1539082570"/>
                    </a:ext>
                  </a:extLst>
                </a:gridCol>
              </a:tblGrid>
              <a:tr h="588947">
                <a:tc>
                  <a:txBody>
                    <a:bodyPr/>
                    <a:lstStyle/>
                    <a:p>
                      <a:r>
                        <a:rPr lang="en-US" dirty="0"/>
                        <a:t>Voltage/</a:t>
                      </a:r>
                    </a:p>
                    <a:p>
                      <a:r>
                        <a:rPr lang="en-US" dirty="0"/>
                        <a:t>Direction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Magnification 400X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Magnification</a:t>
                      </a:r>
                    </a:p>
                    <a:p>
                      <a:r>
                        <a:rPr lang="en-US" dirty="0"/>
                        <a:t>10KX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Magnification 50Kx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Magnification</a:t>
                      </a:r>
                      <a:r>
                        <a:rPr lang="en-US" baseline="0" dirty="0"/>
                        <a:t> </a:t>
                      </a:r>
                    </a:p>
                    <a:p>
                      <a:r>
                        <a:rPr lang="en-US" dirty="0"/>
                        <a:t>100 </a:t>
                      </a:r>
                      <a:r>
                        <a:rPr lang="en-US" dirty="0" err="1"/>
                        <a:t>Kx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Magnification </a:t>
                      </a:r>
                    </a:p>
                    <a:p>
                      <a:r>
                        <a:rPr lang="en-US" dirty="0"/>
                        <a:t>150Kx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168911"/>
                  </a:ext>
                </a:extLst>
              </a:tr>
              <a:tr h="679296">
                <a:tc>
                  <a:txBody>
                    <a:bodyPr/>
                    <a:lstStyle/>
                    <a:p>
                      <a:r>
                        <a:rPr lang="en-US" dirty="0"/>
                        <a:t>3 kV Horizontal</a:t>
                      </a:r>
                    </a:p>
                    <a:p>
                      <a:r>
                        <a:rPr lang="en-US" dirty="0"/>
                        <a:t>3 kV Vertical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+1.0%</a:t>
                      </a:r>
                    </a:p>
                    <a:p>
                      <a:pPr algn="ctr"/>
                      <a:r>
                        <a:rPr lang="en-US" dirty="0"/>
                        <a:t>+1.0%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-3.6%</a:t>
                      </a:r>
                    </a:p>
                    <a:p>
                      <a:pPr algn="ctr"/>
                      <a:r>
                        <a:rPr lang="en-US" dirty="0"/>
                        <a:t>0.7%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1.7%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-1.7%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-1.5%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+2.5%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-4.3%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+1.7%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680294"/>
                  </a:ext>
                </a:extLst>
              </a:tr>
              <a:tr h="679296">
                <a:tc>
                  <a:txBody>
                    <a:bodyPr/>
                    <a:lstStyle/>
                    <a:p>
                      <a:r>
                        <a:rPr lang="en-US" dirty="0"/>
                        <a:t>10 kV Horizontal</a:t>
                      </a:r>
                    </a:p>
                    <a:p>
                      <a:r>
                        <a:rPr lang="en-US" dirty="0"/>
                        <a:t>10 kV Vertical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0.1%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-0.1%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-2.8%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+2.4%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1.3%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0.8%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-0.6%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1.3%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-0.8%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61207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3410426" y="5216575"/>
            <a:ext cx="195262" cy="105041"/>
          </a:xfrm>
          <a:prstGeom prst="rect">
            <a:avLst/>
          </a:prstGeom>
          <a:noFill/>
          <a:ln>
            <a:solidFill>
              <a:srgbClr val="92D05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PELCO CDMS Critical Dimension Magification Standards">
            <a:extLst>
              <a:ext uri="{FF2B5EF4-FFF2-40B4-BE49-F238E27FC236}">
                <a16:creationId xmlns:a16="http://schemas.microsoft.com/office/drawing/2014/main" id="{8EBBB5C4-9BAE-8A49-8E90-12CB4D43B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713" y="3456983"/>
            <a:ext cx="3193425" cy="3186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PELCO CDMS-1T AND 1C">
            <a:extLst>
              <a:ext uri="{FF2B5EF4-FFF2-40B4-BE49-F238E27FC236}">
                <a16:creationId xmlns:a16="http://schemas.microsoft.com/office/drawing/2014/main" id="{5175C4CA-56CE-BB4E-BB5B-1F523F6C3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816" y="3456983"/>
            <a:ext cx="3403949" cy="319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75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90</Words>
  <Application>Microsoft Macintosh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mseuser</dc:creator>
  <cp:lastModifiedBy>Woods, Eric V</cp:lastModifiedBy>
  <cp:revision>25</cp:revision>
  <dcterms:created xsi:type="dcterms:W3CDTF">2018-12-31T20:01:05Z</dcterms:created>
  <dcterms:modified xsi:type="dcterms:W3CDTF">2019-05-24T19:35:48Z</dcterms:modified>
</cp:coreProperties>
</file>