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360" y="558800"/>
            <a:ext cx="620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ZEISS ULTRA 60</a:t>
            </a:r>
            <a:r>
              <a:rPr lang="en-US" sz="2400" dirty="0" smtClean="0"/>
              <a:t> </a:t>
            </a:r>
            <a:r>
              <a:rPr lang="en-US" sz="2400" dirty="0" smtClean="0"/>
              <a:t>SEM Magnification Calibration Results, </a:t>
            </a:r>
            <a:r>
              <a:rPr lang="en-US" sz="2400" dirty="0" smtClean="0"/>
              <a:t>July</a:t>
            </a:r>
            <a:r>
              <a:rPr lang="en-US" sz="2400" dirty="0" smtClean="0"/>
              <a:t> </a:t>
            </a:r>
            <a:r>
              <a:rPr lang="en-US" sz="2400" dirty="0" smtClean="0"/>
              <a:t>2019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72972"/>
              </p:ext>
            </p:extLst>
          </p:nvPr>
        </p:nvGraphicFramePr>
        <p:xfrm>
          <a:off x="1108710" y="1471692"/>
          <a:ext cx="101269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9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2041894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2006461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2112763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179203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Voltage/</a:t>
                      </a:r>
                    </a:p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</a:t>
                      </a:r>
                    </a:p>
                    <a:p>
                      <a:r>
                        <a:rPr lang="en-US" dirty="0" smtClean="0"/>
                        <a:t>1000X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10Kx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</a:p>
                    <a:p>
                      <a:r>
                        <a:rPr lang="en-US" dirty="0" smtClean="0"/>
                        <a:t>50 </a:t>
                      </a:r>
                      <a:r>
                        <a:rPr lang="en-US" dirty="0" err="1" smtClean="0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Magnification </a:t>
                      </a:r>
                    </a:p>
                    <a:p>
                      <a:r>
                        <a:rPr lang="en-US" dirty="0" smtClean="0"/>
                        <a:t>100Kx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@ 5 kV Horizontal</a:t>
                      </a:r>
                    </a:p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-1.4%</a:t>
                      </a: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smtClean="0"/>
                        <a:t>0.8%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0.4%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+0.5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-0.3%</a:t>
                      </a:r>
                    </a:p>
                    <a:p>
                      <a:pPr algn="ctr"/>
                      <a:r>
                        <a:rPr lang="en-US" dirty="0" smtClean="0"/>
                        <a:t>-2.8%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@10 kV Horizontal</a:t>
                      </a:r>
                    </a:p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+2.8%</a:t>
                      </a: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+0.3%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-1.5%</a:t>
                      </a: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-0.9%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-0.4</a:t>
                      </a:r>
                      <a:r>
                        <a:rPr lang="en-US" dirty="0" smtClean="0"/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0.9%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-0.2%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090" y="4022467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9</cp:revision>
  <dcterms:created xsi:type="dcterms:W3CDTF">2018-12-31T20:01:05Z</dcterms:created>
  <dcterms:modified xsi:type="dcterms:W3CDTF">2019-07-09T14:18:07Z</dcterms:modified>
</cp:coreProperties>
</file>