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1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6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763A-AB78-4FFE-87A5-5F34B8D7BB7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044965"/>
              </p:ext>
            </p:extLst>
          </p:nvPr>
        </p:nvGraphicFramePr>
        <p:xfrm>
          <a:off x="2118360" y="4973"/>
          <a:ext cx="7847574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7519">
                  <a:extLst>
                    <a:ext uri="{9D8B030D-6E8A-4147-A177-3AD203B41FA5}">
                      <a16:colId xmlns:a16="http://schemas.microsoft.com/office/drawing/2014/main" val="940608995"/>
                    </a:ext>
                  </a:extLst>
                </a:gridCol>
                <a:gridCol w="1916268">
                  <a:extLst>
                    <a:ext uri="{9D8B030D-6E8A-4147-A177-3AD203B41FA5}">
                      <a16:colId xmlns:a16="http://schemas.microsoft.com/office/drawing/2014/main" val="522254987"/>
                    </a:ext>
                  </a:extLst>
                </a:gridCol>
                <a:gridCol w="1916268">
                  <a:extLst>
                    <a:ext uri="{9D8B030D-6E8A-4147-A177-3AD203B41FA5}">
                      <a16:colId xmlns:a16="http://schemas.microsoft.com/office/drawing/2014/main" val="330553127"/>
                    </a:ext>
                  </a:extLst>
                </a:gridCol>
                <a:gridCol w="2007519">
                  <a:extLst>
                    <a:ext uri="{9D8B030D-6E8A-4147-A177-3AD203B41FA5}">
                      <a16:colId xmlns:a16="http://schemas.microsoft.com/office/drawing/2014/main" val="3460319960"/>
                    </a:ext>
                  </a:extLst>
                </a:gridCol>
              </a:tblGrid>
              <a:tr h="3263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Pixels/micron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Pixels/100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Scale bar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8136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50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60172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71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021457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1939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m=138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4752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m=205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9380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m=108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79426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90821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m=170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01456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baseline="0" dirty="0" smtClean="0"/>
                        <a:t>m=114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237280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m=145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48725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m=210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790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147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10713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m=191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2607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</a:t>
                      </a:r>
                      <a:r>
                        <a:rPr lang="en-US" sz="1400" dirty="0" smtClean="0"/>
                        <a:t>nm=98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539382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</a:t>
                      </a:r>
                      <a:r>
                        <a:rPr lang="en-US" sz="1400" dirty="0" smtClean="0"/>
                        <a:t>nm=136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49371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nm=78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6167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nm=100pixels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6948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nm=137 </a:t>
                      </a:r>
                      <a:r>
                        <a:rPr lang="en-US" sz="1400" dirty="0" smtClean="0"/>
                        <a:t>pixels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60049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nm=201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56987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</a:t>
                      </a:r>
                      <a:r>
                        <a:rPr lang="en-US" sz="1400" dirty="0" smtClean="0"/>
                        <a:t>nm=135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65277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</a:t>
                      </a:r>
                      <a:r>
                        <a:rPr lang="en-US" sz="1400" dirty="0" smtClean="0"/>
                        <a:t>nm=193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41074"/>
                  </a:ext>
                </a:extLst>
              </a:tr>
              <a:tr h="2966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 </a:t>
                      </a:r>
                      <a:r>
                        <a:rPr lang="en-US" sz="1400" dirty="0" smtClean="0"/>
                        <a:t>nm=93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13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559" y="314960"/>
            <a:ext cx="1617723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JEOL 100 CX-II TEM calibration results for </a:t>
            </a:r>
            <a:r>
              <a:rPr lang="en-US" dirty="0" smtClean="0"/>
              <a:t>May-June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152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14</cp:revision>
  <dcterms:created xsi:type="dcterms:W3CDTF">2019-02-25T23:33:51Z</dcterms:created>
  <dcterms:modified xsi:type="dcterms:W3CDTF">2019-09-26T02:12:42Z</dcterms:modified>
</cp:coreProperties>
</file>