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5759" autoAdjust="0"/>
  </p:normalViewPr>
  <p:slideViewPr>
    <p:cSldViewPr snapToGrid="0">
      <p:cViewPr varScale="1">
        <p:scale>
          <a:sx n="93" d="100"/>
          <a:sy n="93" d="100"/>
        </p:scale>
        <p:origin x="9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B740A-37C0-4AC0-913B-96EF020008AC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EFDA3-92F9-4A21-8C52-AE53C1CFF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99EF4-033D-49B8-AC18-51D47CBA7C01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E1FF0-D891-45BE-8E6C-FA9328401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8E72-EDD9-424C-88D3-EE2B240DE46F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C6D7-1191-469F-BC5D-741B3E36F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6D4A0-F209-4F34-B99D-27F46A10D1AA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CE4E4-CE8A-464F-8321-4C24C366F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65F46-CC79-4FC0-BB4C-E3B7F116A614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31F9C-99F4-4014-83A7-98C013F63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816A-6090-438E-8E9D-8B15BDF49115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ACCFC-C7F0-41DC-BBD1-2ACD05EF6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FA2C2-7561-47A7-B411-EA65BD1B9BD2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B4A16-A349-4B1C-B9A3-A2FCB5041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B543E-5D22-4970-9DDD-4AF5A40F1265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4C80-7B94-407E-8072-E60B2DA15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FAC7B-91F6-4610-9204-2BB4396726CC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C1B53-44C9-492F-A375-AA07BE31B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CD072-95A5-488D-9837-B981F3AD361C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BE5C7-FAED-49B1-BCD6-C9E1DE772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EAC4A-3870-4D41-A4A9-B6D2C1D11DFC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45302-0E87-4F2F-8463-CF7A72F2A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015D9E-7099-4C6A-8F96-4F045E62E509}" type="datetimeFigureOut">
              <a:rPr lang="en-US"/>
              <a:pPr>
                <a:defRPr/>
              </a:pPr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7CF876-BCB6-4621-8EE8-1B771E8DB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1"/>
          <p:cNvSpPr txBox="1">
            <a:spLocks noChangeArrowheads="1"/>
          </p:cNvSpPr>
          <p:nvPr/>
        </p:nvSpPr>
        <p:spPr bwMode="auto">
          <a:xfrm>
            <a:off x="3068638" y="406400"/>
            <a:ext cx="6207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SU8010 SEM Magnification Calibration Results, </a:t>
            </a:r>
            <a:r>
              <a:rPr lang="en-US">
                <a:latin typeface="Calibri" pitchFamily="34" charset="0"/>
              </a:rPr>
              <a:t>4</a:t>
            </a:r>
            <a:r>
              <a:rPr lang="en-US" baseline="30000">
                <a:latin typeface="Calibri" pitchFamily="34" charset="0"/>
              </a:rPr>
              <a:t>th</a:t>
            </a:r>
            <a:r>
              <a:rPr lang="en-US">
                <a:latin typeface="Calibri" pitchFamily="34" charset="0"/>
              </a:rPr>
              <a:t> quarter (Dec’19-Feb’20)</a:t>
            </a:r>
          </a:p>
        </p:txBody>
      </p:sp>
      <p:graphicFrame>
        <p:nvGraphicFramePr>
          <p:cNvPr id="13386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044091"/>
              </p:ext>
            </p:extLst>
          </p:nvPr>
        </p:nvGraphicFramePr>
        <p:xfrm>
          <a:off x="2186095" y="1215351"/>
          <a:ext cx="7613650" cy="2678430"/>
        </p:xfrm>
        <a:graphic>
          <a:graphicData uri="http://schemas.openxmlformats.org/drawingml/2006/table">
            <a:tbl>
              <a:tblPr/>
              <a:tblGrid>
                <a:gridCol w="175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Voltage/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Magnification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10KX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Magnification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50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Kx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Magnification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100Kx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kV Horizontal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kV Vertical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-4.3%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-3.2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-3.8%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-4.0%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-5.6%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-1.7%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kV Horizontal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kV Vertical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-4.1%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-3.0%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-3.8%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-5.3%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-2.6%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-2.2%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kV Horizontal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kV Vertical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-2.8%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-3.4%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-4.0%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-3.8%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-2.6%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-4.3%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3409950" y="5216525"/>
            <a:ext cx="195263" cy="104775"/>
          </a:xfrm>
          <a:prstGeom prst="rect">
            <a:avLst/>
          </a:prstGeom>
          <a:noFill/>
          <a:ln>
            <a:solidFill>
              <a:srgbClr val="92D05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87" name="Picture 75" descr="Mag-at3KV_i003"/>
          <p:cNvPicPr>
            <a:picLocks noChangeAspect="1" noChangeArrowheads="1"/>
          </p:cNvPicPr>
          <p:nvPr/>
        </p:nvPicPr>
        <p:blipFill rotWithShape="1">
          <a:blip r:embed="rId2"/>
          <a:srcRect b="4268"/>
          <a:stretch/>
        </p:blipFill>
        <p:spPr bwMode="auto">
          <a:xfrm>
            <a:off x="4344193" y="3970894"/>
            <a:ext cx="3656013" cy="26246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93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mseuser</cp:lastModifiedBy>
  <cp:revision>21</cp:revision>
  <dcterms:created xsi:type="dcterms:W3CDTF">2018-12-31T20:01:05Z</dcterms:created>
  <dcterms:modified xsi:type="dcterms:W3CDTF">2020-01-16T23:31:21Z</dcterms:modified>
</cp:coreProperties>
</file>