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5759" autoAdjust="0"/>
  </p:normalViewPr>
  <p:slideViewPr>
    <p:cSldViewPr snapToGrid="0">
      <p:cViewPr varScale="1">
        <p:scale>
          <a:sx n="90" d="100"/>
          <a:sy n="90" d="100"/>
        </p:scale>
        <p:origin x="444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2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1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0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5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7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1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6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763A-AB78-4FFE-87A5-5F34B8D7BB75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E46C-46C2-4D3D-BC06-FEDF37469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049826"/>
              </p:ext>
            </p:extLst>
          </p:nvPr>
        </p:nvGraphicFramePr>
        <p:xfrm>
          <a:off x="2118360" y="1"/>
          <a:ext cx="789751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293">
                  <a:extLst>
                    <a:ext uri="{9D8B030D-6E8A-4147-A177-3AD203B41FA5}">
                      <a16:colId xmlns:a16="http://schemas.microsoft.com/office/drawing/2014/main" val="940608995"/>
                    </a:ext>
                  </a:extLst>
                </a:gridCol>
                <a:gridCol w="1928462">
                  <a:extLst>
                    <a:ext uri="{9D8B030D-6E8A-4147-A177-3AD203B41FA5}">
                      <a16:colId xmlns:a16="http://schemas.microsoft.com/office/drawing/2014/main" val="522254987"/>
                    </a:ext>
                  </a:extLst>
                </a:gridCol>
                <a:gridCol w="1928462">
                  <a:extLst>
                    <a:ext uri="{9D8B030D-6E8A-4147-A177-3AD203B41FA5}">
                      <a16:colId xmlns:a16="http://schemas.microsoft.com/office/drawing/2014/main" val="330553127"/>
                    </a:ext>
                  </a:extLst>
                </a:gridCol>
                <a:gridCol w="2020293">
                  <a:extLst>
                    <a:ext uri="{9D8B030D-6E8A-4147-A177-3AD203B41FA5}">
                      <a16:colId xmlns:a16="http://schemas.microsoft.com/office/drawing/2014/main" val="3460319960"/>
                    </a:ext>
                  </a:extLst>
                </a:gridCol>
              </a:tblGrid>
              <a:tr h="32629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Pixels/micron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Pixels/100 nm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Scale bar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8136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50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6017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71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145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1939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m=150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04752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m=205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79380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m=115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79426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6,700X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90821"/>
                  </a:ext>
                </a:extLst>
              </a:tr>
              <a:tr h="302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8,000X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m=175 </a:t>
                      </a:r>
                      <a:r>
                        <a:rPr lang="en-US" sz="1400" dirty="0" smtClean="0"/>
                        <a:t>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01456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baseline="0" dirty="0" smtClean="0"/>
                        <a:t>m=114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237280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m=145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48725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m=210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790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 = 147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10713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0.5 </a:t>
                      </a:r>
                      <a:r>
                        <a:rPr lang="en-US" sz="1400" dirty="0" smtClean="0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1400" dirty="0" smtClean="0"/>
                        <a:t>m=200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260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nm=100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539382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 nm=136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49371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nm=78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46167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nm=100pixels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6948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1370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nm=137 </a:t>
                      </a:r>
                      <a:r>
                        <a:rPr lang="en-US" sz="1400" dirty="0" smtClean="0"/>
                        <a:t>pixels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60049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 nm=197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25698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nm=131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65277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 nm=190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41074"/>
                  </a:ext>
                </a:extLst>
              </a:tr>
              <a:tr h="2966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450K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 nm=93</a:t>
                      </a:r>
                      <a:r>
                        <a:rPr lang="en-US" sz="1400" baseline="0" dirty="0" smtClean="0"/>
                        <a:t> pixels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13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" y="314960"/>
            <a:ext cx="1537970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JEOL 100 CX-II TEM calibration results for </a:t>
            </a:r>
            <a:r>
              <a:rPr lang="en-US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152</Words>
  <Application>Microsoft Office PowerPoint</Application>
  <PresentationFormat>Widescreen</PresentationFormat>
  <Paragraphs>93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>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mseuser</dc:creator>
  <cp:lastModifiedBy>mseuser</cp:lastModifiedBy>
  <cp:revision>13</cp:revision>
  <dcterms:created xsi:type="dcterms:W3CDTF">2019-02-25T23:33:51Z</dcterms:created>
  <dcterms:modified xsi:type="dcterms:W3CDTF">2020-06-22T19:09:13Z</dcterms:modified>
</cp:coreProperties>
</file>