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97" autoAdjust="0"/>
    <p:restoredTop sz="95759" autoAdjust="0"/>
  </p:normalViewPr>
  <p:slideViewPr>
    <p:cSldViewPr snapToGrid="0">
      <p:cViewPr varScale="1">
        <p:scale>
          <a:sx n="90" d="100"/>
          <a:sy n="90" d="100"/>
        </p:scale>
        <p:origin x="444" y="-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B763A-AB78-4FFE-87A5-5F34B8D7BB75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9E46C-46C2-4D3D-BC06-FEDF37469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012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B763A-AB78-4FFE-87A5-5F34B8D7BB75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9E46C-46C2-4D3D-BC06-FEDF37469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138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B763A-AB78-4FFE-87A5-5F34B8D7BB75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9E46C-46C2-4D3D-BC06-FEDF37469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810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B763A-AB78-4FFE-87A5-5F34B8D7BB75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9E46C-46C2-4D3D-BC06-FEDF37469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888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B763A-AB78-4FFE-87A5-5F34B8D7BB75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9E46C-46C2-4D3D-BC06-FEDF37469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902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B763A-AB78-4FFE-87A5-5F34B8D7BB75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9E46C-46C2-4D3D-BC06-FEDF37469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512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B763A-AB78-4FFE-87A5-5F34B8D7BB75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9E46C-46C2-4D3D-BC06-FEDF37469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913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B763A-AB78-4FFE-87A5-5F34B8D7BB75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9E46C-46C2-4D3D-BC06-FEDF37469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152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B763A-AB78-4FFE-87A5-5F34B8D7BB75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9E46C-46C2-4D3D-BC06-FEDF37469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572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B763A-AB78-4FFE-87A5-5F34B8D7BB75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9E46C-46C2-4D3D-BC06-FEDF37469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114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B763A-AB78-4FFE-87A5-5F34B8D7BB75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9E46C-46C2-4D3D-BC06-FEDF37469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369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5B763A-AB78-4FFE-87A5-5F34B8D7BB75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09E46C-46C2-4D3D-BC06-FEDF37469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419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4049826"/>
              </p:ext>
            </p:extLst>
          </p:nvPr>
        </p:nvGraphicFramePr>
        <p:xfrm>
          <a:off x="2118360" y="1"/>
          <a:ext cx="7897510" cy="7040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0293">
                  <a:extLst>
                    <a:ext uri="{9D8B030D-6E8A-4147-A177-3AD203B41FA5}">
                      <a16:colId xmlns:a16="http://schemas.microsoft.com/office/drawing/2014/main" val="940608995"/>
                    </a:ext>
                  </a:extLst>
                </a:gridCol>
                <a:gridCol w="1928462">
                  <a:extLst>
                    <a:ext uri="{9D8B030D-6E8A-4147-A177-3AD203B41FA5}">
                      <a16:colId xmlns:a16="http://schemas.microsoft.com/office/drawing/2014/main" val="522254987"/>
                    </a:ext>
                  </a:extLst>
                </a:gridCol>
                <a:gridCol w="1928462">
                  <a:extLst>
                    <a:ext uri="{9D8B030D-6E8A-4147-A177-3AD203B41FA5}">
                      <a16:colId xmlns:a16="http://schemas.microsoft.com/office/drawing/2014/main" val="330553127"/>
                    </a:ext>
                  </a:extLst>
                </a:gridCol>
                <a:gridCol w="2020293">
                  <a:extLst>
                    <a:ext uri="{9D8B030D-6E8A-4147-A177-3AD203B41FA5}">
                      <a16:colId xmlns:a16="http://schemas.microsoft.com/office/drawing/2014/main" val="3460319960"/>
                    </a:ext>
                  </a:extLst>
                </a:gridCol>
              </a:tblGrid>
              <a:tr h="32629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Magnification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Pixels/micron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Pixels/100 nm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Scale bar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3381364"/>
                  </a:ext>
                </a:extLst>
              </a:tr>
              <a:tr h="29663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1,000X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 </a:t>
                      </a:r>
                      <a:r>
                        <a:rPr lang="en-US" sz="1400" dirty="0" smtClean="0"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400" dirty="0" smtClean="0"/>
                        <a:t>m = 50 pixels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1260172"/>
                  </a:ext>
                </a:extLst>
              </a:tr>
              <a:tr h="29663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1,400X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 </a:t>
                      </a:r>
                      <a:r>
                        <a:rPr lang="en-US" sz="1400" dirty="0" smtClean="0"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400" dirty="0" smtClean="0"/>
                        <a:t>m = 71 pixels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2021457"/>
                  </a:ext>
                </a:extLst>
              </a:tr>
              <a:tr h="29663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2,000X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 </a:t>
                      </a:r>
                      <a:r>
                        <a:rPr lang="en-US" sz="1400" dirty="0" smtClean="0"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400" dirty="0" smtClean="0"/>
                        <a:t>m=100 pixels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0219394"/>
                  </a:ext>
                </a:extLst>
              </a:tr>
              <a:tr h="29663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2,700X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 </a:t>
                      </a:r>
                      <a:r>
                        <a:rPr lang="en-US" sz="1400" dirty="0" smtClean="0"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400" dirty="0" smtClean="0"/>
                        <a:t>m=150 </a:t>
                      </a:r>
                      <a:r>
                        <a:rPr lang="en-US" sz="1400" dirty="0" smtClean="0"/>
                        <a:t>pixels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9047524"/>
                  </a:ext>
                </a:extLst>
              </a:tr>
              <a:tr h="29663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4,000X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 </a:t>
                      </a:r>
                      <a:r>
                        <a:rPr lang="en-US" sz="1400" dirty="0" smtClean="0"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400" dirty="0" smtClean="0"/>
                        <a:t>m=205</a:t>
                      </a:r>
                      <a:r>
                        <a:rPr lang="en-US" sz="1400" baseline="0" dirty="0" smtClean="0"/>
                        <a:t> pixels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6879380"/>
                  </a:ext>
                </a:extLst>
              </a:tr>
              <a:tr h="29663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5,000X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 </a:t>
                      </a:r>
                      <a:r>
                        <a:rPr lang="en-US" sz="1400" dirty="0" smtClean="0"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400" dirty="0" smtClean="0"/>
                        <a:t>m=115 </a:t>
                      </a:r>
                      <a:r>
                        <a:rPr lang="en-US" sz="1400" dirty="0" smtClean="0"/>
                        <a:t>pixels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8794264"/>
                  </a:ext>
                </a:extLst>
              </a:tr>
              <a:tr h="29663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6,700X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 </a:t>
                      </a:r>
                      <a:r>
                        <a:rPr lang="en-US" sz="1400" dirty="0" smtClean="0"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400" dirty="0" smtClean="0"/>
                        <a:t>m=140 pixels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9090821"/>
                  </a:ext>
                </a:extLst>
              </a:tr>
              <a:tr h="30240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8,000X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 </a:t>
                      </a:r>
                      <a:r>
                        <a:rPr lang="en-US" sz="1400" dirty="0" smtClean="0"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400" dirty="0" smtClean="0"/>
                        <a:t>m=175 </a:t>
                      </a:r>
                      <a:r>
                        <a:rPr lang="en-US" sz="1400" dirty="0" smtClean="0"/>
                        <a:t>pixels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0901456"/>
                  </a:ext>
                </a:extLst>
              </a:tr>
              <a:tr h="29663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114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smtClean="0"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400" baseline="0" dirty="0" smtClean="0"/>
                        <a:t>m=114 pixels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2237280"/>
                  </a:ext>
                </a:extLst>
              </a:tr>
              <a:tr h="29663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14K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145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 </a:t>
                      </a:r>
                      <a:r>
                        <a:rPr lang="en-US" sz="1400" dirty="0" smtClean="0"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400" dirty="0" smtClean="0"/>
                        <a:t>m=145 pixels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0948725"/>
                  </a:ext>
                </a:extLst>
              </a:tr>
              <a:tr h="29663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210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smtClean="0"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400" dirty="0" smtClean="0"/>
                        <a:t>m=210 pixels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917904"/>
                  </a:ext>
                </a:extLst>
              </a:tr>
              <a:tr h="29663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27K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280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0.5 </a:t>
                      </a:r>
                      <a:r>
                        <a:rPr lang="en-US" sz="1400" dirty="0" smtClean="0"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400" dirty="0" smtClean="0"/>
                        <a:t>m = 147 pixels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7310713"/>
                  </a:ext>
                </a:extLst>
              </a:tr>
              <a:tr h="29663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40K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0.5 </a:t>
                      </a:r>
                      <a:r>
                        <a:rPr lang="en-US" sz="1400" dirty="0" smtClean="0"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400" dirty="0" smtClean="0"/>
                        <a:t>m=200 pixels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092607"/>
                  </a:ext>
                </a:extLst>
              </a:tr>
              <a:tr h="29663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50K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200 nm=100 pixels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7539382"/>
                  </a:ext>
                </a:extLst>
              </a:tr>
              <a:tr h="29663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67K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661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200 nm=136</a:t>
                      </a:r>
                      <a:r>
                        <a:rPr lang="en-US" sz="1400" baseline="0" dirty="0" smtClean="0"/>
                        <a:t> pixels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0749371"/>
                  </a:ext>
                </a:extLst>
              </a:tr>
              <a:tr h="29663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80K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780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 nm=78</a:t>
                      </a:r>
                      <a:r>
                        <a:rPr lang="en-US" sz="1400" baseline="0" dirty="0" smtClean="0"/>
                        <a:t> pixels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7461674"/>
                  </a:ext>
                </a:extLst>
              </a:tr>
              <a:tr h="29663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100K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 nm=100pixels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3569484"/>
                  </a:ext>
                </a:extLst>
              </a:tr>
              <a:tr h="29663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140K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1370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137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 </a:t>
                      </a:r>
                      <a:r>
                        <a:rPr lang="en-US" sz="1400" dirty="0" smtClean="0"/>
                        <a:t>nm=137 </a:t>
                      </a:r>
                      <a:r>
                        <a:rPr lang="en-US" sz="1400" dirty="0" smtClean="0"/>
                        <a:t>pixels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260049"/>
                  </a:ext>
                </a:extLst>
              </a:tr>
              <a:tr h="29663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200K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1968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197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 nm=197 pixels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8256987"/>
                  </a:ext>
                </a:extLst>
              </a:tr>
              <a:tr h="29663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270K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2618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262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50 nm=131 pixels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4065277"/>
                  </a:ext>
                </a:extLst>
              </a:tr>
              <a:tr h="29663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370K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3788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379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50 nm=190 pixels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4341074"/>
                  </a:ext>
                </a:extLst>
              </a:tr>
              <a:tr h="29663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450K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4621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462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 nm=93</a:t>
                      </a:r>
                      <a:r>
                        <a:rPr lang="en-US" sz="1400" baseline="0" dirty="0" smtClean="0"/>
                        <a:t> pixels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471398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16560" y="314960"/>
            <a:ext cx="1537970" cy="147732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JEOL 100 CX-II TEM calibration results for </a:t>
            </a:r>
            <a:r>
              <a:rPr lang="en-US" dirty="0" smtClean="0"/>
              <a:t>June</a:t>
            </a:r>
            <a:r>
              <a:rPr lang="en-US" dirty="0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577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152</Words>
  <Application>Microsoft Office PowerPoint</Application>
  <PresentationFormat>Widescreen</PresentationFormat>
  <Paragraphs>93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Symbol</vt:lpstr>
      <vt:lpstr>Office Theme</vt:lpstr>
      <vt:lpstr>PowerPoint Presentation</vt:lpstr>
    </vt:vector>
  </TitlesOfParts>
  <Company>gt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mseuser</dc:creator>
  <cp:lastModifiedBy>mseuser</cp:lastModifiedBy>
  <cp:revision>13</cp:revision>
  <dcterms:created xsi:type="dcterms:W3CDTF">2019-02-25T23:33:51Z</dcterms:created>
  <dcterms:modified xsi:type="dcterms:W3CDTF">2020-06-22T19:09:13Z</dcterms:modified>
</cp:coreProperties>
</file>