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0FC-052E-46F4-8FE5-F9BF36BFD1AF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5215" y="558800"/>
            <a:ext cx="7013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ZEISS ULTRA 60 SEM Magnification Calibration Results, June 2020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29157"/>
              </p:ext>
            </p:extLst>
          </p:nvPr>
        </p:nvGraphicFramePr>
        <p:xfrm>
          <a:off x="1108710" y="1471692"/>
          <a:ext cx="1012698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59">
                  <a:extLst>
                    <a:ext uri="{9D8B030D-6E8A-4147-A177-3AD203B41FA5}">
                      <a16:colId xmlns:a16="http://schemas.microsoft.com/office/drawing/2014/main" val="590041075"/>
                    </a:ext>
                  </a:extLst>
                </a:gridCol>
                <a:gridCol w="2041894">
                  <a:extLst>
                    <a:ext uri="{9D8B030D-6E8A-4147-A177-3AD203B41FA5}">
                      <a16:colId xmlns:a16="http://schemas.microsoft.com/office/drawing/2014/main" val="1441807411"/>
                    </a:ext>
                  </a:extLst>
                </a:gridCol>
                <a:gridCol w="2006461">
                  <a:extLst>
                    <a:ext uri="{9D8B030D-6E8A-4147-A177-3AD203B41FA5}">
                      <a16:colId xmlns:a16="http://schemas.microsoft.com/office/drawing/2014/main" val="217480479"/>
                    </a:ext>
                  </a:extLst>
                </a:gridCol>
                <a:gridCol w="2112763">
                  <a:extLst>
                    <a:ext uri="{9D8B030D-6E8A-4147-A177-3AD203B41FA5}">
                      <a16:colId xmlns:a16="http://schemas.microsoft.com/office/drawing/2014/main" val="3939031727"/>
                    </a:ext>
                  </a:extLst>
                </a:gridCol>
                <a:gridCol w="2179203">
                  <a:extLst>
                    <a:ext uri="{9D8B030D-6E8A-4147-A177-3AD203B41FA5}">
                      <a16:colId xmlns:a16="http://schemas.microsoft.com/office/drawing/2014/main" val="1539082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Voltage/</a:t>
                      </a:r>
                    </a:p>
                    <a:p>
                      <a:r>
                        <a:rPr lang="en-US" dirty="0"/>
                        <a:t>Direction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</a:t>
                      </a:r>
                    </a:p>
                    <a:p>
                      <a:r>
                        <a:rPr lang="en-US" dirty="0"/>
                        <a:t>1000X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10Kx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</a:t>
                      </a:r>
                    </a:p>
                    <a:p>
                      <a:r>
                        <a:rPr lang="en-US" dirty="0"/>
                        <a:t>50 </a:t>
                      </a:r>
                      <a:r>
                        <a:rPr lang="en-US" dirty="0" err="1"/>
                        <a:t>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</a:t>
                      </a:r>
                    </a:p>
                    <a:p>
                      <a:r>
                        <a:rPr lang="en-US" dirty="0"/>
                        <a:t>100Kx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6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@ 5 kV Horizontal</a:t>
                      </a:r>
                    </a:p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- 3.0%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-1.5%</a:t>
                      </a:r>
                    </a:p>
                    <a:p>
                      <a:pPr algn="ctr"/>
                      <a:r>
                        <a:rPr lang="en-US" dirty="0"/>
                        <a:t>-1.9%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-1.9%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-1.5%</a:t>
                      </a:r>
                    </a:p>
                    <a:p>
                      <a:pPr algn="ctr"/>
                      <a:r>
                        <a:rPr lang="en-US" dirty="0"/>
                        <a:t>-2.8%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8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@15 kV Horizontal</a:t>
                      </a:r>
                    </a:p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-0.4%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-1.1%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-0.4%</a:t>
                      </a:r>
                    </a:p>
                    <a:p>
                      <a:pPr algn="ctr"/>
                      <a:r>
                        <a:rPr lang="en-US" dirty="0"/>
                        <a:t>-1.9%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61207"/>
                  </a:ext>
                </a:extLst>
              </a:tr>
            </a:tbl>
          </a:graphicData>
        </a:graphic>
      </p:graphicFrame>
      <p:pic>
        <p:nvPicPr>
          <p:cNvPr id="6" name="Picture 5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13E4182D-5E1A-4224-93FB-A5D839A210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022467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Berta, Yolande</cp:lastModifiedBy>
  <cp:revision>18</cp:revision>
  <dcterms:created xsi:type="dcterms:W3CDTF">2018-12-31T20:01:05Z</dcterms:created>
  <dcterms:modified xsi:type="dcterms:W3CDTF">2020-06-17T17:26:26Z</dcterms:modified>
</cp:coreProperties>
</file>