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7" r:id="rId2"/>
    <p:sldId id="732" r:id="rId3"/>
    <p:sldId id="733" r:id="rId4"/>
    <p:sldId id="734" r:id="rId5"/>
    <p:sldId id="770" r:id="rId6"/>
    <p:sldId id="735" r:id="rId7"/>
    <p:sldId id="736" r:id="rId8"/>
    <p:sldId id="737" r:id="rId9"/>
    <p:sldId id="738" r:id="rId10"/>
    <p:sldId id="739" r:id="rId11"/>
    <p:sldId id="783" r:id="rId12"/>
    <p:sldId id="740" r:id="rId13"/>
    <p:sldId id="741" r:id="rId14"/>
    <p:sldId id="742" r:id="rId15"/>
    <p:sldId id="743" r:id="rId16"/>
    <p:sldId id="782" r:id="rId17"/>
    <p:sldId id="744" r:id="rId18"/>
    <p:sldId id="746" r:id="rId19"/>
    <p:sldId id="747" r:id="rId20"/>
    <p:sldId id="748" r:id="rId21"/>
    <p:sldId id="749" r:id="rId22"/>
    <p:sldId id="750" r:id="rId23"/>
    <p:sldId id="751" r:id="rId24"/>
    <p:sldId id="752" r:id="rId25"/>
    <p:sldId id="753" r:id="rId26"/>
    <p:sldId id="754" r:id="rId27"/>
    <p:sldId id="755" r:id="rId28"/>
    <p:sldId id="784" r:id="rId29"/>
    <p:sldId id="756" r:id="rId30"/>
    <p:sldId id="778" r:id="rId31"/>
    <p:sldId id="757" r:id="rId32"/>
    <p:sldId id="758" r:id="rId33"/>
    <p:sldId id="759" r:id="rId34"/>
    <p:sldId id="779" r:id="rId35"/>
    <p:sldId id="780" r:id="rId36"/>
    <p:sldId id="760" r:id="rId37"/>
    <p:sldId id="781" r:id="rId38"/>
    <p:sldId id="771" r:id="rId39"/>
    <p:sldId id="785" r:id="rId40"/>
    <p:sldId id="761" r:id="rId41"/>
    <p:sldId id="762" r:id="rId42"/>
    <p:sldId id="763" r:id="rId43"/>
    <p:sldId id="786" r:id="rId44"/>
    <p:sldId id="769" r:id="rId45"/>
    <p:sldId id="772" r:id="rId46"/>
    <p:sldId id="775" r:id="rId4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FFDD9A"/>
    <a:srgbClr val="30934F"/>
    <a:srgbClr val="000000"/>
    <a:srgbClr val="00FDFF"/>
    <a:srgbClr val="FFD579"/>
    <a:srgbClr val="C55A11"/>
    <a:srgbClr val="329350"/>
    <a:srgbClr val="FFFD78"/>
    <a:srgbClr val="2F62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28" autoAdjust="0"/>
    <p:restoredTop sz="94643"/>
  </p:normalViewPr>
  <p:slideViewPr>
    <p:cSldViewPr snapToGrid="0">
      <p:cViewPr>
        <p:scale>
          <a:sx n="103" d="100"/>
          <a:sy n="103" d="100"/>
        </p:scale>
        <p:origin x="160" y="8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Users/zhongyuan/paper_submit/lab-paper-submission/ispass2019/piisa_ispass_2019/Graph_Al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sers/zhongyuan/paper_submit/lab-paper-submission/ispass2019/piisa_ispass_2019/Graph_Al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zhongyuan/paper_submit/lab-paper-submission/ispass2019/piisa_ispass_2019/Graph_Al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Users/zhongyuan/paper_submit/lab-paper-submission/ispass2019/piisa_ispass_2019/Graph_Al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Users/zhongyuan/paper_submit/lab-paper-submission/ispass2019/piisa_ispass_2019/Graph_Al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Users/zhongyuan/paper_submit/lab-paper-submission/ispass2019/piisa_ispass_2019/Graph_A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Runtime</c:v>
                </c:pt>
              </c:strCache>
            </c:strRef>
          </c:tx>
          <c:spPr>
            <a:solidFill>
              <a:schemeClr val="accent6">
                <a:lumMod val="75000"/>
              </a:schemeClr>
            </a:solidFill>
            <a:ln>
              <a:noFill/>
            </a:ln>
            <a:effectLst/>
          </c:spPr>
          <c:invertIfNegative val="0"/>
          <c:cat>
            <c:numRef>
              <c:f>Sheet1!$A$2:$A$4</c:f>
              <c:numCache>
                <c:formatCode>General</c:formatCode>
                <c:ptCount val="3"/>
                <c:pt idx="0">
                  <c:v>1</c:v>
                </c:pt>
                <c:pt idx="1">
                  <c:v>2</c:v>
                </c:pt>
                <c:pt idx="2">
                  <c:v>3</c:v>
                </c:pt>
              </c:numCache>
            </c:numRef>
          </c:cat>
          <c:val>
            <c:numRef>
              <c:f>Sheet1!$B$2:$B$4</c:f>
              <c:numCache>
                <c:formatCode>General</c:formatCode>
                <c:ptCount val="3"/>
                <c:pt idx="0">
                  <c:v>3</c:v>
                </c:pt>
                <c:pt idx="1">
                  <c:v>2</c:v>
                </c:pt>
                <c:pt idx="2">
                  <c:v>1</c:v>
                </c:pt>
              </c:numCache>
            </c:numRef>
          </c:val>
          <c:extLst>
            <c:ext xmlns:c16="http://schemas.microsoft.com/office/drawing/2014/chart" uri="{C3380CC4-5D6E-409C-BE32-E72D297353CC}">
              <c16:uniqueId val="{00000000-8DE6-C14E-AE71-78EE8D4EC4EB}"/>
            </c:ext>
          </c:extLst>
        </c:ser>
        <c:dLbls>
          <c:showLegendKey val="0"/>
          <c:showVal val="0"/>
          <c:showCatName val="0"/>
          <c:showSerName val="0"/>
          <c:showPercent val="0"/>
          <c:showBubbleSize val="0"/>
        </c:dLbls>
        <c:gapWidth val="64"/>
        <c:overlap val="-23"/>
        <c:axId val="1977945791"/>
        <c:axId val="2001047775"/>
      </c:barChart>
      <c:catAx>
        <c:axId val="1977945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crossAx val="2001047775"/>
        <c:crosses val="autoZero"/>
        <c:auto val="1"/>
        <c:lblAlgn val="ctr"/>
        <c:lblOffset val="100"/>
        <c:noMultiLvlLbl val="0"/>
      </c:catAx>
      <c:valAx>
        <c:axId val="2001047775"/>
        <c:scaling>
          <c:orientation val="minMax"/>
          <c:max val="3"/>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7794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lumMod val="5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dirty="0"/>
              <a:t>Energy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Energy</c:v>
                </c:pt>
              </c:strCache>
            </c:strRef>
          </c:tx>
          <c:spPr>
            <a:solidFill>
              <a:schemeClr val="accent5">
                <a:lumMod val="75000"/>
              </a:schemeClr>
            </a:solidFill>
            <a:ln>
              <a:noFill/>
            </a:ln>
            <a:effectLst/>
          </c:spPr>
          <c:invertIfNegative val="0"/>
          <c:cat>
            <c:numRef>
              <c:f>Sheet1!$A$2:$A$4</c:f>
              <c:numCache>
                <c:formatCode>General</c:formatCode>
                <c:ptCount val="3"/>
                <c:pt idx="0">
                  <c:v>1</c:v>
                </c:pt>
                <c:pt idx="1">
                  <c:v>2</c:v>
                </c:pt>
                <c:pt idx="2">
                  <c:v>3</c:v>
                </c:pt>
              </c:numCache>
            </c:numRef>
          </c:cat>
          <c:val>
            <c:numRef>
              <c:f>Sheet1!$B$2:$B$4</c:f>
              <c:numCache>
                <c:formatCode>General</c:formatCode>
                <c:ptCount val="3"/>
                <c:pt idx="0">
                  <c:v>2</c:v>
                </c:pt>
                <c:pt idx="1">
                  <c:v>1</c:v>
                </c:pt>
                <c:pt idx="2">
                  <c:v>3</c:v>
                </c:pt>
              </c:numCache>
            </c:numRef>
          </c:val>
          <c:extLst>
            <c:ext xmlns:c16="http://schemas.microsoft.com/office/drawing/2014/chart" uri="{C3380CC4-5D6E-409C-BE32-E72D297353CC}">
              <c16:uniqueId val="{00000000-AFA9-644F-92BB-FCEEDB4388FB}"/>
            </c:ext>
          </c:extLst>
        </c:ser>
        <c:dLbls>
          <c:showLegendKey val="0"/>
          <c:showVal val="0"/>
          <c:showCatName val="0"/>
          <c:showSerName val="0"/>
          <c:showPercent val="0"/>
          <c:showBubbleSize val="0"/>
        </c:dLbls>
        <c:gapWidth val="64"/>
        <c:overlap val="-23"/>
        <c:axId val="1977945791"/>
        <c:axId val="2001047775"/>
      </c:barChart>
      <c:catAx>
        <c:axId val="1977945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crossAx val="2001047775"/>
        <c:crosses val="autoZero"/>
        <c:auto val="1"/>
        <c:lblAlgn val="ctr"/>
        <c:lblOffset val="100"/>
        <c:noMultiLvlLbl val="0"/>
      </c:catAx>
      <c:valAx>
        <c:axId val="2001047775"/>
        <c:scaling>
          <c:orientation val="minMax"/>
          <c:max val="3"/>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7794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lumMod val="50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884718996456402"/>
          <c:y val="0"/>
        </c:manualLayout>
      </c:layout>
      <c:overlay val="0"/>
      <c:txPr>
        <a:bodyPr/>
        <a:lstStyle/>
        <a:p>
          <a:pPr>
            <a:defRPr sz="2000"/>
          </a:pPr>
          <a:endParaRPr lang="en-US"/>
        </a:p>
      </c:txPr>
    </c:title>
    <c:autoTitleDeleted val="0"/>
    <c:plotArea>
      <c:layout>
        <c:manualLayout>
          <c:layoutTarget val="inner"/>
          <c:xMode val="edge"/>
          <c:yMode val="edge"/>
          <c:x val="7.8212400000000001E-2"/>
          <c:y val="0.12368"/>
          <c:w val="0.91678800000000005"/>
          <c:h val="0.81033699999999997"/>
        </c:manualLayout>
      </c:layout>
      <c:barChart>
        <c:barDir val="col"/>
        <c:grouping val="clustered"/>
        <c:varyColors val="0"/>
        <c:ser>
          <c:idx val="0"/>
          <c:order val="0"/>
          <c:tx>
            <c:strRef>
              <c:f>'Sheet 1 - Mapping Strategies CO'!$Q$2:$Q$3</c:f>
              <c:strCache>
                <c:ptCount val="2"/>
                <c:pt idx="0">
                  <c:v>Normalized cycle</c:v>
                </c:pt>
              </c:strCache>
            </c:strRef>
          </c:tx>
          <c:spPr>
            <a:solidFill>
              <a:srgbClr val="0070C0"/>
            </a:solidFill>
            <a:ln w="12700" cap="flat">
              <a:noFill/>
              <a:miter lim="400000"/>
            </a:ln>
            <a:effectLst/>
          </c:spPr>
          <c:invertIfNegative val="0"/>
          <c:dPt>
            <c:idx val="3"/>
            <c:invertIfNegative val="0"/>
            <c:bubble3D val="0"/>
            <c:spPr>
              <a:solidFill>
                <a:srgbClr val="0070C0"/>
              </a:solidFill>
              <a:ln w="19050" cap="flat">
                <a:solidFill>
                  <a:srgbClr val="C00000"/>
                </a:solidFill>
                <a:miter lim="400000"/>
              </a:ln>
              <a:effectLst/>
            </c:spPr>
            <c:extLst>
              <c:ext xmlns:c16="http://schemas.microsoft.com/office/drawing/2014/chart" uri="{C3380CC4-5D6E-409C-BE32-E72D297353CC}">
                <c16:uniqueId val="{00000001-7F3D-CC43-968E-7B1E3A227101}"/>
              </c:ext>
            </c:extLst>
          </c:dPt>
          <c:cat>
            <c:multiLvlStrRef>
              <c:f>'Sheet 1 - Mapping Strategies CO'!$A$4:$B$7</c:f>
              <c:multiLvlStrCache>
                <c:ptCount val="4"/>
                <c:lvl>
                  <c:pt idx="0">
                    <c:v>CB3a_2</c:v>
                  </c:pt>
                  <c:pt idx="1">
                    <c:v>CB3a_2</c:v>
                  </c:pt>
                  <c:pt idx="2">
                    <c:v>CB3a_2</c:v>
                  </c:pt>
                  <c:pt idx="3">
                    <c:v>CB3a_2</c:v>
                  </c:pt>
                </c:lvl>
                <c:lvl>
                  <c:pt idx="0">
                    <c:v>3,3,1,56,1,1,1</c:v>
                  </c:pt>
                  <c:pt idx="1">
                    <c:v>3,3,28,2,1,1,1</c:v>
                  </c:pt>
                  <c:pt idx="2">
                    <c:v>3,3,14,4,1,1,1</c:v>
                  </c:pt>
                  <c:pt idx="3">
                    <c:v>3,3,8,7,1,1,1</c:v>
                  </c:pt>
                </c:lvl>
              </c:multiLvlStrCache>
            </c:multiLvlStrRef>
          </c:cat>
          <c:val>
            <c:numRef>
              <c:f>'Sheet 1 - Mapping Strategies CO'!$Q$4:$Q$7</c:f>
              <c:numCache>
                <c:formatCode>General</c:formatCode>
                <c:ptCount val="4"/>
                <c:pt idx="0">
                  <c:v>1</c:v>
                </c:pt>
                <c:pt idx="1">
                  <c:v>0.772319678557428</c:v>
                </c:pt>
                <c:pt idx="2">
                  <c:v>0.775333202665621</c:v>
                </c:pt>
                <c:pt idx="3">
                  <c:v>0.74044492355938896</c:v>
                </c:pt>
              </c:numCache>
            </c:numRef>
          </c:val>
          <c:extLst>
            <c:ext xmlns:c16="http://schemas.microsoft.com/office/drawing/2014/chart" uri="{C3380CC4-5D6E-409C-BE32-E72D297353CC}">
              <c16:uniqueId val="{00000002-7F3D-CC43-968E-7B1E3A227101}"/>
            </c:ext>
          </c:extLst>
        </c:ser>
        <c:dLbls>
          <c:showLegendKey val="0"/>
          <c:showVal val="0"/>
          <c:showCatName val="0"/>
          <c:showSerName val="0"/>
          <c:showPercent val="0"/>
          <c:showBubbleSize val="0"/>
        </c:dLbls>
        <c:gapWidth val="80"/>
        <c:overlap val="100"/>
        <c:axId val="-2136083008"/>
        <c:axId val="-2135978128"/>
      </c:barChart>
      <c:catAx>
        <c:axId val="-2136083008"/>
        <c:scaling>
          <c:orientation val="minMax"/>
        </c:scaling>
        <c:delete val="0"/>
        <c:axPos val="b"/>
        <c:numFmt formatCode="General" sourceLinked="1"/>
        <c:majorTickMark val="none"/>
        <c:minorTickMark val="none"/>
        <c:tickLblPos val="low"/>
        <c:spPr>
          <a:ln w="12700" cap="flat">
            <a:solidFill>
              <a:srgbClr val="000000"/>
            </a:solidFill>
            <a:prstDash val="solid"/>
            <a:miter lim="400000"/>
          </a:ln>
        </c:spPr>
        <c:txPr>
          <a:bodyPr rot="-5400000" vert="horz"/>
          <a:lstStyle/>
          <a:p>
            <a:pPr>
              <a:defRPr sz="1800" b="0" i="0" u="none" strike="noStrike">
                <a:solidFill>
                  <a:srgbClr val="000000"/>
                </a:solidFill>
                <a:latin typeface="Helvetica Neue"/>
              </a:defRPr>
            </a:pPr>
            <a:endParaRPr lang="en-US"/>
          </a:p>
        </c:txPr>
        <c:crossAx val="-2135978128"/>
        <c:crosses val="autoZero"/>
        <c:auto val="1"/>
        <c:lblAlgn val="ctr"/>
        <c:lblOffset val="10"/>
        <c:noMultiLvlLbl val="1"/>
      </c:catAx>
      <c:valAx>
        <c:axId val="-2135978128"/>
        <c:scaling>
          <c:orientation val="minMax"/>
          <c:max val="1"/>
          <c:min val="0"/>
        </c:scaling>
        <c:delete val="0"/>
        <c:axPos val="l"/>
        <c:majorGridlines>
          <c:spPr>
            <a:ln w="12700" cap="flat">
              <a:solidFill>
                <a:srgbClr val="B8B8B8"/>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a:defRPr sz="1800" b="0" i="0" u="none" strike="noStrike">
                <a:solidFill>
                  <a:srgbClr val="000000"/>
                </a:solidFill>
                <a:latin typeface="Helvetica Neue"/>
              </a:defRPr>
            </a:pPr>
            <a:endParaRPr lang="en-US"/>
          </a:p>
        </c:txPr>
        <c:crossAx val="-2136083008"/>
        <c:crosses val="autoZero"/>
        <c:crossBetween val="between"/>
        <c:majorUnit val="0.25"/>
        <c:minorUnit val="0.125"/>
      </c:valAx>
      <c:spPr>
        <a:noFill/>
        <a:ln w="12700" cap="flat">
          <a:noFill/>
          <a:miter lim="400000"/>
        </a:ln>
        <a:effectLst/>
      </c:spPr>
    </c:plotArea>
    <c:plotVisOnly val="1"/>
    <c:dispBlanksAs val="gap"/>
    <c:showDLblsOverMax val="1"/>
  </c:chart>
  <c:spPr>
    <a:noFill/>
    <a:ln>
      <a:solidFill>
        <a:srgbClr val="000000"/>
      </a:solid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Normalized Utilization rate</a:t>
            </a:r>
          </a:p>
        </c:rich>
      </c:tx>
      <c:layout>
        <c:manualLayout>
          <c:xMode val="edge"/>
          <c:yMode val="edge"/>
          <c:x val="0.19839141809911701"/>
          <c:y val="0"/>
        </c:manualLayout>
      </c:layout>
      <c:overlay val="0"/>
    </c:title>
    <c:autoTitleDeleted val="0"/>
    <c:plotArea>
      <c:layout>
        <c:manualLayout>
          <c:layoutTarget val="inner"/>
          <c:xMode val="edge"/>
          <c:yMode val="edge"/>
          <c:x val="7.8212400000000001E-2"/>
          <c:y val="0.12368"/>
          <c:w val="0.91678800000000005"/>
          <c:h val="0.81033699999999997"/>
        </c:manualLayout>
      </c:layout>
      <c:barChart>
        <c:barDir val="col"/>
        <c:grouping val="clustered"/>
        <c:varyColors val="0"/>
        <c:ser>
          <c:idx val="0"/>
          <c:order val="0"/>
          <c:tx>
            <c:strRef>
              <c:f>'Sheet 1 - Mapping Strategies CO'!$S$2:$S$3</c:f>
              <c:strCache>
                <c:ptCount val="2"/>
                <c:pt idx="0">
                  <c:v>Utilization rate</c:v>
                </c:pt>
              </c:strCache>
            </c:strRef>
          </c:tx>
          <c:spPr>
            <a:solidFill>
              <a:srgbClr val="0070C0"/>
            </a:solidFill>
            <a:ln w="12700" cap="flat">
              <a:noFill/>
              <a:miter lim="400000"/>
            </a:ln>
            <a:effectLst/>
          </c:spPr>
          <c:invertIfNegative val="0"/>
          <c:dPt>
            <c:idx val="3"/>
            <c:invertIfNegative val="0"/>
            <c:bubble3D val="0"/>
            <c:spPr>
              <a:solidFill>
                <a:srgbClr val="0070C0"/>
              </a:solidFill>
              <a:ln w="19050" cap="flat">
                <a:solidFill>
                  <a:srgbClr val="C00000"/>
                </a:solidFill>
                <a:miter lim="400000"/>
              </a:ln>
              <a:effectLst/>
            </c:spPr>
            <c:extLst>
              <c:ext xmlns:c16="http://schemas.microsoft.com/office/drawing/2014/chart" uri="{C3380CC4-5D6E-409C-BE32-E72D297353CC}">
                <c16:uniqueId val="{00000001-3E04-D846-B0B1-DB6E4C5B1A8A}"/>
              </c:ext>
            </c:extLst>
          </c:dPt>
          <c:cat>
            <c:multiLvlStrRef>
              <c:f>'Sheet 1 - Mapping Strategies CO'!$A$4:$B$7</c:f>
              <c:multiLvlStrCache>
                <c:ptCount val="4"/>
                <c:lvl>
                  <c:pt idx="0">
                    <c:v>CB3a_2</c:v>
                  </c:pt>
                  <c:pt idx="1">
                    <c:v>CB3a_2</c:v>
                  </c:pt>
                  <c:pt idx="2">
                    <c:v>CB3a_2</c:v>
                  </c:pt>
                  <c:pt idx="3">
                    <c:v>CB3a_2</c:v>
                  </c:pt>
                </c:lvl>
                <c:lvl>
                  <c:pt idx="0">
                    <c:v>3,3,1,56,1,1,1</c:v>
                  </c:pt>
                  <c:pt idx="1">
                    <c:v>3,3,28,2,1,1,1</c:v>
                  </c:pt>
                  <c:pt idx="2">
                    <c:v>3,3,14,4,1,1,1</c:v>
                  </c:pt>
                  <c:pt idx="3">
                    <c:v>3,3,8,7,1,1,1</c:v>
                  </c:pt>
                </c:lvl>
              </c:multiLvlStrCache>
            </c:multiLvlStrRef>
          </c:cat>
          <c:val>
            <c:numRef>
              <c:f>'Sheet 1 - Mapping Strategies CO'!$S$4:$S$7</c:f>
              <c:numCache>
                <c:formatCode>General</c:formatCode>
                <c:ptCount val="4"/>
                <c:pt idx="0">
                  <c:v>0.769231</c:v>
                </c:pt>
                <c:pt idx="1">
                  <c:v>0.90037500000000004</c:v>
                </c:pt>
                <c:pt idx="2">
                  <c:v>0.90074699999999996</c:v>
                </c:pt>
                <c:pt idx="3">
                  <c:v>0.94805200000000001</c:v>
                </c:pt>
              </c:numCache>
            </c:numRef>
          </c:val>
          <c:extLst>
            <c:ext xmlns:c16="http://schemas.microsoft.com/office/drawing/2014/chart" uri="{C3380CC4-5D6E-409C-BE32-E72D297353CC}">
              <c16:uniqueId val="{00000002-3E04-D846-B0B1-DB6E4C5B1A8A}"/>
            </c:ext>
          </c:extLst>
        </c:ser>
        <c:dLbls>
          <c:showLegendKey val="0"/>
          <c:showVal val="0"/>
          <c:showCatName val="0"/>
          <c:showSerName val="0"/>
          <c:showPercent val="0"/>
          <c:showBubbleSize val="0"/>
        </c:dLbls>
        <c:gapWidth val="80"/>
        <c:overlap val="100"/>
        <c:axId val="-2136537712"/>
        <c:axId val="-2136465152"/>
      </c:barChart>
      <c:catAx>
        <c:axId val="-2136537712"/>
        <c:scaling>
          <c:orientation val="minMax"/>
        </c:scaling>
        <c:delete val="0"/>
        <c:axPos val="b"/>
        <c:numFmt formatCode="General" sourceLinked="1"/>
        <c:majorTickMark val="none"/>
        <c:minorTickMark val="none"/>
        <c:tickLblPos val="low"/>
        <c:spPr>
          <a:ln w="12700" cap="flat">
            <a:solidFill>
              <a:srgbClr val="000000"/>
            </a:solidFill>
            <a:prstDash val="solid"/>
            <a:miter lim="400000"/>
          </a:ln>
        </c:spPr>
        <c:txPr>
          <a:bodyPr rot="-5400000" vert="horz"/>
          <a:lstStyle/>
          <a:p>
            <a:pPr>
              <a:defRPr sz="1800" b="0" i="0" u="none" strike="noStrike">
                <a:solidFill>
                  <a:srgbClr val="000000"/>
                </a:solidFill>
                <a:latin typeface="Helvetica Neue"/>
              </a:defRPr>
            </a:pPr>
            <a:endParaRPr lang="en-US"/>
          </a:p>
        </c:txPr>
        <c:crossAx val="-2136465152"/>
        <c:crosses val="autoZero"/>
        <c:auto val="1"/>
        <c:lblAlgn val="ctr"/>
        <c:lblOffset val="10"/>
        <c:noMultiLvlLbl val="1"/>
      </c:catAx>
      <c:valAx>
        <c:axId val="-2136465152"/>
        <c:scaling>
          <c:orientation val="minMax"/>
        </c:scaling>
        <c:delete val="0"/>
        <c:axPos val="l"/>
        <c:majorGridlines>
          <c:spPr>
            <a:ln w="12700" cap="flat">
              <a:solidFill>
                <a:srgbClr val="B8B8B8"/>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a:defRPr sz="1800" b="0" i="0" u="none" strike="noStrike">
                <a:solidFill>
                  <a:srgbClr val="000000"/>
                </a:solidFill>
                <a:latin typeface="Helvetica Neue"/>
              </a:defRPr>
            </a:pPr>
            <a:endParaRPr lang="en-US"/>
          </a:p>
        </c:txPr>
        <c:crossAx val="-2136537712"/>
        <c:crosses val="autoZero"/>
        <c:crossBetween val="between"/>
        <c:majorUnit val="0.25"/>
        <c:minorUnit val="0.125"/>
      </c:valAx>
      <c:spPr>
        <a:noFill/>
        <a:ln w="12700" cap="flat">
          <a:noFill/>
          <a:miter lim="400000"/>
        </a:ln>
        <a:effectLst/>
      </c:spPr>
    </c:plotArea>
    <c:plotVisOnly val="1"/>
    <c:dispBlanksAs val="gap"/>
    <c:showDLblsOverMax val="1"/>
  </c:chart>
  <c:spPr>
    <a:noFill/>
    <a:ln>
      <a:solidFill>
        <a:srgbClr val="000000"/>
      </a:solid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45999999999997E-2"/>
          <c:y val="0.12368"/>
          <c:w val="0.91525400000000001"/>
          <c:h val="0.81033699999999997"/>
        </c:manualLayout>
      </c:layout>
      <c:barChart>
        <c:barDir val="col"/>
        <c:grouping val="stacked"/>
        <c:varyColors val="0"/>
        <c:ser>
          <c:idx val="0"/>
          <c:order val="0"/>
          <c:tx>
            <c:strRef>
              <c:f>'Sheet 1 - Mapping Strategies CO'!$W$2:$W$3</c:f>
              <c:strCache>
                <c:ptCount val="2"/>
                <c:pt idx="0">
                  <c:v>Energy %</c:v>
                </c:pt>
                <c:pt idx="1">
                  <c:v>DN</c:v>
                </c:pt>
              </c:strCache>
            </c:strRef>
          </c:tx>
          <c:spPr>
            <a:solidFill>
              <a:srgbClr val="0070C0"/>
            </a:solidFill>
            <a:ln w="12700" cap="flat">
              <a:noFill/>
              <a:miter lim="400000"/>
            </a:ln>
            <a:effectLst/>
          </c:spPr>
          <c:invertIfNegative val="0"/>
          <c:cat>
            <c:multiLvlStrRef>
              <c:f>'Sheet 1 - Mapping Strategies CO'!$A$4:$B$7</c:f>
              <c:multiLvlStrCache>
                <c:ptCount val="4"/>
                <c:lvl>
                  <c:pt idx="0">
                    <c:v>CB3a_2</c:v>
                  </c:pt>
                  <c:pt idx="1">
                    <c:v>CB3a_2</c:v>
                  </c:pt>
                  <c:pt idx="2">
                    <c:v>CB3a_2</c:v>
                  </c:pt>
                  <c:pt idx="3">
                    <c:v>CB3a_2</c:v>
                  </c:pt>
                </c:lvl>
                <c:lvl>
                  <c:pt idx="0">
                    <c:v>3,3,1,56,1,1,1</c:v>
                  </c:pt>
                  <c:pt idx="1">
                    <c:v>3,3,28,2,1,1,1</c:v>
                  </c:pt>
                  <c:pt idx="2">
                    <c:v>3,3,14,4,1,1,1</c:v>
                  </c:pt>
                  <c:pt idx="3">
                    <c:v>3,3,8,7,1,1,1</c:v>
                  </c:pt>
                </c:lvl>
              </c:multiLvlStrCache>
            </c:multiLvlStrRef>
          </c:cat>
          <c:val>
            <c:numRef>
              <c:f>'Sheet 1 - Mapping Strategies CO'!$W$4:$W$7</c:f>
              <c:numCache>
                <c:formatCode>General</c:formatCode>
                <c:ptCount val="4"/>
                <c:pt idx="0">
                  <c:v>9.3074992736964193E-2</c:v>
                </c:pt>
                <c:pt idx="1">
                  <c:v>9.9097845647813501E-2</c:v>
                </c:pt>
                <c:pt idx="2">
                  <c:v>9.4757325693749103E-2</c:v>
                </c:pt>
                <c:pt idx="3">
                  <c:v>8.4802701344688897E-2</c:v>
                </c:pt>
              </c:numCache>
            </c:numRef>
          </c:val>
          <c:extLst>
            <c:ext xmlns:c16="http://schemas.microsoft.com/office/drawing/2014/chart" uri="{C3380CC4-5D6E-409C-BE32-E72D297353CC}">
              <c16:uniqueId val="{00000000-75B7-F54F-A8CE-77005DF8F09C}"/>
            </c:ext>
          </c:extLst>
        </c:ser>
        <c:ser>
          <c:idx val="1"/>
          <c:order val="1"/>
          <c:tx>
            <c:strRef>
              <c:f>'Sheet 1 - Mapping Strategies CO'!$X$2:$X$3</c:f>
              <c:strCache>
                <c:ptCount val="2"/>
                <c:pt idx="0">
                  <c:v>Energy %</c:v>
                </c:pt>
                <c:pt idx="1">
                  <c:v>RN</c:v>
                </c:pt>
              </c:strCache>
            </c:strRef>
          </c:tx>
          <c:spPr>
            <a:solidFill>
              <a:srgbClr val="92D050"/>
            </a:solidFill>
            <a:ln w="12700" cap="flat">
              <a:noFill/>
              <a:miter lim="400000"/>
            </a:ln>
            <a:effectLst/>
          </c:spPr>
          <c:invertIfNegative val="0"/>
          <c:cat>
            <c:multiLvlStrRef>
              <c:f>'Sheet 1 - Mapping Strategies CO'!$A$4:$B$7</c:f>
              <c:multiLvlStrCache>
                <c:ptCount val="4"/>
                <c:lvl>
                  <c:pt idx="0">
                    <c:v>CB3a_2</c:v>
                  </c:pt>
                  <c:pt idx="1">
                    <c:v>CB3a_2</c:v>
                  </c:pt>
                  <c:pt idx="2">
                    <c:v>CB3a_2</c:v>
                  </c:pt>
                  <c:pt idx="3">
                    <c:v>CB3a_2</c:v>
                  </c:pt>
                </c:lvl>
                <c:lvl>
                  <c:pt idx="0">
                    <c:v>3,3,1,56,1,1,1</c:v>
                  </c:pt>
                  <c:pt idx="1">
                    <c:v>3,3,28,2,1,1,1</c:v>
                  </c:pt>
                  <c:pt idx="2">
                    <c:v>3,3,14,4,1,1,1</c:v>
                  </c:pt>
                  <c:pt idx="3">
                    <c:v>3,3,8,7,1,1,1</c:v>
                  </c:pt>
                </c:lvl>
              </c:multiLvlStrCache>
            </c:multiLvlStrRef>
          </c:cat>
          <c:val>
            <c:numRef>
              <c:f>'Sheet 1 - Mapping Strategies CO'!$X$4:$X$7</c:f>
              <c:numCache>
                <c:formatCode>General</c:formatCode>
                <c:ptCount val="4"/>
                <c:pt idx="0">
                  <c:v>0.118570951749653</c:v>
                </c:pt>
                <c:pt idx="1">
                  <c:v>9.1249201306361202E-2</c:v>
                </c:pt>
                <c:pt idx="2">
                  <c:v>9.1369831379823005E-2</c:v>
                </c:pt>
                <c:pt idx="3">
                  <c:v>8.7680281284340203E-2</c:v>
                </c:pt>
              </c:numCache>
            </c:numRef>
          </c:val>
          <c:extLst>
            <c:ext xmlns:c16="http://schemas.microsoft.com/office/drawing/2014/chart" uri="{C3380CC4-5D6E-409C-BE32-E72D297353CC}">
              <c16:uniqueId val="{00000001-75B7-F54F-A8CE-77005DF8F09C}"/>
            </c:ext>
          </c:extLst>
        </c:ser>
        <c:ser>
          <c:idx val="2"/>
          <c:order val="2"/>
          <c:tx>
            <c:strRef>
              <c:f>'Sheet 1 - Mapping Strategies CO'!$Y$2:$Y$3</c:f>
              <c:strCache>
                <c:ptCount val="2"/>
                <c:pt idx="0">
                  <c:v>Energy %</c:v>
                </c:pt>
                <c:pt idx="1">
                  <c:v>MN</c:v>
                </c:pt>
              </c:strCache>
            </c:strRef>
          </c:tx>
          <c:spPr>
            <a:solidFill>
              <a:schemeClr val="tx1">
                <a:lumMod val="60000"/>
                <a:lumOff val="40000"/>
              </a:schemeClr>
            </a:solidFill>
            <a:ln w="12700" cap="flat">
              <a:noFill/>
              <a:miter lim="400000"/>
            </a:ln>
            <a:effectLst/>
          </c:spPr>
          <c:invertIfNegative val="0"/>
          <c:cat>
            <c:multiLvlStrRef>
              <c:f>'Sheet 1 - Mapping Strategies CO'!$A$4:$B$7</c:f>
              <c:multiLvlStrCache>
                <c:ptCount val="4"/>
                <c:lvl>
                  <c:pt idx="0">
                    <c:v>CB3a_2</c:v>
                  </c:pt>
                  <c:pt idx="1">
                    <c:v>CB3a_2</c:v>
                  </c:pt>
                  <c:pt idx="2">
                    <c:v>CB3a_2</c:v>
                  </c:pt>
                  <c:pt idx="3">
                    <c:v>CB3a_2</c:v>
                  </c:pt>
                </c:lvl>
                <c:lvl>
                  <c:pt idx="0">
                    <c:v>3,3,1,56,1,1,1</c:v>
                  </c:pt>
                  <c:pt idx="1">
                    <c:v>3,3,28,2,1,1,1</c:v>
                  </c:pt>
                  <c:pt idx="2">
                    <c:v>3,3,14,4,1,1,1</c:v>
                  </c:pt>
                  <c:pt idx="3">
                    <c:v>3,3,8,7,1,1,1</c:v>
                  </c:pt>
                </c:lvl>
              </c:multiLvlStrCache>
            </c:multiLvlStrRef>
          </c:cat>
          <c:val>
            <c:numRef>
              <c:f>'Sheet 1 - Mapping Strategies CO'!$Y$4:$Y$7</c:f>
              <c:numCache>
                <c:formatCode>General</c:formatCode>
                <c:ptCount val="4"/>
                <c:pt idx="0">
                  <c:v>0.11247000167969</c:v>
                </c:pt>
                <c:pt idx="1">
                  <c:v>9.1273231201473098E-2</c:v>
                </c:pt>
                <c:pt idx="2">
                  <c:v>9.1393861274934901E-2</c:v>
                </c:pt>
                <c:pt idx="3">
                  <c:v>8.6981011336583605E-2</c:v>
                </c:pt>
              </c:numCache>
            </c:numRef>
          </c:val>
          <c:extLst>
            <c:ext xmlns:c16="http://schemas.microsoft.com/office/drawing/2014/chart" uri="{C3380CC4-5D6E-409C-BE32-E72D297353CC}">
              <c16:uniqueId val="{00000002-75B7-F54F-A8CE-77005DF8F09C}"/>
            </c:ext>
          </c:extLst>
        </c:ser>
        <c:ser>
          <c:idx val="3"/>
          <c:order val="3"/>
          <c:tx>
            <c:strRef>
              <c:f>'Sheet 1 - Mapping Strategies CO'!$Z$2:$Z$3</c:f>
              <c:strCache>
                <c:ptCount val="2"/>
                <c:pt idx="0">
                  <c:v>Energy %</c:v>
                </c:pt>
                <c:pt idx="1">
                  <c:v>SDM</c:v>
                </c:pt>
              </c:strCache>
            </c:strRef>
          </c:tx>
          <c:spPr>
            <a:solidFill>
              <a:schemeClr val="accent1"/>
            </a:solidFill>
            <a:ln w="12700" cap="flat">
              <a:noFill/>
              <a:miter lim="400000"/>
            </a:ln>
            <a:effectLst/>
          </c:spPr>
          <c:invertIfNegative val="0"/>
          <c:cat>
            <c:multiLvlStrRef>
              <c:f>'Sheet 1 - Mapping Strategies CO'!$A$4:$B$7</c:f>
              <c:multiLvlStrCache>
                <c:ptCount val="4"/>
                <c:lvl>
                  <c:pt idx="0">
                    <c:v>CB3a_2</c:v>
                  </c:pt>
                  <c:pt idx="1">
                    <c:v>CB3a_2</c:v>
                  </c:pt>
                  <c:pt idx="2">
                    <c:v>CB3a_2</c:v>
                  </c:pt>
                  <c:pt idx="3">
                    <c:v>CB3a_2</c:v>
                  </c:pt>
                </c:lvl>
                <c:lvl>
                  <c:pt idx="0">
                    <c:v>3,3,1,56,1,1,1</c:v>
                  </c:pt>
                  <c:pt idx="1">
                    <c:v>3,3,28,2,1,1,1</c:v>
                  </c:pt>
                  <c:pt idx="2">
                    <c:v>3,3,14,4,1,1,1</c:v>
                  </c:pt>
                  <c:pt idx="3">
                    <c:v>3,3,8,7,1,1,1</c:v>
                  </c:pt>
                </c:lvl>
              </c:multiLvlStrCache>
            </c:multiLvlStrRef>
          </c:cat>
          <c:val>
            <c:numRef>
              <c:f>'Sheet 1 - Mapping Strategies CO'!$Z$4:$Z$7</c:f>
              <c:numCache>
                <c:formatCode>General</c:formatCode>
                <c:ptCount val="4"/>
                <c:pt idx="0">
                  <c:v>8.9292687246349395E-2</c:v>
                </c:pt>
                <c:pt idx="1">
                  <c:v>6.87577000795149E-2</c:v>
                </c:pt>
                <c:pt idx="2">
                  <c:v>3.9096975765610498E-2</c:v>
                </c:pt>
                <c:pt idx="3">
                  <c:v>2.7844496781556E-2</c:v>
                </c:pt>
              </c:numCache>
            </c:numRef>
          </c:val>
          <c:extLst>
            <c:ext xmlns:c16="http://schemas.microsoft.com/office/drawing/2014/chart" uri="{C3380CC4-5D6E-409C-BE32-E72D297353CC}">
              <c16:uniqueId val="{00000003-75B7-F54F-A8CE-77005DF8F09C}"/>
            </c:ext>
          </c:extLst>
        </c:ser>
        <c:ser>
          <c:idx val="4"/>
          <c:order val="4"/>
          <c:tx>
            <c:strRef>
              <c:f>'Sheet 1 - Mapping Strategies CO'!$AA$2:$AA$3</c:f>
              <c:strCache>
                <c:ptCount val="2"/>
                <c:pt idx="0">
                  <c:v>Energy %</c:v>
                </c:pt>
                <c:pt idx="1">
                  <c:v>DRAM</c:v>
                </c:pt>
              </c:strCache>
            </c:strRef>
          </c:tx>
          <c:spPr>
            <a:solidFill>
              <a:srgbClr val="C24885"/>
            </a:solidFill>
            <a:ln w="12700" cap="flat">
              <a:noFill/>
              <a:miter lim="400000"/>
            </a:ln>
            <a:effectLst/>
          </c:spPr>
          <c:invertIfNegative val="0"/>
          <c:cat>
            <c:multiLvlStrRef>
              <c:f>'Sheet 1 - Mapping Strategies CO'!$A$4:$B$7</c:f>
              <c:multiLvlStrCache>
                <c:ptCount val="4"/>
                <c:lvl>
                  <c:pt idx="0">
                    <c:v>CB3a_2</c:v>
                  </c:pt>
                  <c:pt idx="1">
                    <c:v>CB3a_2</c:v>
                  </c:pt>
                  <c:pt idx="2">
                    <c:v>CB3a_2</c:v>
                  </c:pt>
                  <c:pt idx="3">
                    <c:v>CB3a_2</c:v>
                  </c:pt>
                </c:lvl>
                <c:lvl>
                  <c:pt idx="0">
                    <c:v>3,3,1,56,1,1,1</c:v>
                  </c:pt>
                  <c:pt idx="1">
                    <c:v>3,3,28,2,1,1,1</c:v>
                  </c:pt>
                  <c:pt idx="2">
                    <c:v>3,3,14,4,1,1,1</c:v>
                  </c:pt>
                  <c:pt idx="3">
                    <c:v>3,3,8,7,1,1,1</c:v>
                  </c:pt>
                </c:lvl>
              </c:multiLvlStrCache>
            </c:multiLvlStrRef>
          </c:cat>
          <c:val>
            <c:numRef>
              <c:f>'Sheet 1 - Mapping Strategies CO'!$AA$4:$AA$7</c:f>
              <c:numCache>
                <c:formatCode>General</c:formatCode>
                <c:ptCount val="4"/>
                <c:pt idx="0">
                  <c:v>0.58659136658734401</c:v>
                </c:pt>
                <c:pt idx="1">
                  <c:v>3.0450683085813401E-2</c:v>
                </c:pt>
                <c:pt idx="2">
                  <c:v>5.3058008407099101E-2</c:v>
                </c:pt>
                <c:pt idx="3">
                  <c:v>8.0186798792641997E-2</c:v>
                </c:pt>
              </c:numCache>
            </c:numRef>
          </c:val>
          <c:extLst>
            <c:ext xmlns:c16="http://schemas.microsoft.com/office/drawing/2014/chart" uri="{C3380CC4-5D6E-409C-BE32-E72D297353CC}">
              <c16:uniqueId val="{00000004-75B7-F54F-A8CE-77005DF8F09C}"/>
            </c:ext>
          </c:extLst>
        </c:ser>
        <c:dLbls>
          <c:showLegendKey val="0"/>
          <c:showVal val="0"/>
          <c:showCatName val="0"/>
          <c:showSerName val="0"/>
          <c:showPercent val="0"/>
          <c:showBubbleSize val="0"/>
        </c:dLbls>
        <c:gapWidth val="80"/>
        <c:overlap val="100"/>
        <c:axId val="1860486768"/>
        <c:axId val="1860488176"/>
      </c:barChart>
      <c:catAx>
        <c:axId val="1860486768"/>
        <c:scaling>
          <c:orientation val="minMax"/>
        </c:scaling>
        <c:delete val="0"/>
        <c:axPos val="b"/>
        <c:numFmt formatCode="General" sourceLinked="1"/>
        <c:majorTickMark val="none"/>
        <c:minorTickMark val="none"/>
        <c:tickLblPos val="low"/>
        <c:spPr>
          <a:ln w="12700" cap="flat">
            <a:solidFill>
              <a:srgbClr val="000000"/>
            </a:solidFill>
            <a:prstDash val="solid"/>
            <a:miter lim="400000"/>
          </a:ln>
        </c:spPr>
        <c:txPr>
          <a:bodyPr rot="-5400000" vert="horz"/>
          <a:lstStyle/>
          <a:p>
            <a:pPr>
              <a:defRPr sz="1800" b="0" i="0" u="none" strike="noStrike">
                <a:solidFill>
                  <a:srgbClr val="000000"/>
                </a:solidFill>
                <a:latin typeface="Helvetica Neue"/>
              </a:defRPr>
            </a:pPr>
            <a:endParaRPr lang="en-US"/>
          </a:p>
        </c:txPr>
        <c:crossAx val="1860488176"/>
        <c:crosses val="autoZero"/>
        <c:auto val="1"/>
        <c:lblAlgn val="ctr"/>
        <c:lblOffset val="10"/>
        <c:noMultiLvlLbl val="1"/>
      </c:catAx>
      <c:valAx>
        <c:axId val="1860488176"/>
        <c:scaling>
          <c:orientation val="minMax"/>
        </c:scaling>
        <c:delete val="0"/>
        <c:axPos val="l"/>
        <c:majorGridlines>
          <c:spPr>
            <a:ln w="12700" cap="flat">
              <a:solidFill>
                <a:srgbClr val="B8B8B8"/>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a:defRPr sz="1800" b="0" i="0" u="none" strike="noStrike">
                <a:solidFill>
                  <a:srgbClr val="000000"/>
                </a:solidFill>
                <a:latin typeface="Helvetica Neue"/>
              </a:defRPr>
            </a:pPr>
            <a:endParaRPr lang="en-US"/>
          </a:p>
        </c:txPr>
        <c:crossAx val="1860486768"/>
        <c:crosses val="autoZero"/>
        <c:crossBetween val="between"/>
        <c:majorUnit val="0.25"/>
        <c:minorUnit val="0.125"/>
      </c:valAx>
      <c:spPr>
        <a:noFill/>
        <a:ln w="12700" cap="flat">
          <a:noFill/>
          <a:miter lim="400000"/>
        </a:ln>
        <a:effectLst/>
      </c:spPr>
    </c:plotArea>
    <c:legend>
      <c:legendPos val="t"/>
      <c:layout>
        <c:manualLayout>
          <c:xMode val="edge"/>
          <c:yMode val="edge"/>
          <c:x val="0.13662389423544299"/>
          <c:y val="0"/>
          <c:w val="0.86337610576455703"/>
          <c:h val="0.166511672551722"/>
        </c:manualLayout>
      </c:layout>
      <c:overlay val="1"/>
      <c:spPr>
        <a:noFill/>
        <a:ln w="12700" cap="flat">
          <a:noFill/>
          <a:miter lim="400000"/>
        </a:ln>
        <a:effectLst/>
      </c:spPr>
      <c:txPr>
        <a:bodyPr rot="0"/>
        <a:lstStyle/>
        <a:p>
          <a:pPr>
            <a:defRPr sz="1600" b="0" i="0" u="none" strike="noStrike">
              <a:solidFill>
                <a:srgbClr val="000000"/>
              </a:solidFill>
              <a:latin typeface="Helvetica Neue"/>
            </a:defRPr>
          </a:pPr>
          <a:endParaRPr lang="en-US"/>
        </a:p>
      </c:txPr>
    </c:legend>
    <c:plotVisOnly val="1"/>
    <c:dispBlanksAs val="gap"/>
    <c:showDLblsOverMax val="1"/>
  </c:chart>
  <c:spPr>
    <a:noFill/>
    <a:ln>
      <a:solidFill>
        <a:srgbClr val="000000"/>
      </a:solid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912"/>
          <c:y val="0.12368"/>
          <c:w val="0.87508799999999998"/>
          <c:h val="0.81033699999999997"/>
        </c:manualLayout>
      </c:layout>
      <c:barChart>
        <c:barDir val="col"/>
        <c:grouping val="stacked"/>
        <c:varyColors val="0"/>
        <c:ser>
          <c:idx val="0"/>
          <c:order val="0"/>
          <c:tx>
            <c:strRef>
              <c:f>'Sheet 4 - Communication counts'!$Z$3</c:f>
              <c:strCache>
                <c:ptCount val="1"/>
                <c:pt idx="0">
                  <c:v>DN</c:v>
                </c:pt>
              </c:strCache>
            </c:strRef>
          </c:tx>
          <c:spPr>
            <a:solidFill>
              <a:srgbClr val="0070C0"/>
            </a:solidFill>
            <a:ln w="12700" cap="flat">
              <a:noFill/>
              <a:miter lim="400000"/>
            </a:ln>
            <a:effectLst/>
          </c:spPr>
          <c:invertIfNegative val="0"/>
          <c:cat>
            <c:multiLvlStrRef>
              <c:f>'Sheet 4 - Communication counts'!$B$7:$C$10</c:f>
              <c:multiLvlStrCache>
                <c:ptCount val="4"/>
                <c:lvl>
                  <c:pt idx="0">
                    <c:v>CB3a_2</c:v>
                  </c:pt>
                  <c:pt idx="1">
                    <c:v>CB3a_2</c:v>
                  </c:pt>
                  <c:pt idx="2">
                    <c:v>CB3a_2</c:v>
                  </c:pt>
                  <c:pt idx="3">
                    <c:v>CB3a_2</c:v>
                  </c:pt>
                </c:lvl>
                <c:lvl>
                  <c:pt idx="0">
                    <c:v>3,3,1,56,1,1,1</c:v>
                  </c:pt>
                  <c:pt idx="1">
                    <c:v>3,3,28,2,1,1,1</c:v>
                  </c:pt>
                  <c:pt idx="2">
                    <c:v>3,3,14,4,1,1,1</c:v>
                  </c:pt>
                  <c:pt idx="3">
                    <c:v>3,3,8,7,1,1,1</c:v>
                  </c:pt>
                </c:lvl>
              </c:multiLvlStrCache>
            </c:multiLvlStrRef>
          </c:cat>
          <c:val>
            <c:numRef>
              <c:f>'Sheet 4 - Communication counts'!$Z$7:$Z$10</c:f>
              <c:numCache>
                <c:formatCode>0.00000</c:formatCode>
                <c:ptCount val="4"/>
                <c:pt idx="0">
                  <c:v>0.36907819244849999</c:v>
                </c:pt>
                <c:pt idx="1">
                  <c:v>0.39296077022040199</c:v>
                </c:pt>
                <c:pt idx="2">
                  <c:v>0.375749282094265</c:v>
                </c:pt>
                <c:pt idx="3">
                  <c:v>0.33627516938965102</c:v>
                </c:pt>
              </c:numCache>
            </c:numRef>
          </c:val>
          <c:extLst>
            <c:ext xmlns:c16="http://schemas.microsoft.com/office/drawing/2014/chart" uri="{C3380CC4-5D6E-409C-BE32-E72D297353CC}">
              <c16:uniqueId val="{00000000-DD5A-D342-A94E-B7D9D1A366ED}"/>
            </c:ext>
          </c:extLst>
        </c:ser>
        <c:ser>
          <c:idx val="1"/>
          <c:order val="1"/>
          <c:tx>
            <c:strRef>
              <c:f>'Sheet 4 - Communication counts'!$AA$3</c:f>
              <c:strCache>
                <c:ptCount val="1"/>
                <c:pt idx="0">
                  <c:v>RN</c:v>
                </c:pt>
              </c:strCache>
            </c:strRef>
          </c:tx>
          <c:spPr>
            <a:solidFill>
              <a:srgbClr val="92D050"/>
            </a:solidFill>
            <a:ln w="12700" cap="flat">
              <a:noFill/>
              <a:miter lim="400000"/>
            </a:ln>
            <a:effectLst/>
          </c:spPr>
          <c:invertIfNegative val="0"/>
          <c:cat>
            <c:multiLvlStrRef>
              <c:f>'Sheet 4 - Communication counts'!$B$7:$C$10</c:f>
              <c:multiLvlStrCache>
                <c:ptCount val="4"/>
                <c:lvl>
                  <c:pt idx="0">
                    <c:v>CB3a_2</c:v>
                  </c:pt>
                  <c:pt idx="1">
                    <c:v>CB3a_2</c:v>
                  </c:pt>
                  <c:pt idx="2">
                    <c:v>CB3a_2</c:v>
                  </c:pt>
                  <c:pt idx="3">
                    <c:v>CB3a_2</c:v>
                  </c:pt>
                </c:lvl>
                <c:lvl>
                  <c:pt idx="0">
                    <c:v>3,3,1,56,1,1,1</c:v>
                  </c:pt>
                  <c:pt idx="1">
                    <c:v>3,3,28,2,1,1,1</c:v>
                  </c:pt>
                  <c:pt idx="2">
                    <c:v>3,3,14,4,1,1,1</c:v>
                  </c:pt>
                  <c:pt idx="3">
                    <c:v>3,3,8,7,1,1,1</c:v>
                  </c:pt>
                </c:lvl>
              </c:multiLvlStrCache>
            </c:multiLvlStrRef>
          </c:cat>
          <c:val>
            <c:numRef>
              <c:f>'Sheet 4 - Communication counts'!$AA$7:$AA$10</c:f>
              <c:numCache>
                <c:formatCode>0.00000</c:formatCode>
                <c:ptCount val="4"/>
                <c:pt idx="0">
                  <c:v>0.32951751270422402</c:v>
                </c:pt>
                <c:pt idx="1">
                  <c:v>0.24144870718422901</c:v>
                </c:pt>
                <c:pt idx="2">
                  <c:v>0.24192697559462001</c:v>
                </c:pt>
                <c:pt idx="3">
                  <c:v>0.23338034806841201</c:v>
                </c:pt>
              </c:numCache>
            </c:numRef>
          </c:val>
          <c:extLst>
            <c:ext xmlns:c16="http://schemas.microsoft.com/office/drawing/2014/chart" uri="{C3380CC4-5D6E-409C-BE32-E72D297353CC}">
              <c16:uniqueId val="{00000001-DD5A-D342-A94E-B7D9D1A366ED}"/>
            </c:ext>
          </c:extLst>
        </c:ser>
        <c:ser>
          <c:idx val="2"/>
          <c:order val="2"/>
          <c:tx>
            <c:strRef>
              <c:f>'Sheet 4 - Communication counts'!$AB$3</c:f>
              <c:strCache>
                <c:ptCount val="1"/>
                <c:pt idx="0">
                  <c:v>MN reg</c:v>
                </c:pt>
              </c:strCache>
            </c:strRef>
          </c:tx>
          <c:spPr>
            <a:solidFill>
              <a:schemeClr val="accent4"/>
            </a:solidFill>
            <a:ln w="12700" cap="flat">
              <a:noFill/>
              <a:miter lim="400000"/>
            </a:ln>
            <a:effectLst/>
          </c:spPr>
          <c:invertIfNegative val="0"/>
          <c:cat>
            <c:multiLvlStrRef>
              <c:f>'Sheet 4 - Communication counts'!$B$7:$C$10</c:f>
              <c:multiLvlStrCache>
                <c:ptCount val="4"/>
                <c:lvl>
                  <c:pt idx="0">
                    <c:v>CB3a_2</c:v>
                  </c:pt>
                  <c:pt idx="1">
                    <c:v>CB3a_2</c:v>
                  </c:pt>
                  <c:pt idx="2">
                    <c:v>CB3a_2</c:v>
                  </c:pt>
                  <c:pt idx="3">
                    <c:v>CB3a_2</c:v>
                  </c:pt>
                </c:lvl>
                <c:lvl>
                  <c:pt idx="0">
                    <c:v>3,3,1,56,1,1,1</c:v>
                  </c:pt>
                  <c:pt idx="1">
                    <c:v>3,3,28,2,1,1,1</c:v>
                  </c:pt>
                  <c:pt idx="2">
                    <c:v>3,3,14,4,1,1,1</c:v>
                  </c:pt>
                  <c:pt idx="3">
                    <c:v>3,3,8,7,1,1,1</c:v>
                  </c:pt>
                </c:lvl>
              </c:multiLvlStrCache>
            </c:multiLvlStrRef>
          </c:cat>
          <c:val>
            <c:numRef>
              <c:f>'Sheet 4 - Communication counts'!$AB$7:$AB$10</c:f>
              <c:numCache>
                <c:formatCode>0.00000</c:formatCode>
                <c:ptCount val="4"/>
                <c:pt idx="0">
                  <c:v>0.208458554177367</c:v>
                </c:pt>
                <c:pt idx="1">
                  <c:v>0.16399384706241699</c:v>
                </c:pt>
                <c:pt idx="2">
                  <c:v>0.16447203924258599</c:v>
                </c:pt>
                <c:pt idx="3">
                  <c:v>0.15686984317796801</c:v>
                </c:pt>
              </c:numCache>
            </c:numRef>
          </c:val>
          <c:extLst>
            <c:ext xmlns:c16="http://schemas.microsoft.com/office/drawing/2014/chart" uri="{C3380CC4-5D6E-409C-BE32-E72D297353CC}">
              <c16:uniqueId val="{00000002-DD5A-D342-A94E-B7D9D1A366ED}"/>
            </c:ext>
          </c:extLst>
        </c:ser>
        <c:ser>
          <c:idx val="3"/>
          <c:order val="3"/>
          <c:tx>
            <c:strRef>
              <c:f>'Sheet 4 - Communication counts'!$AC$3</c:f>
              <c:strCache>
                <c:ptCount val="1"/>
                <c:pt idx="0">
                  <c:v>MN forward</c:v>
                </c:pt>
              </c:strCache>
            </c:strRef>
          </c:tx>
          <c:spPr>
            <a:solidFill>
              <a:schemeClr val="accent1"/>
            </a:solidFill>
            <a:ln w="12700" cap="flat">
              <a:noFill/>
              <a:miter lim="400000"/>
            </a:ln>
            <a:effectLst/>
          </c:spPr>
          <c:invertIfNegative val="0"/>
          <c:cat>
            <c:multiLvlStrRef>
              <c:f>'Sheet 4 - Communication counts'!$B$7:$C$10</c:f>
              <c:multiLvlStrCache>
                <c:ptCount val="4"/>
                <c:lvl>
                  <c:pt idx="0">
                    <c:v>CB3a_2</c:v>
                  </c:pt>
                  <c:pt idx="1">
                    <c:v>CB3a_2</c:v>
                  </c:pt>
                  <c:pt idx="2">
                    <c:v>CB3a_2</c:v>
                  </c:pt>
                  <c:pt idx="3">
                    <c:v>CB3a_2</c:v>
                  </c:pt>
                </c:lvl>
                <c:lvl>
                  <c:pt idx="0">
                    <c:v>3,3,1,56,1,1,1</c:v>
                  </c:pt>
                  <c:pt idx="1">
                    <c:v>3,3,28,2,1,1,1</c:v>
                  </c:pt>
                  <c:pt idx="2">
                    <c:v>3,3,14,4,1,1,1</c:v>
                  </c:pt>
                  <c:pt idx="3">
                    <c:v>3,3,8,7,1,1,1</c:v>
                  </c:pt>
                </c:lvl>
              </c:multiLvlStrCache>
            </c:multiLvlStrRef>
          </c:cat>
          <c:val>
            <c:numRef>
              <c:f>'Sheet 4 - Communication counts'!$AC$7:$AC$10</c:f>
              <c:numCache>
                <c:formatCode>0.00000</c:formatCode>
                <c:ptCount val="4"/>
                <c:pt idx="0">
                  <c:v>9.2945740669908697E-2</c:v>
                </c:pt>
                <c:pt idx="1">
                  <c:v>7.7454783891590606E-2</c:v>
                </c:pt>
                <c:pt idx="2">
                  <c:v>7.7454783891590606E-2</c:v>
                </c:pt>
                <c:pt idx="3">
                  <c:v>7.3582044697011101E-2</c:v>
                </c:pt>
              </c:numCache>
            </c:numRef>
          </c:val>
          <c:extLst>
            <c:ext xmlns:c16="http://schemas.microsoft.com/office/drawing/2014/chart" uri="{C3380CC4-5D6E-409C-BE32-E72D297353CC}">
              <c16:uniqueId val="{00000003-DD5A-D342-A94E-B7D9D1A366ED}"/>
            </c:ext>
          </c:extLst>
        </c:ser>
        <c:dLbls>
          <c:showLegendKey val="0"/>
          <c:showVal val="0"/>
          <c:showCatName val="0"/>
          <c:showSerName val="0"/>
          <c:showPercent val="0"/>
          <c:showBubbleSize val="0"/>
        </c:dLbls>
        <c:gapWidth val="80"/>
        <c:overlap val="100"/>
        <c:axId val="1632288064"/>
        <c:axId val="1632291408"/>
      </c:barChart>
      <c:catAx>
        <c:axId val="1632288064"/>
        <c:scaling>
          <c:orientation val="minMax"/>
        </c:scaling>
        <c:delete val="0"/>
        <c:axPos val="b"/>
        <c:numFmt formatCode="General" sourceLinked="1"/>
        <c:majorTickMark val="none"/>
        <c:minorTickMark val="none"/>
        <c:tickLblPos val="low"/>
        <c:spPr>
          <a:ln w="12700" cap="flat">
            <a:solidFill>
              <a:srgbClr val="000000"/>
            </a:solidFill>
            <a:prstDash val="solid"/>
            <a:miter lim="400000"/>
          </a:ln>
        </c:spPr>
        <c:txPr>
          <a:bodyPr rot="-5400000" vert="horz"/>
          <a:lstStyle/>
          <a:p>
            <a:pPr>
              <a:defRPr sz="1800" b="0" i="0" u="none" strike="noStrike">
                <a:solidFill>
                  <a:srgbClr val="000000"/>
                </a:solidFill>
                <a:latin typeface="Helvetica Neue"/>
              </a:defRPr>
            </a:pPr>
            <a:endParaRPr lang="en-US"/>
          </a:p>
        </c:txPr>
        <c:crossAx val="1632291408"/>
        <c:crosses val="autoZero"/>
        <c:auto val="1"/>
        <c:lblAlgn val="ctr"/>
        <c:lblOffset val="10"/>
        <c:noMultiLvlLbl val="1"/>
      </c:catAx>
      <c:valAx>
        <c:axId val="1632291408"/>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800" b="0" i="0" u="none" strike="noStrike">
                <a:solidFill>
                  <a:srgbClr val="000000"/>
                </a:solidFill>
                <a:latin typeface="Helvetica Neue"/>
              </a:defRPr>
            </a:pPr>
            <a:endParaRPr lang="en-US"/>
          </a:p>
        </c:txPr>
        <c:crossAx val="1632288064"/>
        <c:crosses val="autoZero"/>
        <c:crossBetween val="between"/>
        <c:majorUnit val="0.25"/>
        <c:minorUnit val="0.125"/>
      </c:valAx>
      <c:spPr>
        <a:noFill/>
        <a:ln w="12700" cap="flat">
          <a:noFill/>
          <a:miter lim="400000"/>
        </a:ln>
        <a:effectLst/>
      </c:spPr>
    </c:plotArea>
    <c:legend>
      <c:legendPos val="r"/>
      <c:layout>
        <c:manualLayout>
          <c:xMode val="edge"/>
          <c:yMode val="edge"/>
          <c:x val="0.14409627153919899"/>
          <c:y val="0"/>
          <c:w val="0.843277346626636"/>
          <c:h val="0.112941819772528"/>
        </c:manualLayout>
      </c:layout>
      <c:overlay val="1"/>
      <c:spPr>
        <a:noFill/>
        <a:ln w="12700" cap="flat">
          <a:noFill/>
          <a:miter lim="400000"/>
        </a:ln>
        <a:effectLst/>
      </c:spPr>
      <c:txPr>
        <a:bodyPr rot="0"/>
        <a:lstStyle/>
        <a:p>
          <a:pPr>
            <a:defRPr sz="1600" b="0" i="0" u="none" strike="noStrike">
              <a:solidFill>
                <a:srgbClr val="000000"/>
              </a:solidFill>
              <a:latin typeface="Helvetica Neue"/>
            </a:defRPr>
          </a:pPr>
          <a:endParaRPr lang="en-US"/>
        </a:p>
      </c:txPr>
    </c:legend>
    <c:plotVisOnly val="1"/>
    <c:dispBlanksAs val="gap"/>
    <c:showDLblsOverMax val="1"/>
  </c:chart>
  <c:spPr>
    <a:noFill/>
    <a:ln>
      <a:solidFill>
        <a:schemeClr val="tx1"/>
      </a:solid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12400000000001E-2"/>
          <c:y val="0.12368"/>
          <c:w val="0.91678800000000005"/>
          <c:h val="0.81033699999999997"/>
        </c:manualLayout>
      </c:layout>
      <c:barChart>
        <c:barDir val="col"/>
        <c:grouping val="clustered"/>
        <c:varyColors val="0"/>
        <c:ser>
          <c:idx val="0"/>
          <c:order val="0"/>
          <c:tx>
            <c:strRef>
              <c:f>'Sheet 3 - CYCLES _ BW 512 CONV3'!$E$2:$E$3</c:f>
              <c:strCache>
                <c:ptCount val="2"/>
                <c:pt idx="0">
                  <c:v>Cycles / BW</c:v>
                </c:pt>
                <c:pt idx="1">
                  <c:v>16</c:v>
                </c:pt>
              </c:strCache>
            </c:strRef>
          </c:tx>
          <c:spPr>
            <a:solidFill>
              <a:srgbClr val="0070C0"/>
            </a:solidFill>
            <a:ln w="12700" cap="flat">
              <a:noFill/>
              <a:miter lim="400000"/>
            </a:ln>
            <a:effectLst/>
          </c:spPr>
          <c:invertIfNegative val="0"/>
          <c:dPt>
            <c:idx val="1"/>
            <c:invertIfNegative val="0"/>
            <c:bubble3D val="0"/>
            <c:spPr>
              <a:solidFill>
                <a:srgbClr val="0070C0"/>
              </a:solidFill>
              <a:ln w="19050" cap="flat">
                <a:solidFill>
                  <a:srgbClr val="C00000"/>
                </a:solidFill>
                <a:miter lim="400000"/>
              </a:ln>
              <a:effectLst/>
            </c:spPr>
            <c:extLst>
              <c:ext xmlns:c16="http://schemas.microsoft.com/office/drawing/2014/chart" uri="{C3380CC4-5D6E-409C-BE32-E72D297353CC}">
                <c16:uniqueId val="{00000001-602C-1D4C-B6BA-A8ABEB30E100}"/>
              </c:ext>
            </c:extLst>
          </c:dPt>
          <c:cat>
            <c:multiLvlStrRef>
              <c:f>'Sheet 3 - CYCLES _ BW 512 CONV3'!$B$4:$C$6</c:f>
              <c:multiLvlStrCache>
                <c:ptCount val="3"/>
                <c:lvl>
                  <c:pt idx="0">
                    <c:v>3,3,1,56,1,1,1</c:v>
                  </c:pt>
                  <c:pt idx="1">
                    <c:v>3,3,4,14,1,1,1</c:v>
                  </c:pt>
                  <c:pt idx="2">
                    <c:v>3,3,8,7,1,1,1</c:v>
                  </c:pt>
                </c:lvl>
                <c:lvl>
                  <c:pt idx="0">
                    <c:v>CB3a_2</c:v>
                  </c:pt>
                  <c:pt idx="1">
                    <c:v>CB3a_2</c:v>
                  </c:pt>
                  <c:pt idx="2">
                    <c:v>CB3a_2</c:v>
                  </c:pt>
                </c:lvl>
              </c:multiLvlStrCache>
            </c:multiLvlStrRef>
          </c:cat>
          <c:val>
            <c:numRef>
              <c:f>'Sheet 3 - CYCLES _ BW 512 CONV3'!$E$4:$E$6</c:f>
              <c:numCache>
                <c:formatCode>General</c:formatCode>
                <c:ptCount val="3"/>
                <c:pt idx="0">
                  <c:v>1</c:v>
                </c:pt>
                <c:pt idx="1">
                  <c:v>0.42981651376146801</c:v>
                </c:pt>
                <c:pt idx="2">
                  <c:v>0.54856651376146803</c:v>
                </c:pt>
              </c:numCache>
            </c:numRef>
          </c:val>
          <c:extLst>
            <c:ext xmlns:c16="http://schemas.microsoft.com/office/drawing/2014/chart" uri="{C3380CC4-5D6E-409C-BE32-E72D297353CC}">
              <c16:uniqueId val="{00000002-602C-1D4C-B6BA-A8ABEB30E100}"/>
            </c:ext>
          </c:extLst>
        </c:ser>
        <c:ser>
          <c:idx val="1"/>
          <c:order val="1"/>
          <c:tx>
            <c:strRef>
              <c:f>'Sheet 3 - CYCLES _ BW 512 CONV3'!$F$2:$F$3</c:f>
              <c:strCache>
                <c:ptCount val="2"/>
                <c:pt idx="0">
                  <c:v>Cycles / BW</c:v>
                </c:pt>
                <c:pt idx="1">
                  <c:v>128</c:v>
                </c:pt>
              </c:strCache>
            </c:strRef>
          </c:tx>
          <c:spPr>
            <a:solidFill>
              <a:srgbClr val="92D050"/>
            </a:solidFill>
            <a:ln w="12700" cap="flat">
              <a:noFill/>
              <a:miter lim="400000"/>
            </a:ln>
            <a:effectLst/>
          </c:spPr>
          <c:invertIfNegative val="0"/>
          <c:dPt>
            <c:idx val="2"/>
            <c:invertIfNegative val="0"/>
            <c:bubble3D val="0"/>
            <c:spPr>
              <a:solidFill>
                <a:srgbClr val="92D050"/>
              </a:solidFill>
              <a:ln w="19050" cap="flat">
                <a:solidFill>
                  <a:srgbClr val="C00000"/>
                </a:solidFill>
                <a:miter lim="400000"/>
              </a:ln>
              <a:effectLst/>
            </c:spPr>
            <c:extLst>
              <c:ext xmlns:c16="http://schemas.microsoft.com/office/drawing/2014/chart" uri="{C3380CC4-5D6E-409C-BE32-E72D297353CC}">
                <c16:uniqueId val="{00000004-602C-1D4C-B6BA-A8ABEB30E100}"/>
              </c:ext>
            </c:extLst>
          </c:dPt>
          <c:cat>
            <c:multiLvlStrRef>
              <c:f>'Sheet 3 - CYCLES _ BW 512 CONV3'!$B$4:$C$6</c:f>
              <c:multiLvlStrCache>
                <c:ptCount val="3"/>
                <c:lvl>
                  <c:pt idx="0">
                    <c:v>3,3,1,56,1,1,1</c:v>
                  </c:pt>
                  <c:pt idx="1">
                    <c:v>3,3,4,14,1,1,1</c:v>
                  </c:pt>
                  <c:pt idx="2">
                    <c:v>3,3,8,7,1,1,1</c:v>
                  </c:pt>
                </c:lvl>
                <c:lvl>
                  <c:pt idx="0">
                    <c:v>CB3a_2</c:v>
                  </c:pt>
                  <c:pt idx="1">
                    <c:v>CB3a_2</c:v>
                  </c:pt>
                  <c:pt idx="2">
                    <c:v>CB3a_2</c:v>
                  </c:pt>
                </c:lvl>
              </c:multiLvlStrCache>
            </c:multiLvlStrRef>
          </c:cat>
          <c:val>
            <c:numRef>
              <c:f>'Sheet 3 - CYCLES _ BW 512 CONV3'!$F$4:$F$6</c:f>
              <c:numCache>
                <c:formatCode>General</c:formatCode>
                <c:ptCount val="3"/>
                <c:pt idx="0">
                  <c:v>1</c:v>
                </c:pt>
                <c:pt idx="1">
                  <c:v>0.68805590851334197</c:v>
                </c:pt>
                <c:pt idx="2">
                  <c:v>0.62563532401524802</c:v>
                </c:pt>
              </c:numCache>
            </c:numRef>
          </c:val>
          <c:extLst>
            <c:ext xmlns:c16="http://schemas.microsoft.com/office/drawing/2014/chart" uri="{C3380CC4-5D6E-409C-BE32-E72D297353CC}">
              <c16:uniqueId val="{00000005-602C-1D4C-B6BA-A8ABEB30E100}"/>
            </c:ext>
          </c:extLst>
        </c:ser>
        <c:dLbls>
          <c:showLegendKey val="0"/>
          <c:showVal val="0"/>
          <c:showCatName val="0"/>
          <c:showSerName val="0"/>
          <c:showPercent val="0"/>
          <c:showBubbleSize val="0"/>
        </c:dLbls>
        <c:gapWidth val="80"/>
        <c:overlap val="-20"/>
        <c:axId val="1662375472"/>
        <c:axId val="1662368768"/>
      </c:barChart>
      <c:catAx>
        <c:axId val="1662375472"/>
        <c:scaling>
          <c:orientation val="minMax"/>
        </c:scaling>
        <c:delete val="0"/>
        <c:axPos val="b"/>
        <c:numFmt formatCode="General" sourceLinked="1"/>
        <c:majorTickMark val="none"/>
        <c:minorTickMark val="none"/>
        <c:tickLblPos val="low"/>
        <c:spPr>
          <a:ln w="12700" cap="flat">
            <a:solidFill>
              <a:srgbClr val="000000"/>
            </a:solidFill>
            <a:prstDash val="solid"/>
            <a:miter lim="400000"/>
          </a:ln>
        </c:spPr>
        <c:txPr>
          <a:bodyPr rot="-5400000" vert="horz"/>
          <a:lstStyle/>
          <a:p>
            <a:pPr>
              <a:defRPr sz="1800" b="0" i="0" u="none" strike="noStrike">
                <a:solidFill>
                  <a:srgbClr val="000000"/>
                </a:solidFill>
                <a:latin typeface="Helvetica Neue"/>
              </a:defRPr>
            </a:pPr>
            <a:endParaRPr lang="en-US"/>
          </a:p>
        </c:txPr>
        <c:crossAx val="1662368768"/>
        <c:crosses val="autoZero"/>
        <c:auto val="1"/>
        <c:lblAlgn val="ctr"/>
        <c:lblOffset val="10"/>
        <c:noMultiLvlLbl val="1"/>
      </c:catAx>
      <c:valAx>
        <c:axId val="1662368768"/>
        <c:scaling>
          <c:orientation val="minMax"/>
        </c:scaling>
        <c:delete val="0"/>
        <c:axPos val="l"/>
        <c:majorGridlines>
          <c:spPr>
            <a:ln w="12700" cap="flat">
              <a:solidFill>
                <a:srgbClr val="B8B8B8"/>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a:defRPr sz="1800" b="0" i="0" u="none" strike="noStrike">
                <a:solidFill>
                  <a:srgbClr val="000000"/>
                </a:solidFill>
                <a:latin typeface="Helvetica Neue"/>
              </a:defRPr>
            </a:pPr>
            <a:endParaRPr lang="en-US"/>
          </a:p>
        </c:txPr>
        <c:crossAx val="1662375472"/>
        <c:crosses val="autoZero"/>
        <c:crossBetween val="between"/>
        <c:majorUnit val="0.25"/>
        <c:minorUnit val="0.125"/>
      </c:valAx>
      <c:spPr>
        <a:noFill/>
        <a:ln w="12700" cap="flat">
          <a:noFill/>
          <a:miter lim="400000"/>
        </a:ln>
        <a:effectLst/>
      </c:spPr>
    </c:plotArea>
    <c:legend>
      <c:legendPos val="t"/>
      <c:layout>
        <c:manualLayout>
          <c:xMode val="edge"/>
          <c:yMode val="edge"/>
          <c:x val="9.6773762092688106E-2"/>
          <c:y val="0"/>
          <c:w val="0.9"/>
          <c:h val="6.4066700000000004E-2"/>
        </c:manualLayout>
      </c:layout>
      <c:overlay val="1"/>
      <c:spPr>
        <a:noFill/>
        <a:ln w="12700" cap="flat">
          <a:noFill/>
          <a:miter lim="400000"/>
        </a:ln>
        <a:effectLst/>
      </c:spPr>
      <c:txPr>
        <a:bodyPr rot="0"/>
        <a:lstStyle/>
        <a:p>
          <a:pPr>
            <a:defRPr sz="1600" b="0" i="0" u="none" strike="noStrike">
              <a:solidFill>
                <a:srgbClr val="000000"/>
              </a:solidFill>
              <a:latin typeface="Helvetica Neue"/>
            </a:defRPr>
          </a:pPr>
          <a:endParaRPr lang="en-US"/>
        </a:p>
      </c:txPr>
    </c:legend>
    <c:plotVisOnly val="1"/>
    <c:dispBlanksAs val="gap"/>
    <c:showDLblsOverMax val="1"/>
  </c:chart>
  <c:spPr>
    <a:noFill/>
    <a:ln>
      <a:solidFill>
        <a:srgbClr val="000000"/>
      </a:solid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12400000000001E-2"/>
          <c:y val="0.12368"/>
          <c:w val="0.91678800000000005"/>
          <c:h val="0.81033699999999997"/>
        </c:manualLayout>
      </c:layout>
      <c:barChart>
        <c:barDir val="col"/>
        <c:grouping val="clustered"/>
        <c:varyColors val="0"/>
        <c:ser>
          <c:idx val="0"/>
          <c:order val="0"/>
          <c:tx>
            <c:strRef>
              <c:f>'[1]Sheet 5 - Change in best mappin'!$M$2:$M$3</c:f>
              <c:strCache>
                <c:ptCount val="1"/>
                <c:pt idx="0">
                  <c:v>Cycles / 16 BW  Old Mapping</c:v>
                </c:pt>
              </c:strCache>
            </c:strRef>
          </c:tx>
          <c:spPr>
            <a:solidFill>
              <a:srgbClr val="0070C0"/>
            </a:solidFill>
            <a:ln w="12700" cap="flat">
              <a:noFill/>
              <a:miter lim="400000"/>
            </a:ln>
            <a:effectLst/>
          </c:spPr>
          <c:invertIfNegative val="0"/>
          <c:cat>
            <c:numRef>
              <c:f>'[1]Sheet 5 - Change in best mappin'!$A$4:$A$7</c:f>
              <c:numCache>
                <c:formatCode>General</c:formatCode>
                <c:ptCount val="4"/>
                <c:pt idx="0">
                  <c:v>64</c:v>
                </c:pt>
                <c:pt idx="1">
                  <c:v>128</c:v>
                </c:pt>
                <c:pt idx="2">
                  <c:v>256</c:v>
                </c:pt>
                <c:pt idx="3">
                  <c:v>512</c:v>
                </c:pt>
              </c:numCache>
            </c:numRef>
          </c:cat>
          <c:val>
            <c:numRef>
              <c:f>'[1]Sheet 5 - Change in best mappin'!$M$4:$M$7</c:f>
              <c:numCache>
                <c:formatCode>General</c:formatCode>
                <c:ptCount val="4"/>
                <c:pt idx="0">
                  <c:v>1</c:v>
                </c:pt>
                <c:pt idx="1">
                  <c:v>0.66497985193515097</c:v>
                </c:pt>
                <c:pt idx="2">
                  <c:v>0.48130447005903898</c:v>
                </c:pt>
                <c:pt idx="3">
                  <c:v>0.40858401274482198</c:v>
                </c:pt>
              </c:numCache>
            </c:numRef>
          </c:val>
          <c:extLst>
            <c:ext xmlns:c16="http://schemas.microsoft.com/office/drawing/2014/chart" uri="{C3380CC4-5D6E-409C-BE32-E72D297353CC}">
              <c16:uniqueId val="{00000000-82B8-0044-9FD6-70ABE6AE0109}"/>
            </c:ext>
          </c:extLst>
        </c:ser>
        <c:ser>
          <c:idx val="1"/>
          <c:order val="1"/>
          <c:tx>
            <c:strRef>
              <c:f>'[1]Sheet 5 - Change in best mappin'!$N$2:$N$3</c:f>
              <c:strCache>
                <c:ptCount val="1"/>
                <c:pt idx="0">
                  <c:v>Cycles / 16 BW  Best Mapping</c:v>
                </c:pt>
              </c:strCache>
            </c:strRef>
          </c:tx>
          <c:spPr>
            <a:solidFill>
              <a:srgbClr val="92D050"/>
            </a:solidFill>
            <a:ln w="12700" cap="flat">
              <a:noFill/>
              <a:miter lim="400000"/>
            </a:ln>
            <a:effectLst/>
          </c:spPr>
          <c:invertIfNegative val="0"/>
          <c:cat>
            <c:numRef>
              <c:f>'[1]Sheet 5 - Change in best mappin'!$A$4:$A$7</c:f>
              <c:numCache>
                <c:formatCode>General</c:formatCode>
                <c:ptCount val="4"/>
                <c:pt idx="0">
                  <c:v>64</c:v>
                </c:pt>
                <c:pt idx="1">
                  <c:v>128</c:v>
                </c:pt>
                <c:pt idx="2">
                  <c:v>256</c:v>
                </c:pt>
                <c:pt idx="3">
                  <c:v>512</c:v>
                </c:pt>
              </c:numCache>
            </c:numRef>
          </c:cat>
          <c:val>
            <c:numRef>
              <c:f>'[1]Sheet 5 - Change in best mappin'!$N$4:$N$7</c:f>
              <c:numCache>
                <c:formatCode>General</c:formatCode>
                <c:ptCount val="4"/>
                <c:pt idx="0">
                  <c:v>1</c:v>
                </c:pt>
                <c:pt idx="1">
                  <c:v>0.51194827101490004</c:v>
                </c:pt>
                <c:pt idx="2">
                  <c:v>0.26398650548214803</c:v>
                </c:pt>
                <c:pt idx="3">
                  <c:v>0.175616155936651</c:v>
                </c:pt>
              </c:numCache>
            </c:numRef>
          </c:val>
          <c:extLst>
            <c:ext xmlns:c16="http://schemas.microsoft.com/office/drawing/2014/chart" uri="{C3380CC4-5D6E-409C-BE32-E72D297353CC}">
              <c16:uniqueId val="{00000001-82B8-0044-9FD6-70ABE6AE0109}"/>
            </c:ext>
          </c:extLst>
        </c:ser>
        <c:dLbls>
          <c:showLegendKey val="0"/>
          <c:showVal val="0"/>
          <c:showCatName val="0"/>
          <c:showSerName val="0"/>
          <c:showPercent val="0"/>
          <c:showBubbleSize val="0"/>
        </c:dLbls>
        <c:gapWidth val="80"/>
        <c:overlap val="-20"/>
        <c:axId val="1860455600"/>
        <c:axId val="1860448112"/>
      </c:barChart>
      <c:catAx>
        <c:axId val="1860455600"/>
        <c:scaling>
          <c:orientation val="minMax"/>
        </c:scaling>
        <c:delete val="0"/>
        <c:axPos val="b"/>
        <c:numFmt formatCode="General" sourceLinked="1"/>
        <c:majorTickMark val="none"/>
        <c:minorTickMark val="none"/>
        <c:tickLblPos val="low"/>
        <c:spPr>
          <a:ln w="12700" cap="flat">
            <a:solidFill>
              <a:srgbClr val="000000"/>
            </a:solidFill>
            <a:prstDash val="solid"/>
            <a:miter lim="400000"/>
          </a:ln>
        </c:spPr>
        <c:txPr>
          <a:bodyPr rot="0"/>
          <a:lstStyle/>
          <a:p>
            <a:pPr>
              <a:defRPr sz="1800" b="0" i="0" u="none" strike="noStrike">
                <a:solidFill>
                  <a:srgbClr val="000000"/>
                </a:solidFill>
                <a:latin typeface="Helvetica Neue"/>
              </a:defRPr>
            </a:pPr>
            <a:endParaRPr lang="en-US"/>
          </a:p>
        </c:txPr>
        <c:crossAx val="1860448112"/>
        <c:crosses val="autoZero"/>
        <c:auto val="1"/>
        <c:lblAlgn val="ctr"/>
        <c:lblOffset val="100"/>
        <c:noMultiLvlLbl val="1"/>
      </c:catAx>
      <c:valAx>
        <c:axId val="1860448112"/>
        <c:scaling>
          <c:orientation val="minMax"/>
        </c:scaling>
        <c:delete val="0"/>
        <c:axPos val="l"/>
        <c:majorGridlines>
          <c:spPr>
            <a:ln w="12700" cap="flat">
              <a:solidFill>
                <a:srgbClr val="B8B8B8"/>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a:defRPr sz="1800" b="0" i="0" u="none" strike="noStrike">
                <a:solidFill>
                  <a:srgbClr val="000000"/>
                </a:solidFill>
                <a:latin typeface="Helvetica Neue"/>
              </a:defRPr>
            </a:pPr>
            <a:endParaRPr lang="en-US"/>
          </a:p>
        </c:txPr>
        <c:crossAx val="1860455600"/>
        <c:crosses val="autoZero"/>
        <c:crossBetween val="between"/>
        <c:majorUnit val="0.25"/>
        <c:minorUnit val="0.125"/>
      </c:valAx>
      <c:spPr>
        <a:noFill/>
        <a:ln w="12700" cap="flat">
          <a:noFill/>
          <a:miter lim="400000"/>
        </a:ln>
        <a:effectLst/>
      </c:spPr>
    </c:plotArea>
    <c:legend>
      <c:legendPos val="t"/>
      <c:layout>
        <c:manualLayout>
          <c:xMode val="edge"/>
          <c:yMode val="edge"/>
          <c:x val="0.135697239233985"/>
          <c:y val="6.6613375965893897E-3"/>
          <c:w val="0.86098765432098801"/>
          <c:h val="0.123768297619514"/>
        </c:manualLayout>
      </c:layout>
      <c:overlay val="1"/>
      <c:spPr>
        <a:noFill/>
        <a:ln w="12700" cap="flat">
          <a:noFill/>
          <a:miter lim="400000"/>
        </a:ln>
        <a:effectLst/>
      </c:spPr>
      <c:txPr>
        <a:bodyPr rot="0"/>
        <a:lstStyle/>
        <a:p>
          <a:pPr>
            <a:defRPr sz="1800" b="0" i="0" u="none" strike="noStrike">
              <a:solidFill>
                <a:srgbClr val="000000"/>
              </a:solidFill>
              <a:latin typeface="Helvetica Neue"/>
            </a:defRPr>
          </a:pPr>
          <a:endParaRPr lang="en-US"/>
        </a:p>
      </c:txPr>
    </c:legend>
    <c:plotVisOnly val="1"/>
    <c:dispBlanksAs val="gap"/>
    <c:showDLblsOverMax val="1"/>
  </c:chart>
  <c:spPr>
    <a:noFill/>
    <a:ln>
      <a:solidFill>
        <a:srgbClr val="000000"/>
      </a:solidFill>
    </a:ln>
    <a:effectLst/>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3CA1EC-8DB8-BC4E-8FE1-7A1D7B33D9DB}" type="datetimeFigureOut">
              <a:rPr lang="en-US" smtClean="0"/>
              <a:t>3/26/19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2DDC3-FBBC-3F4F-8854-95EB4F20C7A9}" type="slidenum">
              <a:rPr lang="en-US" smtClean="0"/>
              <a:t>‹#›</a:t>
            </a:fld>
            <a:endParaRPr lang="en-US"/>
          </a:p>
        </p:txBody>
      </p:sp>
    </p:spTree>
    <p:extLst>
      <p:ext uri="{BB962C8B-B14F-4D97-AF65-F5344CB8AC3E}">
        <p14:creationId xmlns:p14="http://schemas.microsoft.com/office/powerpoint/2010/main" val="129828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DDC3-FBBC-3F4F-8854-95EB4F20C7A9}" type="slidenum">
              <a:rPr lang="en-US" smtClean="0"/>
              <a:t>1</a:t>
            </a:fld>
            <a:endParaRPr lang="en-US"/>
          </a:p>
        </p:txBody>
      </p:sp>
    </p:spTree>
    <p:extLst>
      <p:ext uri="{BB962C8B-B14F-4D97-AF65-F5344CB8AC3E}">
        <p14:creationId xmlns:p14="http://schemas.microsoft.com/office/powerpoint/2010/main" val="1577457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Moreover, standard loop transformation methods such as loop interchanging, unrolling and tiling can be applied to the loop, as shown in Figure . The effect of such loop transformations are significant in MAERI, which dramatically changes the throughput, latency, and energy efficiency, because they influence the data communication pattern among SDM, DN, MN, RN, and DRAM </a:t>
            </a:r>
            <a:endParaRPr lang="en-US" dirty="0"/>
          </a:p>
          <a:p>
            <a:endParaRPr lang="en-US" dirty="0"/>
          </a:p>
        </p:txBody>
      </p:sp>
      <p:sp>
        <p:nvSpPr>
          <p:cNvPr id="4" name="Slide Number Placeholder 3"/>
          <p:cNvSpPr>
            <a:spLocks noGrp="1"/>
          </p:cNvSpPr>
          <p:nvPr>
            <p:ph type="sldNum" sz="quarter" idx="5"/>
          </p:nvPr>
        </p:nvSpPr>
        <p:spPr/>
        <p:txBody>
          <a:bodyPr/>
          <a:lstStyle/>
          <a:p>
            <a:fld id="{F1D2DDC3-FBBC-3F4F-8854-95EB4F20C7A9}" type="slidenum">
              <a:rPr lang="en-US" smtClean="0"/>
              <a:t>14</a:t>
            </a:fld>
            <a:endParaRPr lang="en-US"/>
          </a:p>
        </p:txBody>
      </p:sp>
    </p:spTree>
    <p:extLst>
      <p:ext uri="{BB962C8B-B14F-4D97-AF65-F5344CB8AC3E}">
        <p14:creationId xmlns:p14="http://schemas.microsoft.com/office/powerpoint/2010/main" val="258858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mRNA receives the neural network description, MAERI configurations, Energy factors and optimization goal (energy, runtime, etc.) as inputs and generates MAERI interconnection network configurations </a:t>
            </a:r>
            <a:endParaRPr lang="en-US" dirty="0"/>
          </a:p>
          <a:p>
            <a:endParaRPr lang="en-US" dirty="0"/>
          </a:p>
        </p:txBody>
      </p:sp>
      <p:sp>
        <p:nvSpPr>
          <p:cNvPr id="4" name="Slide Number Placeholder 3"/>
          <p:cNvSpPr>
            <a:spLocks noGrp="1"/>
          </p:cNvSpPr>
          <p:nvPr>
            <p:ph type="sldNum" sz="quarter" idx="5"/>
          </p:nvPr>
        </p:nvSpPr>
        <p:spPr/>
        <p:txBody>
          <a:bodyPr/>
          <a:lstStyle/>
          <a:p>
            <a:fld id="{F1D2DDC3-FBBC-3F4F-8854-95EB4F20C7A9}" type="slidenum">
              <a:rPr lang="en-US" smtClean="0"/>
              <a:t>29</a:t>
            </a:fld>
            <a:endParaRPr lang="en-US"/>
          </a:p>
        </p:txBody>
      </p:sp>
    </p:spTree>
    <p:extLst>
      <p:ext uri="{BB962C8B-B14F-4D97-AF65-F5344CB8AC3E}">
        <p14:creationId xmlns:p14="http://schemas.microsoft.com/office/powerpoint/2010/main" val="1404579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mRNA receives the neural network description, MAERI configurations, Energy factors and optimization goal (energy, runtime, etc.) as inputs and generates MAERI interconnection network configurations </a:t>
            </a:r>
            <a:endParaRPr lang="en-US" dirty="0"/>
          </a:p>
          <a:p>
            <a:endParaRPr lang="en-US" dirty="0"/>
          </a:p>
        </p:txBody>
      </p:sp>
      <p:sp>
        <p:nvSpPr>
          <p:cNvPr id="4" name="Slide Number Placeholder 3"/>
          <p:cNvSpPr>
            <a:spLocks noGrp="1"/>
          </p:cNvSpPr>
          <p:nvPr>
            <p:ph type="sldNum" sz="quarter" idx="5"/>
          </p:nvPr>
        </p:nvSpPr>
        <p:spPr/>
        <p:txBody>
          <a:bodyPr/>
          <a:lstStyle/>
          <a:p>
            <a:fld id="{F1D2DDC3-FBBC-3F4F-8854-95EB4F20C7A9}" type="slidenum">
              <a:rPr lang="en-US" smtClean="0"/>
              <a:t>30</a:t>
            </a:fld>
            <a:endParaRPr lang="en-US"/>
          </a:p>
        </p:txBody>
      </p:sp>
    </p:spTree>
    <p:extLst>
      <p:ext uri="{BB962C8B-B14F-4D97-AF65-F5344CB8AC3E}">
        <p14:creationId xmlns:p14="http://schemas.microsoft.com/office/powerpoint/2010/main" val="1015684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Pruning !</a:t>
            </a:r>
          </a:p>
        </p:txBody>
      </p:sp>
      <p:sp>
        <p:nvSpPr>
          <p:cNvPr id="4" name="Slide Number Placeholder 3"/>
          <p:cNvSpPr>
            <a:spLocks noGrp="1"/>
          </p:cNvSpPr>
          <p:nvPr>
            <p:ph type="sldNum" sz="quarter" idx="5"/>
          </p:nvPr>
        </p:nvSpPr>
        <p:spPr/>
        <p:txBody>
          <a:bodyPr/>
          <a:lstStyle/>
          <a:p>
            <a:fld id="{F1D2DDC3-FBBC-3F4F-8854-95EB4F20C7A9}" type="slidenum">
              <a:rPr lang="en-US" smtClean="0"/>
              <a:t>31</a:t>
            </a:fld>
            <a:endParaRPr lang="en-US"/>
          </a:p>
        </p:txBody>
      </p:sp>
    </p:spTree>
    <p:extLst>
      <p:ext uri="{BB962C8B-B14F-4D97-AF65-F5344CB8AC3E}">
        <p14:creationId xmlns:p14="http://schemas.microsoft.com/office/powerpoint/2010/main" val="1664535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is gray and what is green.</a:t>
            </a:r>
          </a:p>
        </p:txBody>
      </p:sp>
      <p:sp>
        <p:nvSpPr>
          <p:cNvPr id="4" name="Slide Number Placeholder 3"/>
          <p:cNvSpPr>
            <a:spLocks noGrp="1"/>
          </p:cNvSpPr>
          <p:nvPr>
            <p:ph type="sldNum" sz="quarter" idx="5"/>
          </p:nvPr>
        </p:nvSpPr>
        <p:spPr/>
        <p:txBody>
          <a:bodyPr/>
          <a:lstStyle/>
          <a:p>
            <a:fld id="{F1D2DDC3-FBBC-3F4F-8854-95EB4F20C7A9}" type="slidenum">
              <a:rPr lang="en-US" smtClean="0"/>
              <a:t>32</a:t>
            </a:fld>
            <a:endParaRPr lang="en-US"/>
          </a:p>
        </p:txBody>
      </p:sp>
    </p:spTree>
    <p:extLst>
      <p:ext uri="{BB962C8B-B14F-4D97-AF65-F5344CB8AC3E}">
        <p14:creationId xmlns:p14="http://schemas.microsoft.com/office/powerpoint/2010/main" val="4037450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should be reconsidered</a:t>
            </a:r>
          </a:p>
        </p:txBody>
      </p:sp>
      <p:sp>
        <p:nvSpPr>
          <p:cNvPr id="4" name="Slide Number Placeholder 3"/>
          <p:cNvSpPr>
            <a:spLocks noGrp="1"/>
          </p:cNvSpPr>
          <p:nvPr>
            <p:ph type="sldNum" sz="quarter" idx="5"/>
          </p:nvPr>
        </p:nvSpPr>
        <p:spPr/>
        <p:txBody>
          <a:bodyPr/>
          <a:lstStyle/>
          <a:p>
            <a:fld id="{F1D2DDC3-FBBC-3F4F-8854-95EB4F20C7A9}" type="slidenum">
              <a:rPr lang="en-US" smtClean="0"/>
              <a:t>34</a:t>
            </a:fld>
            <a:endParaRPr lang="en-US"/>
          </a:p>
        </p:txBody>
      </p:sp>
    </p:spTree>
    <p:extLst>
      <p:ext uri="{BB962C8B-B14F-4D97-AF65-F5344CB8AC3E}">
        <p14:creationId xmlns:p14="http://schemas.microsoft.com/office/powerpoint/2010/main" val="1659252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mRNA receives the neural network description, MAERI configurations, Energy factors and optimization goal (energy, runtime, etc.) as inputs and generates MAERI interconnection network configurations </a:t>
            </a:r>
            <a:endParaRPr lang="en-US" dirty="0"/>
          </a:p>
          <a:p>
            <a:endParaRPr lang="en-US" dirty="0"/>
          </a:p>
        </p:txBody>
      </p:sp>
      <p:sp>
        <p:nvSpPr>
          <p:cNvPr id="4" name="Slide Number Placeholder 3"/>
          <p:cNvSpPr>
            <a:spLocks noGrp="1"/>
          </p:cNvSpPr>
          <p:nvPr>
            <p:ph type="sldNum" sz="quarter" idx="5"/>
          </p:nvPr>
        </p:nvSpPr>
        <p:spPr/>
        <p:txBody>
          <a:bodyPr/>
          <a:lstStyle/>
          <a:p>
            <a:fld id="{F1D2DDC3-FBBC-3F4F-8854-95EB4F20C7A9}" type="slidenum">
              <a:rPr lang="en-US" smtClean="0"/>
              <a:t>35</a:t>
            </a:fld>
            <a:endParaRPr lang="en-US"/>
          </a:p>
        </p:txBody>
      </p:sp>
    </p:spTree>
    <p:extLst>
      <p:ext uri="{BB962C8B-B14F-4D97-AF65-F5344CB8AC3E}">
        <p14:creationId xmlns:p14="http://schemas.microsoft.com/office/powerpoint/2010/main" val="3875938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mRNA receives the neural network description, MAERI configurations, Energy factors and optimization goal (energy, runtime, etc.) as inputs and generates MAERI interconnection network configurations </a:t>
            </a:r>
            <a:endParaRPr lang="en-US" dirty="0"/>
          </a:p>
          <a:p>
            <a:endParaRPr lang="en-US" dirty="0"/>
          </a:p>
        </p:txBody>
      </p:sp>
      <p:sp>
        <p:nvSpPr>
          <p:cNvPr id="4" name="Slide Number Placeholder 3"/>
          <p:cNvSpPr>
            <a:spLocks noGrp="1"/>
          </p:cNvSpPr>
          <p:nvPr>
            <p:ph type="sldNum" sz="quarter" idx="5"/>
          </p:nvPr>
        </p:nvSpPr>
        <p:spPr/>
        <p:txBody>
          <a:bodyPr/>
          <a:lstStyle/>
          <a:p>
            <a:fld id="{F1D2DDC3-FBBC-3F4F-8854-95EB4F20C7A9}" type="slidenum">
              <a:rPr lang="en-US" smtClean="0"/>
              <a:t>37</a:t>
            </a:fld>
            <a:endParaRPr lang="en-US"/>
          </a:p>
        </p:txBody>
      </p:sp>
    </p:spTree>
    <p:extLst>
      <p:ext uri="{BB962C8B-B14F-4D97-AF65-F5344CB8AC3E}">
        <p14:creationId xmlns:p14="http://schemas.microsoft.com/office/powerpoint/2010/main" val="1482434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 pops up</a:t>
            </a:r>
          </a:p>
        </p:txBody>
      </p:sp>
      <p:sp>
        <p:nvSpPr>
          <p:cNvPr id="4" name="Slide Number Placeholder 3"/>
          <p:cNvSpPr>
            <a:spLocks noGrp="1"/>
          </p:cNvSpPr>
          <p:nvPr>
            <p:ph type="sldNum" sz="quarter" idx="5"/>
          </p:nvPr>
        </p:nvSpPr>
        <p:spPr/>
        <p:txBody>
          <a:bodyPr/>
          <a:lstStyle/>
          <a:p>
            <a:fld id="{F1D2DDC3-FBBC-3F4F-8854-95EB4F20C7A9}" type="slidenum">
              <a:rPr lang="en-US" smtClean="0"/>
              <a:t>41</a:t>
            </a:fld>
            <a:endParaRPr lang="en-US"/>
          </a:p>
        </p:txBody>
      </p:sp>
    </p:spTree>
    <p:extLst>
      <p:ext uri="{BB962C8B-B14F-4D97-AF65-F5344CB8AC3E}">
        <p14:creationId xmlns:p14="http://schemas.microsoft.com/office/powerpoint/2010/main" val="390342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one, mapping changes. Lower is better.</a:t>
            </a:r>
          </a:p>
        </p:txBody>
      </p:sp>
      <p:sp>
        <p:nvSpPr>
          <p:cNvPr id="4" name="Slide Number Placeholder 3"/>
          <p:cNvSpPr>
            <a:spLocks noGrp="1"/>
          </p:cNvSpPr>
          <p:nvPr>
            <p:ph type="sldNum" sz="quarter" idx="5"/>
          </p:nvPr>
        </p:nvSpPr>
        <p:spPr/>
        <p:txBody>
          <a:bodyPr/>
          <a:lstStyle/>
          <a:p>
            <a:fld id="{F1D2DDC3-FBBC-3F4F-8854-95EB4F20C7A9}" type="slidenum">
              <a:rPr lang="en-US" smtClean="0"/>
              <a:t>42</a:t>
            </a:fld>
            <a:endParaRPr lang="en-US"/>
          </a:p>
        </p:txBody>
      </p:sp>
    </p:spTree>
    <p:extLst>
      <p:ext uri="{BB962C8B-B14F-4D97-AF65-F5344CB8AC3E}">
        <p14:creationId xmlns:p14="http://schemas.microsoft.com/office/powerpoint/2010/main" val="124870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 learning applications have been massively deployed in our daily life, such as OD, MI, SR and so on. Deep Neural Network is one of the promising </a:t>
            </a:r>
            <a:r>
              <a:rPr lang="en-US" dirty="0" err="1"/>
              <a:t>solusion</a:t>
            </a:r>
            <a:r>
              <a:rPr lang="en-US" dirty="0"/>
              <a:t> over these application</a:t>
            </a:r>
          </a:p>
        </p:txBody>
      </p:sp>
      <p:sp>
        <p:nvSpPr>
          <p:cNvPr id="4" name="Slide Number Placeholder 3"/>
          <p:cNvSpPr>
            <a:spLocks noGrp="1"/>
          </p:cNvSpPr>
          <p:nvPr>
            <p:ph type="sldNum" sz="quarter" idx="5"/>
          </p:nvPr>
        </p:nvSpPr>
        <p:spPr/>
        <p:txBody>
          <a:bodyPr/>
          <a:lstStyle/>
          <a:p>
            <a:fld id="{F1D2DDC3-FBBC-3F4F-8854-95EB4F20C7A9}" type="slidenum">
              <a:rPr lang="en-US" smtClean="0"/>
              <a:t>2</a:t>
            </a:fld>
            <a:endParaRPr lang="en-US"/>
          </a:p>
        </p:txBody>
      </p:sp>
    </p:spTree>
    <p:extLst>
      <p:ext uri="{BB962C8B-B14F-4D97-AF65-F5344CB8AC3E}">
        <p14:creationId xmlns:p14="http://schemas.microsoft.com/office/powerpoint/2010/main" val="1973881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overcome these challenges, architecture community has been developing hardware specialized for DNN computation which is referred to DNN Accelerator.</a:t>
            </a:r>
          </a:p>
        </p:txBody>
      </p:sp>
      <p:sp>
        <p:nvSpPr>
          <p:cNvPr id="4" name="Slide Number Placeholder 3"/>
          <p:cNvSpPr>
            <a:spLocks noGrp="1"/>
          </p:cNvSpPr>
          <p:nvPr>
            <p:ph type="sldNum" sz="quarter" idx="5"/>
          </p:nvPr>
        </p:nvSpPr>
        <p:spPr/>
        <p:txBody>
          <a:bodyPr/>
          <a:lstStyle/>
          <a:p>
            <a:fld id="{F1D2DDC3-FBBC-3F4F-8854-95EB4F20C7A9}" type="slidenum">
              <a:rPr lang="en-US" smtClean="0"/>
              <a:t>3</a:t>
            </a:fld>
            <a:endParaRPr lang="en-US"/>
          </a:p>
        </p:txBody>
      </p:sp>
    </p:spTree>
    <p:extLst>
      <p:ext uri="{BB962C8B-B14F-4D97-AF65-F5344CB8AC3E}">
        <p14:creationId xmlns:p14="http://schemas.microsoft.com/office/powerpoint/2010/main" val="293247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Spatial DNN accelerator is one of the popular approach for DNN accelerators, which are </a:t>
            </a:r>
            <a:r>
              <a:rPr lang="en-US" dirty="0" err="1"/>
              <a:t>activlely</a:t>
            </a:r>
            <a:r>
              <a:rPr lang="en-US" dirty="0"/>
              <a:t> developed by both </a:t>
            </a:r>
            <a:r>
              <a:rPr lang="en-US" dirty="0" err="1"/>
              <a:t>acadamia</a:t>
            </a:r>
            <a:r>
              <a:rPr lang="en-US" dirty="0"/>
              <a:t> and industry.</a:t>
            </a:r>
          </a:p>
        </p:txBody>
      </p:sp>
      <p:sp>
        <p:nvSpPr>
          <p:cNvPr id="4" name="Slide Number Placeholder 3"/>
          <p:cNvSpPr>
            <a:spLocks noGrp="1"/>
          </p:cNvSpPr>
          <p:nvPr>
            <p:ph type="sldNum" sz="quarter" idx="5"/>
          </p:nvPr>
        </p:nvSpPr>
        <p:spPr/>
        <p:txBody>
          <a:bodyPr/>
          <a:lstStyle/>
          <a:p>
            <a:fld id="{F1D2DDC3-FBBC-3F4F-8854-95EB4F20C7A9}" type="slidenum">
              <a:rPr lang="en-US" smtClean="0"/>
              <a:t>4</a:t>
            </a:fld>
            <a:endParaRPr lang="en-US"/>
          </a:p>
        </p:txBody>
      </p:sp>
    </p:spTree>
    <p:extLst>
      <p:ext uri="{BB962C8B-B14F-4D97-AF65-F5344CB8AC3E}">
        <p14:creationId xmlns:p14="http://schemas.microsoft.com/office/powerpoint/2010/main" val="261336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training and inference. Add figures</a:t>
            </a:r>
          </a:p>
        </p:txBody>
      </p:sp>
      <p:sp>
        <p:nvSpPr>
          <p:cNvPr id="4" name="Slide Number Placeholder 3"/>
          <p:cNvSpPr>
            <a:spLocks noGrp="1"/>
          </p:cNvSpPr>
          <p:nvPr>
            <p:ph type="sldNum" sz="quarter" idx="5"/>
          </p:nvPr>
        </p:nvSpPr>
        <p:spPr/>
        <p:txBody>
          <a:bodyPr/>
          <a:lstStyle/>
          <a:p>
            <a:fld id="{F1D2DDC3-FBBC-3F4F-8854-95EB4F20C7A9}" type="slidenum">
              <a:rPr lang="en-US" smtClean="0"/>
              <a:t>5</a:t>
            </a:fld>
            <a:endParaRPr lang="en-US"/>
          </a:p>
        </p:txBody>
      </p:sp>
    </p:spTree>
    <p:extLst>
      <p:ext uri="{BB962C8B-B14F-4D97-AF65-F5344CB8AC3E}">
        <p14:creationId xmlns:p14="http://schemas.microsoft.com/office/powerpoint/2010/main" val="299044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DNNs are multi-dimensional loops. For performance and energy-efficiency, accelerators will choose different strategies to manipulate the diverse loop schedules and the spatial/temporal mapping of data on the limited compute and memory unit of the accelerators, which we collectively refer to Dataflows. Dataflow changes dramatically due to different DNN topologies (for example ), different</a:t>
            </a:r>
          </a:p>
        </p:txBody>
      </p:sp>
      <p:sp>
        <p:nvSpPr>
          <p:cNvPr id="4" name="Slide Number Placeholder 3"/>
          <p:cNvSpPr>
            <a:spLocks noGrp="1"/>
          </p:cNvSpPr>
          <p:nvPr>
            <p:ph type="sldNum" sz="quarter" idx="5"/>
          </p:nvPr>
        </p:nvSpPr>
        <p:spPr/>
        <p:txBody>
          <a:bodyPr/>
          <a:lstStyle/>
          <a:p>
            <a:fld id="{F1D2DDC3-FBBC-3F4F-8854-95EB4F20C7A9}" type="slidenum">
              <a:rPr lang="en-US" smtClean="0"/>
              <a:t>7</a:t>
            </a:fld>
            <a:endParaRPr lang="en-US"/>
          </a:p>
        </p:txBody>
      </p:sp>
    </p:spTree>
    <p:extLst>
      <p:ext uri="{BB962C8B-B14F-4D97-AF65-F5344CB8AC3E}">
        <p14:creationId xmlns:p14="http://schemas.microsoft.com/office/powerpoint/2010/main" val="1635850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need to be revised !!!</a:t>
            </a:r>
          </a:p>
        </p:txBody>
      </p:sp>
      <p:sp>
        <p:nvSpPr>
          <p:cNvPr id="4" name="Slide Number Placeholder 3"/>
          <p:cNvSpPr>
            <a:spLocks noGrp="1"/>
          </p:cNvSpPr>
          <p:nvPr>
            <p:ph type="sldNum" sz="quarter" idx="5"/>
          </p:nvPr>
        </p:nvSpPr>
        <p:spPr/>
        <p:txBody>
          <a:bodyPr/>
          <a:lstStyle/>
          <a:p>
            <a:fld id="{F1D2DDC3-FBBC-3F4F-8854-95EB4F20C7A9}" type="slidenum">
              <a:rPr lang="en-US" smtClean="0"/>
              <a:t>10</a:t>
            </a:fld>
            <a:endParaRPr lang="en-US"/>
          </a:p>
        </p:txBody>
      </p:sp>
    </p:spTree>
    <p:extLst>
      <p:ext uri="{BB962C8B-B14F-4D97-AF65-F5344CB8AC3E}">
        <p14:creationId xmlns:p14="http://schemas.microsoft.com/office/powerpoint/2010/main" val="303440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 animation flow!!!</a:t>
            </a:r>
          </a:p>
        </p:txBody>
      </p:sp>
      <p:sp>
        <p:nvSpPr>
          <p:cNvPr id="4" name="Slide Number Placeholder 3"/>
          <p:cNvSpPr>
            <a:spLocks noGrp="1"/>
          </p:cNvSpPr>
          <p:nvPr>
            <p:ph type="sldNum" sz="quarter" idx="5"/>
          </p:nvPr>
        </p:nvSpPr>
        <p:spPr/>
        <p:txBody>
          <a:bodyPr/>
          <a:lstStyle/>
          <a:p>
            <a:fld id="{F1D2DDC3-FBBC-3F4F-8854-95EB4F20C7A9}" type="slidenum">
              <a:rPr lang="en-US" smtClean="0"/>
              <a:t>12</a:t>
            </a:fld>
            <a:endParaRPr lang="en-US"/>
          </a:p>
        </p:txBody>
      </p:sp>
    </p:spTree>
    <p:extLst>
      <p:ext uri="{BB962C8B-B14F-4D97-AF65-F5344CB8AC3E}">
        <p14:creationId xmlns:p14="http://schemas.microsoft.com/office/powerpoint/2010/main" val="2738423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Almost all the layers inside DNN models can be represented as a multi-level nested loops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Five example mappings of a customized convolutional layer on MAERI with 16 Mses.</a:t>
            </a:r>
          </a:p>
        </p:txBody>
      </p:sp>
      <p:sp>
        <p:nvSpPr>
          <p:cNvPr id="4" name="Slide Number Placeholder 3"/>
          <p:cNvSpPr>
            <a:spLocks noGrp="1"/>
          </p:cNvSpPr>
          <p:nvPr>
            <p:ph type="sldNum" sz="quarter" idx="5"/>
          </p:nvPr>
        </p:nvSpPr>
        <p:spPr/>
        <p:txBody>
          <a:bodyPr/>
          <a:lstStyle/>
          <a:p>
            <a:fld id="{F1D2DDC3-FBBC-3F4F-8854-95EB4F20C7A9}" type="slidenum">
              <a:rPr lang="en-US" smtClean="0"/>
              <a:t>13</a:t>
            </a:fld>
            <a:endParaRPr lang="en-US"/>
          </a:p>
        </p:txBody>
      </p:sp>
    </p:spTree>
    <p:extLst>
      <p:ext uri="{BB962C8B-B14F-4D97-AF65-F5344CB8AC3E}">
        <p14:creationId xmlns:p14="http://schemas.microsoft.com/office/powerpoint/2010/main" val="1045823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A10DC-06BB-4E3C-A7FF-3C60CA25C78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8EFDE476-53A1-42C8-AD86-92EBFE682B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14" name="Date Placeholder 2">
            <a:extLst>
              <a:ext uri="{FF2B5EF4-FFF2-40B4-BE49-F238E27FC236}">
                <a16:creationId xmlns:a16="http://schemas.microsoft.com/office/drawing/2014/main" id="{69DB11BA-6A36-49C2-8E33-E6981D6E8B53}"/>
              </a:ext>
            </a:extLst>
          </p:cNvPr>
          <p:cNvSpPr>
            <a:spLocks noGrp="1"/>
          </p:cNvSpPr>
          <p:nvPr>
            <p:ph type="dt" sz="half" idx="10"/>
          </p:nvPr>
        </p:nvSpPr>
        <p:spPr>
          <a:xfrm>
            <a:off x="9982200" y="6356350"/>
            <a:ext cx="2080404" cy="365125"/>
          </a:xfrm>
        </p:spPr>
        <p:txBody>
          <a:bodyPr/>
          <a:lstStyle/>
          <a:p>
            <a:r>
              <a:rPr lang="en-US"/>
              <a:t>February 16, 2019</a:t>
            </a:r>
            <a:endParaRPr lang="id-ID"/>
          </a:p>
        </p:txBody>
      </p:sp>
      <p:sp>
        <p:nvSpPr>
          <p:cNvPr id="15" name="Footer Placeholder 3">
            <a:extLst>
              <a:ext uri="{FF2B5EF4-FFF2-40B4-BE49-F238E27FC236}">
                <a16:creationId xmlns:a16="http://schemas.microsoft.com/office/drawing/2014/main" id="{321A6167-A6B0-4316-B3EC-1ED9DC507665}"/>
              </a:ext>
            </a:extLst>
          </p:cNvPr>
          <p:cNvSpPr>
            <a:spLocks noGrp="1"/>
          </p:cNvSpPr>
          <p:nvPr>
            <p:ph type="ftr" sz="quarter" idx="11"/>
          </p:nvPr>
        </p:nvSpPr>
        <p:spPr>
          <a:xfrm>
            <a:off x="838201" y="6356350"/>
            <a:ext cx="7475054" cy="365125"/>
          </a:xfrm>
        </p:spPr>
        <p:txBody>
          <a:bodyPr/>
          <a:lstStyle/>
          <a:p>
            <a:r>
              <a:rPr lang="en-US"/>
              <a:t>MAERI Tutorial @ HPCA 2019                                    Tushar Krishna | Georgia Institute of Technology</a:t>
            </a:r>
            <a:endParaRPr lang="id-ID"/>
          </a:p>
        </p:txBody>
      </p:sp>
    </p:spTree>
    <p:extLst>
      <p:ext uri="{BB962C8B-B14F-4D97-AF65-F5344CB8AC3E}">
        <p14:creationId xmlns:p14="http://schemas.microsoft.com/office/powerpoint/2010/main" val="3656609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C5D7B-856B-42D4-8200-824D496C6437}"/>
              </a:ext>
            </a:extLst>
          </p:cNvPr>
          <p:cNvSpPr>
            <a:spLocks noGrp="1"/>
          </p:cNvSpPr>
          <p:nvPr>
            <p:ph type="title" hasCustomPrompt="1"/>
          </p:nvPr>
        </p:nvSpPr>
        <p:spPr>
          <a:xfrm>
            <a:off x="838200" y="256699"/>
            <a:ext cx="5349240" cy="1325563"/>
          </a:xfrm>
          <a:prstGeom prst="rect">
            <a:avLst/>
          </a:prstGeom>
        </p:spPr>
        <p:txBody>
          <a:bodyPr/>
          <a:lstStyle>
            <a:lvl1pPr>
              <a:defRPr>
                <a:solidFill>
                  <a:schemeClr val="tx1"/>
                </a:solidFill>
              </a:defRPr>
            </a:lvl1pPr>
          </a:lstStyle>
          <a:p>
            <a:r>
              <a:rPr lang="en-US" dirty="0"/>
              <a:t>Click to edit</a:t>
            </a:r>
            <a:br>
              <a:rPr lang="id-ID" dirty="0"/>
            </a:br>
            <a:r>
              <a:rPr lang="en-US" dirty="0"/>
              <a:t>Master title style</a:t>
            </a:r>
            <a:endParaRPr lang="id-ID" dirty="0"/>
          </a:p>
        </p:txBody>
      </p:sp>
      <p:sp>
        <p:nvSpPr>
          <p:cNvPr id="3" name="Date Placeholder 2">
            <a:extLst>
              <a:ext uri="{FF2B5EF4-FFF2-40B4-BE49-F238E27FC236}">
                <a16:creationId xmlns:a16="http://schemas.microsoft.com/office/drawing/2014/main" id="{69DB11BA-6A36-49C2-8E33-E6981D6E8B53}"/>
              </a:ext>
            </a:extLst>
          </p:cNvPr>
          <p:cNvSpPr>
            <a:spLocks noGrp="1"/>
          </p:cNvSpPr>
          <p:nvPr>
            <p:ph type="dt" sz="half" idx="10"/>
          </p:nvPr>
        </p:nvSpPr>
        <p:spPr/>
        <p:txBody>
          <a:bodyPr/>
          <a:lstStyle/>
          <a:p>
            <a:r>
              <a:rPr lang="en-US"/>
              <a:t>February 16, 2019</a:t>
            </a:r>
            <a:endParaRPr lang="id-ID"/>
          </a:p>
        </p:txBody>
      </p:sp>
      <p:sp>
        <p:nvSpPr>
          <p:cNvPr id="4" name="Footer Placeholder 3">
            <a:extLst>
              <a:ext uri="{FF2B5EF4-FFF2-40B4-BE49-F238E27FC236}">
                <a16:creationId xmlns:a16="http://schemas.microsoft.com/office/drawing/2014/main" id="{321A6167-A6B0-4316-B3EC-1ED9DC507665}"/>
              </a:ext>
            </a:extLst>
          </p:cNvPr>
          <p:cNvSpPr>
            <a:spLocks noGrp="1"/>
          </p:cNvSpPr>
          <p:nvPr>
            <p:ph type="ftr" sz="quarter" idx="11"/>
          </p:nvPr>
        </p:nvSpPr>
        <p:spPr/>
        <p:txBody>
          <a:bodyPr/>
          <a:lstStyle/>
          <a:p>
            <a:r>
              <a:rPr lang="en-US"/>
              <a:t>MAERI Tutorial @ HPCA 2019                                    Tushar Krishna | Georgia Institute of Technology</a:t>
            </a:r>
            <a:endParaRPr lang="id-ID"/>
          </a:p>
        </p:txBody>
      </p:sp>
      <p:sp>
        <p:nvSpPr>
          <p:cNvPr id="5" name="Slide Number Placeholder 4">
            <a:extLst>
              <a:ext uri="{FF2B5EF4-FFF2-40B4-BE49-F238E27FC236}">
                <a16:creationId xmlns:a16="http://schemas.microsoft.com/office/drawing/2014/main" id="{93877C89-8426-4117-A6AC-A91BB4A821D1}"/>
              </a:ext>
            </a:extLst>
          </p:cNvPr>
          <p:cNvSpPr>
            <a:spLocks noGrp="1"/>
          </p:cNvSpPr>
          <p:nvPr>
            <p:ph type="sldNum" sz="quarter" idx="12"/>
          </p:nvPr>
        </p:nvSpPr>
        <p:spPr/>
        <p:txBody>
          <a:bodyPr/>
          <a:lstStyle/>
          <a:p>
            <a:fld id="{66460FDD-9629-4AEC-8D26-475411E7BDE6}" type="slidenum">
              <a:rPr lang="id-ID" smtClean="0"/>
              <a:t>‹#›</a:t>
            </a:fld>
            <a:endParaRPr lang="id-ID"/>
          </a:p>
        </p:txBody>
      </p:sp>
      <p:cxnSp>
        <p:nvCxnSpPr>
          <p:cNvPr id="6" name="Straight Connector 5">
            <a:extLst>
              <a:ext uri="{FF2B5EF4-FFF2-40B4-BE49-F238E27FC236}">
                <a16:creationId xmlns:a16="http://schemas.microsoft.com/office/drawing/2014/main" id="{765B47CC-E507-4B93-8EDB-4426ABDE9226}"/>
              </a:ext>
            </a:extLst>
          </p:cNvPr>
          <p:cNvCxnSpPr/>
          <p:nvPr userDrawn="1"/>
        </p:nvCxnSpPr>
        <p:spPr>
          <a:xfrm>
            <a:off x="982980" y="1706880"/>
            <a:ext cx="1341120" cy="0"/>
          </a:xfrm>
          <a:prstGeom prst="line">
            <a:avLst/>
          </a:prstGeom>
          <a:ln w="79375"/>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3A98E279-3D83-4752-AC09-74B9F0B88B29}"/>
              </a:ext>
            </a:extLst>
          </p:cNvPr>
          <p:cNvSpPr>
            <a:spLocks noGrp="1"/>
          </p:cNvSpPr>
          <p:nvPr>
            <p:ph type="pic" sz="quarter" idx="13"/>
          </p:nvPr>
        </p:nvSpPr>
        <p:spPr>
          <a:xfrm>
            <a:off x="0" y="2075631"/>
            <a:ext cx="12192000" cy="3654609"/>
          </a:xfrm>
        </p:spPr>
        <p:txBody>
          <a:bodyPr/>
          <a:lstStyle/>
          <a:p>
            <a:endParaRPr lang="id-ID"/>
          </a:p>
        </p:txBody>
      </p:sp>
    </p:spTree>
    <p:extLst>
      <p:ext uri="{BB962C8B-B14F-4D97-AF65-F5344CB8AC3E}">
        <p14:creationId xmlns:p14="http://schemas.microsoft.com/office/powerpoint/2010/main" val="1110248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C5D7B-856B-42D4-8200-824D496C6437}"/>
              </a:ext>
            </a:extLst>
          </p:cNvPr>
          <p:cNvSpPr>
            <a:spLocks noGrp="1"/>
          </p:cNvSpPr>
          <p:nvPr>
            <p:ph type="title" hasCustomPrompt="1"/>
          </p:nvPr>
        </p:nvSpPr>
        <p:spPr>
          <a:xfrm>
            <a:off x="6664316" y="668179"/>
            <a:ext cx="5349240" cy="1325563"/>
          </a:xfrm>
          <a:prstGeom prst="rect">
            <a:avLst/>
          </a:prstGeom>
        </p:spPr>
        <p:txBody>
          <a:bodyPr/>
          <a:lstStyle>
            <a:lvl1pPr>
              <a:defRPr>
                <a:solidFill>
                  <a:schemeClr val="tx1"/>
                </a:solidFill>
              </a:defRPr>
            </a:lvl1pPr>
          </a:lstStyle>
          <a:p>
            <a:r>
              <a:rPr lang="en-US" dirty="0"/>
              <a:t>Click to edit</a:t>
            </a:r>
            <a:br>
              <a:rPr lang="id-ID" dirty="0"/>
            </a:br>
            <a:r>
              <a:rPr lang="en-US" dirty="0"/>
              <a:t>Master title style</a:t>
            </a:r>
            <a:endParaRPr lang="id-ID" dirty="0"/>
          </a:p>
        </p:txBody>
      </p:sp>
      <p:sp>
        <p:nvSpPr>
          <p:cNvPr id="3" name="Date Placeholder 2">
            <a:extLst>
              <a:ext uri="{FF2B5EF4-FFF2-40B4-BE49-F238E27FC236}">
                <a16:creationId xmlns:a16="http://schemas.microsoft.com/office/drawing/2014/main" id="{69DB11BA-6A36-49C2-8E33-E6981D6E8B53}"/>
              </a:ext>
            </a:extLst>
          </p:cNvPr>
          <p:cNvSpPr>
            <a:spLocks noGrp="1"/>
          </p:cNvSpPr>
          <p:nvPr>
            <p:ph type="dt" sz="half" idx="10"/>
          </p:nvPr>
        </p:nvSpPr>
        <p:spPr/>
        <p:txBody>
          <a:bodyPr/>
          <a:lstStyle/>
          <a:p>
            <a:r>
              <a:rPr lang="en-US"/>
              <a:t>February 16, 2019</a:t>
            </a:r>
            <a:endParaRPr lang="id-ID"/>
          </a:p>
        </p:txBody>
      </p:sp>
      <p:sp>
        <p:nvSpPr>
          <p:cNvPr id="4" name="Footer Placeholder 3">
            <a:extLst>
              <a:ext uri="{FF2B5EF4-FFF2-40B4-BE49-F238E27FC236}">
                <a16:creationId xmlns:a16="http://schemas.microsoft.com/office/drawing/2014/main" id="{321A6167-A6B0-4316-B3EC-1ED9DC507665}"/>
              </a:ext>
            </a:extLst>
          </p:cNvPr>
          <p:cNvSpPr>
            <a:spLocks noGrp="1"/>
          </p:cNvSpPr>
          <p:nvPr>
            <p:ph type="ftr" sz="quarter" idx="11"/>
          </p:nvPr>
        </p:nvSpPr>
        <p:spPr/>
        <p:txBody>
          <a:bodyPr/>
          <a:lstStyle/>
          <a:p>
            <a:r>
              <a:rPr lang="en-US"/>
              <a:t>MAERI Tutorial @ HPCA 2019                                    Tushar Krishna | Georgia Institute of Technology</a:t>
            </a:r>
            <a:endParaRPr lang="id-ID"/>
          </a:p>
        </p:txBody>
      </p:sp>
      <p:sp>
        <p:nvSpPr>
          <p:cNvPr id="5" name="Slide Number Placeholder 4">
            <a:extLst>
              <a:ext uri="{FF2B5EF4-FFF2-40B4-BE49-F238E27FC236}">
                <a16:creationId xmlns:a16="http://schemas.microsoft.com/office/drawing/2014/main" id="{93877C89-8426-4117-A6AC-A91BB4A821D1}"/>
              </a:ext>
            </a:extLst>
          </p:cNvPr>
          <p:cNvSpPr>
            <a:spLocks noGrp="1"/>
          </p:cNvSpPr>
          <p:nvPr>
            <p:ph type="sldNum" sz="quarter" idx="12"/>
          </p:nvPr>
        </p:nvSpPr>
        <p:spPr/>
        <p:txBody>
          <a:bodyPr/>
          <a:lstStyle/>
          <a:p>
            <a:fld id="{66460FDD-9629-4AEC-8D26-475411E7BDE6}" type="slidenum">
              <a:rPr lang="id-ID" smtClean="0"/>
              <a:t>‹#›</a:t>
            </a:fld>
            <a:endParaRPr lang="id-ID"/>
          </a:p>
        </p:txBody>
      </p:sp>
      <p:cxnSp>
        <p:nvCxnSpPr>
          <p:cNvPr id="6" name="Straight Connector 5">
            <a:extLst>
              <a:ext uri="{FF2B5EF4-FFF2-40B4-BE49-F238E27FC236}">
                <a16:creationId xmlns:a16="http://schemas.microsoft.com/office/drawing/2014/main" id="{765B47CC-E507-4B93-8EDB-4426ABDE9226}"/>
              </a:ext>
            </a:extLst>
          </p:cNvPr>
          <p:cNvCxnSpPr/>
          <p:nvPr userDrawn="1"/>
        </p:nvCxnSpPr>
        <p:spPr>
          <a:xfrm>
            <a:off x="6809096" y="2118360"/>
            <a:ext cx="1341120" cy="0"/>
          </a:xfrm>
          <a:prstGeom prst="line">
            <a:avLst/>
          </a:prstGeom>
          <a:ln w="79375"/>
        </p:spPr>
        <p:style>
          <a:lnRef idx="1">
            <a:schemeClr val="accent1"/>
          </a:lnRef>
          <a:fillRef idx="0">
            <a:schemeClr val="accent1"/>
          </a:fillRef>
          <a:effectRef idx="0">
            <a:schemeClr val="accent1"/>
          </a:effectRef>
          <a:fontRef idx="minor">
            <a:schemeClr val="tx1"/>
          </a:fontRef>
        </p:style>
      </p:cxnSp>
      <p:sp>
        <p:nvSpPr>
          <p:cNvPr id="9" name="Picture Placeholder 7">
            <a:extLst>
              <a:ext uri="{FF2B5EF4-FFF2-40B4-BE49-F238E27FC236}">
                <a16:creationId xmlns:a16="http://schemas.microsoft.com/office/drawing/2014/main" id="{E1869FE4-B348-44DE-B2B1-66DD0D1BFFDF}"/>
              </a:ext>
            </a:extLst>
          </p:cNvPr>
          <p:cNvSpPr>
            <a:spLocks noGrp="1"/>
          </p:cNvSpPr>
          <p:nvPr>
            <p:ph type="pic" sz="quarter" idx="14"/>
          </p:nvPr>
        </p:nvSpPr>
        <p:spPr>
          <a:xfrm>
            <a:off x="0" y="433182"/>
            <a:ext cx="3032567" cy="2095018"/>
          </a:xfrm>
        </p:spPr>
        <p:txBody>
          <a:bodyPr/>
          <a:lstStyle/>
          <a:p>
            <a:endParaRPr lang="id-ID"/>
          </a:p>
        </p:txBody>
      </p:sp>
      <p:sp>
        <p:nvSpPr>
          <p:cNvPr id="12" name="Picture Placeholder 7">
            <a:extLst>
              <a:ext uri="{FF2B5EF4-FFF2-40B4-BE49-F238E27FC236}">
                <a16:creationId xmlns:a16="http://schemas.microsoft.com/office/drawing/2014/main" id="{CDD46511-05BB-4B94-8E37-5A04B80C98D6}"/>
              </a:ext>
            </a:extLst>
          </p:cNvPr>
          <p:cNvSpPr>
            <a:spLocks noGrp="1"/>
          </p:cNvSpPr>
          <p:nvPr>
            <p:ph type="pic" sz="quarter" idx="16"/>
          </p:nvPr>
        </p:nvSpPr>
        <p:spPr>
          <a:xfrm>
            <a:off x="3032567" y="2545176"/>
            <a:ext cx="3032567" cy="2095018"/>
          </a:xfrm>
        </p:spPr>
        <p:txBody>
          <a:bodyPr/>
          <a:lstStyle/>
          <a:p>
            <a:endParaRPr lang="id-ID"/>
          </a:p>
        </p:txBody>
      </p:sp>
      <p:sp>
        <p:nvSpPr>
          <p:cNvPr id="13" name="Picture Placeholder 7">
            <a:extLst>
              <a:ext uri="{FF2B5EF4-FFF2-40B4-BE49-F238E27FC236}">
                <a16:creationId xmlns:a16="http://schemas.microsoft.com/office/drawing/2014/main" id="{7C21DF82-40AC-4A6D-9802-534FA32060BB}"/>
              </a:ext>
            </a:extLst>
          </p:cNvPr>
          <p:cNvSpPr>
            <a:spLocks noGrp="1"/>
          </p:cNvSpPr>
          <p:nvPr>
            <p:ph type="pic" sz="quarter" idx="17"/>
          </p:nvPr>
        </p:nvSpPr>
        <p:spPr>
          <a:xfrm>
            <a:off x="-1" y="4626457"/>
            <a:ext cx="3032567" cy="2095018"/>
          </a:xfrm>
        </p:spPr>
        <p:txBody>
          <a:bodyPr/>
          <a:lstStyle/>
          <a:p>
            <a:endParaRPr lang="id-ID"/>
          </a:p>
        </p:txBody>
      </p:sp>
    </p:spTree>
    <p:extLst>
      <p:ext uri="{BB962C8B-B14F-4D97-AF65-F5344CB8AC3E}">
        <p14:creationId xmlns:p14="http://schemas.microsoft.com/office/powerpoint/2010/main" val="3235219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85F8B9A-7563-4D9C-8AC6-00DD16450FDE}"/>
              </a:ext>
            </a:extLst>
          </p:cNvPr>
          <p:cNvSpPr>
            <a:spLocks noGrp="1"/>
          </p:cNvSpPr>
          <p:nvPr>
            <p:ph type="pic" sz="quarter" idx="17"/>
          </p:nvPr>
        </p:nvSpPr>
        <p:spPr>
          <a:xfrm>
            <a:off x="5912251" y="14763"/>
            <a:ext cx="3051376" cy="3935096"/>
          </a:xfrm>
          <a:custGeom>
            <a:avLst/>
            <a:gdLst>
              <a:gd name="connsiteX0" fmla="*/ 0 w 3051376"/>
              <a:gd name="connsiteY0" fmla="*/ 0 h 3935096"/>
              <a:gd name="connsiteX1" fmla="*/ 3051376 w 3051376"/>
              <a:gd name="connsiteY1" fmla="*/ 0 h 3935096"/>
              <a:gd name="connsiteX2" fmla="*/ 3051376 w 3051376"/>
              <a:gd name="connsiteY2" fmla="*/ 3935096 h 3935096"/>
              <a:gd name="connsiteX3" fmla="*/ 2231841 w 3051376"/>
              <a:gd name="connsiteY3" fmla="*/ 3935096 h 3935096"/>
              <a:gd name="connsiteX4" fmla="*/ 2231841 w 3051376"/>
              <a:gd name="connsiteY4" fmla="*/ 1379462 h 3935096"/>
              <a:gd name="connsiteX5" fmla="*/ 0 w 3051376"/>
              <a:gd name="connsiteY5" fmla="*/ 1379462 h 393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376" h="3935096">
                <a:moveTo>
                  <a:pt x="0" y="0"/>
                </a:moveTo>
                <a:lnTo>
                  <a:pt x="3051376" y="0"/>
                </a:lnTo>
                <a:lnTo>
                  <a:pt x="3051376" y="3935096"/>
                </a:lnTo>
                <a:lnTo>
                  <a:pt x="2231841" y="3935096"/>
                </a:lnTo>
                <a:lnTo>
                  <a:pt x="2231841" y="1379462"/>
                </a:lnTo>
                <a:lnTo>
                  <a:pt x="0" y="1379462"/>
                </a:lnTo>
                <a:close/>
              </a:path>
            </a:pathLst>
          </a:custGeom>
        </p:spPr>
        <p:txBody>
          <a:bodyPr wrap="square">
            <a:noAutofit/>
          </a:bodyPr>
          <a:lstStyle/>
          <a:p>
            <a:endParaRPr lang="id-ID" dirty="0"/>
          </a:p>
        </p:txBody>
      </p:sp>
      <p:sp>
        <p:nvSpPr>
          <p:cNvPr id="3" name="Date Placeholder 2">
            <a:extLst>
              <a:ext uri="{FF2B5EF4-FFF2-40B4-BE49-F238E27FC236}">
                <a16:creationId xmlns:a16="http://schemas.microsoft.com/office/drawing/2014/main" id="{69DB11BA-6A36-49C2-8E33-E6981D6E8B53}"/>
              </a:ext>
            </a:extLst>
          </p:cNvPr>
          <p:cNvSpPr>
            <a:spLocks noGrp="1"/>
          </p:cNvSpPr>
          <p:nvPr>
            <p:ph type="dt" sz="half" idx="10"/>
          </p:nvPr>
        </p:nvSpPr>
        <p:spPr/>
        <p:txBody>
          <a:bodyPr/>
          <a:lstStyle/>
          <a:p>
            <a:r>
              <a:rPr lang="en-US"/>
              <a:t>February 16, 2019</a:t>
            </a:r>
            <a:endParaRPr lang="id-ID"/>
          </a:p>
        </p:txBody>
      </p:sp>
      <p:sp>
        <p:nvSpPr>
          <p:cNvPr id="4" name="Footer Placeholder 3">
            <a:extLst>
              <a:ext uri="{FF2B5EF4-FFF2-40B4-BE49-F238E27FC236}">
                <a16:creationId xmlns:a16="http://schemas.microsoft.com/office/drawing/2014/main" id="{321A6167-A6B0-4316-B3EC-1ED9DC507665}"/>
              </a:ext>
            </a:extLst>
          </p:cNvPr>
          <p:cNvSpPr>
            <a:spLocks noGrp="1"/>
          </p:cNvSpPr>
          <p:nvPr>
            <p:ph type="ftr" sz="quarter" idx="11"/>
          </p:nvPr>
        </p:nvSpPr>
        <p:spPr/>
        <p:txBody>
          <a:bodyPr/>
          <a:lstStyle/>
          <a:p>
            <a:r>
              <a:rPr lang="en-US"/>
              <a:t>MAERI Tutorial @ HPCA 2019                                    Tushar Krishna | Georgia Institute of Technology</a:t>
            </a:r>
            <a:endParaRPr lang="id-ID"/>
          </a:p>
        </p:txBody>
      </p:sp>
      <p:sp>
        <p:nvSpPr>
          <p:cNvPr id="5" name="Slide Number Placeholder 4">
            <a:extLst>
              <a:ext uri="{FF2B5EF4-FFF2-40B4-BE49-F238E27FC236}">
                <a16:creationId xmlns:a16="http://schemas.microsoft.com/office/drawing/2014/main" id="{93877C89-8426-4117-A6AC-A91BB4A821D1}"/>
              </a:ext>
            </a:extLst>
          </p:cNvPr>
          <p:cNvSpPr>
            <a:spLocks noGrp="1"/>
          </p:cNvSpPr>
          <p:nvPr>
            <p:ph type="sldNum" sz="quarter" idx="12"/>
          </p:nvPr>
        </p:nvSpPr>
        <p:spPr/>
        <p:txBody>
          <a:bodyPr/>
          <a:lstStyle/>
          <a:p>
            <a:fld id="{66460FDD-9629-4AEC-8D26-475411E7BDE6}" type="slidenum">
              <a:rPr lang="id-ID" smtClean="0"/>
              <a:t>‹#›</a:t>
            </a:fld>
            <a:endParaRPr lang="id-ID"/>
          </a:p>
        </p:txBody>
      </p:sp>
      <p:sp>
        <p:nvSpPr>
          <p:cNvPr id="8" name="Picture Placeholder 7">
            <a:extLst>
              <a:ext uri="{FF2B5EF4-FFF2-40B4-BE49-F238E27FC236}">
                <a16:creationId xmlns:a16="http://schemas.microsoft.com/office/drawing/2014/main" id="{3A98E279-3D83-4752-AC09-74B9F0B88B29}"/>
              </a:ext>
            </a:extLst>
          </p:cNvPr>
          <p:cNvSpPr>
            <a:spLocks noGrp="1"/>
          </p:cNvSpPr>
          <p:nvPr>
            <p:ph type="pic" sz="quarter" idx="13"/>
          </p:nvPr>
        </p:nvSpPr>
        <p:spPr>
          <a:xfrm>
            <a:off x="0" y="2075631"/>
            <a:ext cx="4038600" cy="4782369"/>
          </a:xfrm>
        </p:spPr>
        <p:txBody>
          <a:bodyPr/>
          <a:lstStyle/>
          <a:p>
            <a:endParaRPr lang="id-ID"/>
          </a:p>
        </p:txBody>
      </p:sp>
      <p:sp>
        <p:nvSpPr>
          <p:cNvPr id="12" name="Picture Placeholder 11">
            <a:extLst>
              <a:ext uri="{FF2B5EF4-FFF2-40B4-BE49-F238E27FC236}">
                <a16:creationId xmlns:a16="http://schemas.microsoft.com/office/drawing/2014/main" id="{70C0927A-141B-4FB4-9F25-E63A43C7E5A0}"/>
              </a:ext>
            </a:extLst>
          </p:cNvPr>
          <p:cNvSpPr>
            <a:spLocks noGrp="1"/>
          </p:cNvSpPr>
          <p:nvPr>
            <p:ph type="pic" sz="quarter" idx="14"/>
          </p:nvPr>
        </p:nvSpPr>
        <p:spPr>
          <a:xfrm>
            <a:off x="4197752" y="4109013"/>
            <a:ext cx="4765875" cy="2748986"/>
          </a:xfrm>
          <a:custGeom>
            <a:avLst/>
            <a:gdLst>
              <a:gd name="connsiteX0" fmla="*/ 3955649 w 4765875"/>
              <a:gd name="connsiteY0" fmla="*/ 0 h 2748986"/>
              <a:gd name="connsiteX1" fmla="*/ 4765875 w 4765875"/>
              <a:gd name="connsiteY1" fmla="*/ 0 h 2748986"/>
              <a:gd name="connsiteX2" fmla="*/ 4765875 w 4765875"/>
              <a:gd name="connsiteY2" fmla="*/ 2748986 h 2748986"/>
              <a:gd name="connsiteX3" fmla="*/ 0 w 4765875"/>
              <a:gd name="connsiteY3" fmla="*/ 2748986 h 2748986"/>
              <a:gd name="connsiteX4" fmla="*/ 0 w 4765875"/>
              <a:gd name="connsiteY4" fmla="*/ 1374493 h 2748986"/>
              <a:gd name="connsiteX5" fmla="*/ 3955649 w 4765875"/>
              <a:gd name="connsiteY5" fmla="*/ 1374493 h 274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5875" h="2748986">
                <a:moveTo>
                  <a:pt x="3955649" y="0"/>
                </a:moveTo>
                <a:lnTo>
                  <a:pt x="4765875" y="0"/>
                </a:lnTo>
                <a:lnTo>
                  <a:pt x="4765875" y="2748986"/>
                </a:lnTo>
                <a:lnTo>
                  <a:pt x="0" y="2748986"/>
                </a:lnTo>
                <a:lnTo>
                  <a:pt x="0" y="1374493"/>
                </a:lnTo>
                <a:lnTo>
                  <a:pt x="3955649" y="1374493"/>
                </a:lnTo>
                <a:close/>
              </a:path>
            </a:pathLst>
          </a:custGeom>
        </p:spPr>
        <p:txBody>
          <a:bodyPr wrap="square">
            <a:noAutofit/>
          </a:bodyPr>
          <a:lstStyle/>
          <a:p>
            <a:endParaRPr lang="id-ID"/>
          </a:p>
        </p:txBody>
      </p:sp>
      <p:sp>
        <p:nvSpPr>
          <p:cNvPr id="13" name="Picture Placeholder 7">
            <a:extLst>
              <a:ext uri="{FF2B5EF4-FFF2-40B4-BE49-F238E27FC236}">
                <a16:creationId xmlns:a16="http://schemas.microsoft.com/office/drawing/2014/main" id="{A6AF0F06-DAE2-4932-9E5E-693994E4A993}"/>
              </a:ext>
            </a:extLst>
          </p:cNvPr>
          <p:cNvSpPr>
            <a:spLocks noGrp="1"/>
          </p:cNvSpPr>
          <p:nvPr>
            <p:ph type="pic" sz="quarter" idx="15"/>
          </p:nvPr>
        </p:nvSpPr>
        <p:spPr>
          <a:xfrm>
            <a:off x="9140623" y="2174691"/>
            <a:ext cx="3051377" cy="4683309"/>
          </a:xfrm>
        </p:spPr>
        <p:txBody>
          <a:bodyPr/>
          <a:lstStyle/>
          <a:p>
            <a:endParaRPr lang="id-ID"/>
          </a:p>
        </p:txBody>
      </p:sp>
      <p:sp>
        <p:nvSpPr>
          <p:cNvPr id="15" name="Picture Placeholder 7">
            <a:extLst>
              <a:ext uri="{FF2B5EF4-FFF2-40B4-BE49-F238E27FC236}">
                <a16:creationId xmlns:a16="http://schemas.microsoft.com/office/drawing/2014/main" id="{39ED25AB-BB2B-4BFD-9972-A84C1A548961}"/>
              </a:ext>
            </a:extLst>
          </p:cNvPr>
          <p:cNvSpPr>
            <a:spLocks noGrp="1"/>
          </p:cNvSpPr>
          <p:nvPr>
            <p:ph type="pic" sz="quarter" idx="16"/>
          </p:nvPr>
        </p:nvSpPr>
        <p:spPr>
          <a:xfrm>
            <a:off x="9140623" y="0"/>
            <a:ext cx="3051376" cy="2002878"/>
          </a:xfrm>
        </p:spPr>
        <p:txBody>
          <a:bodyPr/>
          <a:lstStyle/>
          <a:p>
            <a:endParaRPr lang="id-ID"/>
          </a:p>
        </p:txBody>
      </p:sp>
      <p:sp>
        <p:nvSpPr>
          <p:cNvPr id="18" name="Picture Placeholder 7">
            <a:extLst>
              <a:ext uri="{FF2B5EF4-FFF2-40B4-BE49-F238E27FC236}">
                <a16:creationId xmlns:a16="http://schemas.microsoft.com/office/drawing/2014/main" id="{7BD194CB-345F-4702-93E8-F59D68B77B0D}"/>
              </a:ext>
            </a:extLst>
          </p:cNvPr>
          <p:cNvSpPr>
            <a:spLocks noGrp="1"/>
          </p:cNvSpPr>
          <p:nvPr>
            <p:ph type="pic" sz="quarter" idx="18"/>
          </p:nvPr>
        </p:nvSpPr>
        <p:spPr>
          <a:xfrm>
            <a:off x="0" y="14763"/>
            <a:ext cx="4038600" cy="1924343"/>
          </a:xfrm>
        </p:spPr>
        <p:txBody>
          <a:bodyPr/>
          <a:lstStyle/>
          <a:p>
            <a:endParaRPr lang="id-ID"/>
          </a:p>
        </p:txBody>
      </p:sp>
      <p:sp>
        <p:nvSpPr>
          <p:cNvPr id="22" name="Picture Placeholder 21">
            <a:extLst>
              <a:ext uri="{FF2B5EF4-FFF2-40B4-BE49-F238E27FC236}">
                <a16:creationId xmlns:a16="http://schemas.microsoft.com/office/drawing/2014/main" id="{37408140-C4C4-4215-AEC3-B2A7CFE4C8D8}"/>
              </a:ext>
            </a:extLst>
          </p:cNvPr>
          <p:cNvSpPr>
            <a:spLocks noGrp="1"/>
          </p:cNvSpPr>
          <p:nvPr>
            <p:ph type="pic" sz="quarter" idx="19"/>
          </p:nvPr>
        </p:nvSpPr>
        <p:spPr>
          <a:xfrm>
            <a:off x="4197752" y="0"/>
            <a:ext cx="1563236" cy="1371601"/>
          </a:xfrm>
          <a:custGeom>
            <a:avLst/>
            <a:gdLst>
              <a:gd name="connsiteX0" fmla="*/ 0 w 1563236"/>
              <a:gd name="connsiteY0" fmla="*/ 0 h 1371601"/>
              <a:gd name="connsiteX1" fmla="*/ 1563236 w 1563236"/>
              <a:gd name="connsiteY1" fmla="*/ 0 h 1371601"/>
              <a:gd name="connsiteX2" fmla="*/ 1563236 w 1563236"/>
              <a:gd name="connsiteY2" fmla="*/ 1371601 h 1371601"/>
              <a:gd name="connsiteX3" fmla="*/ 0 w 1563236"/>
              <a:gd name="connsiteY3" fmla="*/ 1371601 h 1371601"/>
            </a:gdLst>
            <a:ahLst/>
            <a:cxnLst>
              <a:cxn ang="0">
                <a:pos x="connsiteX0" y="connsiteY0"/>
              </a:cxn>
              <a:cxn ang="0">
                <a:pos x="connsiteX1" y="connsiteY1"/>
              </a:cxn>
              <a:cxn ang="0">
                <a:pos x="connsiteX2" y="connsiteY2"/>
              </a:cxn>
              <a:cxn ang="0">
                <a:pos x="connsiteX3" y="connsiteY3"/>
              </a:cxn>
            </a:cxnLst>
            <a:rect l="l" t="t" r="r" b="b"/>
            <a:pathLst>
              <a:path w="1563236" h="1371601">
                <a:moveTo>
                  <a:pt x="0" y="0"/>
                </a:moveTo>
                <a:lnTo>
                  <a:pt x="1563236" y="0"/>
                </a:lnTo>
                <a:lnTo>
                  <a:pt x="1563236" y="1371601"/>
                </a:lnTo>
                <a:lnTo>
                  <a:pt x="0" y="1371601"/>
                </a:lnTo>
                <a:close/>
              </a:path>
            </a:pathLst>
          </a:custGeom>
        </p:spPr>
        <p:txBody>
          <a:bodyPr wrap="square">
            <a:noAutofit/>
          </a:bodyPr>
          <a:lstStyle/>
          <a:p>
            <a:endParaRPr lang="id-ID"/>
          </a:p>
        </p:txBody>
      </p:sp>
    </p:spTree>
    <p:extLst>
      <p:ext uri="{BB962C8B-B14F-4D97-AF65-F5344CB8AC3E}">
        <p14:creationId xmlns:p14="http://schemas.microsoft.com/office/powerpoint/2010/main" val="1174075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C5D7B-856B-42D4-8200-824D496C6437}"/>
              </a:ext>
            </a:extLst>
          </p:cNvPr>
          <p:cNvSpPr>
            <a:spLocks noGrp="1"/>
          </p:cNvSpPr>
          <p:nvPr>
            <p:ph type="title" hasCustomPrompt="1"/>
          </p:nvPr>
        </p:nvSpPr>
        <p:spPr>
          <a:xfrm>
            <a:off x="838200" y="256699"/>
            <a:ext cx="5349240" cy="1325563"/>
          </a:xfrm>
          <a:prstGeom prst="rect">
            <a:avLst/>
          </a:prstGeom>
        </p:spPr>
        <p:txBody>
          <a:bodyPr/>
          <a:lstStyle>
            <a:lvl1pPr>
              <a:defRPr>
                <a:solidFill>
                  <a:schemeClr val="tx1"/>
                </a:solidFill>
              </a:defRPr>
            </a:lvl1pPr>
          </a:lstStyle>
          <a:p>
            <a:r>
              <a:rPr lang="en-US" dirty="0"/>
              <a:t>Click to edit</a:t>
            </a:r>
            <a:br>
              <a:rPr lang="id-ID" dirty="0"/>
            </a:br>
            <a:r>
              <a:rPr lang="en-US" dirty="0"/>
              <a:t>Master title style</a:t>
            </a:r>
            <a:endParaRPr lang="id-ID" dirty="0"/>
          </a:p>
        </p:txBody>
      </p:sp>
      <p:sp>
        <p:nvSpPr>
          <p:cNvPr id="3" name="Date Placeholder 2">
            <a:extLst>
              <a:ext uri="{FF2B5EF4-FFF2-40B4-BE49-F238E27FC236}">
                <a16:creationId xmlns:a16="http://schemas.microsoft.com/office/drawing/2014/main" id="{69DB11BA-6A36-49C2-8E33-E6981D6E8B53}"/>
              </a:ext>
            </a:extLst>
          </p:cNvPr>
          <p:cNvSpPr>
            <a:spLocks noGrp="1"/>
          </p:cNvSpPr>
          <p:nvPr>
            <p:ph type="dt" sz="half" idx="10"/>
          </p:nvPr>
        </p:nvSpPr>
        <p:spPr/>
        <p:txBody>
          <a:bodyPr/>
          <a:lstStyle/>
          <a:p>
            <a:r>
              <a:rPr lang="en-US"/>
              <a:t>February 16, 2019</a:t>
            </a:r>
            <a:endParaRPr lang="id-ID"/>
          </a:p>
        </p:txBody>
      </p:sp>
      <p:sp>
        <p:nvSpPr>
          <p:cNvPr id="4" name="Footer Placeholder 3">
            <a:extLst>
              <a:ext uri="{FF2B5EF4-FFF2-40B4-BE49-F238E27FC236}">
                <a16:creationId xmlns:a16="http://schemas.microsoft.com/office/drawing/2014/main" id="{321A6167-A6B0-4316-B3EC-1ED9DC507665}"/>
              </a:ext>
            </a:extLst>
          </p:cNvPr>
          <p:cNvSpPr>
            <a:spLocks noGrp="1"/>
          </p:cNvSpPr>
          <p:nvPr>
            <p:ph type="ftr" sz="quarter" idx="11"/>
          </p:nvPr>
        </p:nvSpPr>
        <p:spPr/>
        <p:txBody>
          <a:bodyPr/>
          <a:lstStyle/>
          <a:p>
            <a:r>
              <a:rPr lang="en-US"/>
              <a:t>MAERI Tutorial @ HPCA 2019                                    Tushar Krishna | Georgia Institute of Technology</a:t>
            </a:r>
            <a:endParaRPr lang="id-ID"/>
          </a:p>
        </p:txBody>
      </p:sp>
      <p:cxnSp>
        <p:nvCxnSpPr>
          <p:cNvPr id="6" name="Straight Connector 5">
            <a:extLst>
              <a:ext uri="{FF2B5EF4-FFF2-40B4-BE49-F238E27FC236}">
                <a16:creationId xmlns:a16="http://schemas.microsoft.com/office/drawing/2014/main" id="{765B47CC-E507-4B93-8EDB-4426ABDE9226}"/>
              </a:ext>
            </a:extLst>
          </p:cNvPr>
          <p:cNvCxnSpPr/>
          <p:nvPr userDrawn="1"/>
        </p:nvCxnSpPr>
        <p:spPr>
          <a:xfrm>
            <a:off x="982980" y="1706880"/>
            <a:ext cx="1341120" cy="0"/>
          </a:xfrm>
          <a:prstGeom prst="line">
            <a:avLst/>
          </a:prstGeom>
          <a:ln w="79375"/>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CCB1A949-F703-45BA-8E90-77B72F43D1CB}"/>
              </a:ext>
            </a:extLst>
          </p:cNvPr>
          <p:cNvSpPr>
            <a:spLocks noGrp="1"/>
          </p:cNvSpPr>
          <p:nvPr>
            <p:ph type="pic" sz="quarter" idx="13"/>
          </p:nvPr>
        </p:nvSpPr>
        <p:spPr>
          <a:xfrm>
            <a:off x="942023" y="2275523"/>
            <a:ext cx="2380297" cy="3607117"/>
          </a:xfrm>
          <a:prstGeom prst="rect">
            <a:avLst/>
          </a:prstGeom>
        </p:spPr>
        <p:txBody>
          <a:bodyPr wrap="square">
            <a:noAutofit/>
          </a:bodyPr>
          <a:lstStyle/>
          <a:p>
            <a:endParaRPr lang="id-ID"/>
          </a:p>
        </p:txBody>
      </p:sp>
      <p:sp>
        <p:nvSpPr>
          <p:cNvPr id="9" name="Rectangle 8">
            <a:extLst>
              <a:ext uri="{FF2B5EF4-FFF2-40B4-BE49-F238E27FC236}">
                <a16:creationId xmlns:a16="http://schemas.microsoft.com/office/drawing/2014/main" id="{1D7854E9-E1D2-4691-829D-3089E31EF56A}"/>
              </a:ext>
            </a:extLst>
          </p:cNvPr>
          <p:cNvSpPr/>
          <p:nvPr userDrawn="1"/>
        </p:nvSpPr>
        <p:spPr>
          <a:xfrm>
            <a:off x="6990080" y="0"/>
            <a:ext cx="5201920" cy="6858000"/>
          </a:xfrm>
          <a:prstGeom prst="rect">
            <a:avLst/>
          </a:prstGeom>
          <a:solidFill>
            <a:schemeClr val="tx2">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13">
            <a:extLst>
              <a:ext uri="{FF2B5EF4-FFF2-40B4-BE49-F238E27FC236}">
                <a16:creationId xmlns:a16="http://schemas.microsoft.com/office/drawing/2014/main" id="{D06F2C91-0074-4362-A7D8-C502E467CE1D}"/>
              </a:ext>
            </a:extLst>
          </p:cNvPr>
          <p:cNvSpPr>
            <a:spLocks noGrp="1"/>
          </p:cNvSpPr>
          <p:nvPr>
            <p:ph type="pic" sz="quarter" idx="14"/>
          </p:nvPr>
        </p:nvSpPr>
        <p:spPr>
          <a:xfrm>
            <a:off x="7407275" y="629920"/>
            <a:ext cx="1154431" cy="1154430"/>
          </a:xfrm>
        </p:spPr>
        <p:txBody>
          <a:bodyPr>
            <a:normAutofit/>
          </a:bodyPr>
          <a:lstStyle>
            <a:lvl1pPr>
              <a:defRPr sz="1200"/>
            </a:lvl1pPr>
          </a:lstStyle>
          <a:p>
            <a:endParaRPr lang="id-ID"/>
          </a:p>
        </p:txBody>
      </p:sp>
      <p:sp>
        <p:nvSpPr>
          <p:cNvPr id="15" name="Picture Placeholder 13">
            <a:extLst>
              <a:ext uri="{FF2B5EF4-FFF2-40B4-BE49-F238E27FC236}">
                <a16:creationId xmlns:a16="http://schemas.microsoft.com/office/drawing/2014/main" id="{7AFB2F41-4391-4526-A48A-88D8F6E61DA8}"/>
              </a:ext>
            </a:extLst>
          </p:cNvPr>
          <p:cNvSpPr>
            <a:spLocks noGrp="1"/>
          </p:cNvSpPr>
          <p:nvPr>
            <p:ph type="pic" sz="quarter" idx="15"/>
          </p:nvPr>
        </p:nvSpPr>
        <p:spPr>
          <a:xfrm>
            <a:off x="7407274" y="2101295"/>
            <a:ext cx="1154431" cy="1154430"/>
          </a:xfrm>
        </p:spPr>
        <p:txBody>
          <a:bodyPr>
            <a:normAutofit/>
          </a:bodyPr>
          <a:lstStyle>
            <a:lvl1pPr>
              <a:defRPr sz="1200"/>
            </a:lvl1pPr>
          </a:lstStyle>
          <a:p>
            <a:endParaRPr lang="id-ID"/>
          </a:p>
        </p:txBody>
      </p:sp>
      <p:sp>
        <p:nvSpPr>
          <p:cNvPr id="16" name="Picture Placeholder 13">
            <a:extLst>
              <a:ext uri="{FF2B5EF4-FFF2-40B4-BE49-F238E27FC236}">
                <a16:creationId xmlns:a16="http://schemas.microsoft.com/office/drawing/2014/main" id="{2A95110A-E493-437F-BAB1-74BEC8680C24}"/>
              </a:ext>
            </a:extLst>
          </p:cNvPr>
          <p:cNvSpPr>
            <a:spLocks noGrp="1"/>
          </p:cNvSpPr>
          <p:nvPr>
            <p:ph type="pic" sz="quarter" idx="16"/>
          </p:nvPr>
        </p:nvSpPr>
        <p:spPr>
          <a:xfrm>
            <a:off x="7407273" y="3572670"/>
            <a:ext cx="1154431" cy="1154430"/>
          </a:xfrm>
        </p:spPr>
        <p:txBody>
          <a:bodyPr>
            <a:normAutofit/>
          </a:bodyPr>
          <a:lstStyle>
            <a:lvl1pPr>
              <a:defRPr sz="1200"/>
            </a:lvl1pPr>
          </a:lstStyle>
          <a:p>
            <a:endParaRPr lang="id-ID"/>
          </a:p>
        </p:txBody>
      </p:sp>
      <p:sp>
        <p:nvSpPr>
          <p:cNvPr id="17" name="Picture Placeholder 13">
            <a:extLst>
              <a:ext uri="{FF2B5EF4-FFF2-40B4-BE49-F238E27FC236}">
                <a16:creationId xmlns:a16="http://schemas.microsoft.com/office/drawing/2014/main" id="{B1FC75BD-77C9-460B-B1CD-F94B2A07C3FE}"/>
              </a:ext>
            </a:extLst>
          </p:cNvPr>
          <p:cNvSpPr>
            <a:spLocks noGrp="1"/>
          </p:cNvSpPr>
          <p:nvPr>
            <p:ph type="pic" sz="quarter" idx="17"/>
          </p:nvPr>
        </p:nvSpPr>
        <p:spPr>
          <a:xfrm>
            <a:off x="7407272" y="5044045"/>
            <a:ext cx="1154431" cy="1154430"/>
          </a:xfrm>
        </p:spPr>
        <p:txBody>
          <a:bodyPr>
            <a:normAutofit/>
          </a:bodyPr>
          <a:lstStyle>
            <a:lvl1pPr>
              <a:defRPr sz="1200"/>
            </a:lvl1pPr>
          </a:lstStyle>
          <a:p>
            <a:endParaRPr lang="id-ID"/>
          </a:p>
        </p:txBody>
      </p:sp>
    </p:spTree>
    <p:extLst>
      <p:ext uri="{BB962C8B-B14F-4D97-AF65-F5344CB8AC3E}">
        <p14:creationId xmlns:p14="http://schemas.microsoft.com/office/powerpoint/2010/main" val="91127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C5D7B-856B-42D4-8200-824D496C6437}"/>
              </a:ext>
            </a:extLst>
          </p:cNvPr>
          <p:cNvSpPr>
            <a:spLocks noGrp="1"/>
          </p:cNvSpPr>
          <p:nvPr>
            <p:ph type="title" hasCustomPrompt="1"/>
          </p:nvPr>
        </p:nvSpPr>
        <p:spPr>
          <a:xfrm>
            <a:off x="838200" y="256699"/>
            <a:ext cx="5349240" cy="1325563"/>
          </a:xfrm>
          <a:prstGeom prst="rect">
            <a:avLst/>
          </a:prstGeom>
        </p:spPr>
        <p:txBody>
          <a:bodyPr/>
          <a:lstStyle>
            <a:lvl1pPr>
              <a:defRPr>
                <a:solidFill>
                  <a:schemeClr val="tx1"/>
                </a:solidFill>
              </a:defRPr>
            </a:lvl1pPr>
          </a:lstStyle>
          <a:p>
            <a:r>
              <a:rPr lang="en-US" dirty="0"/>
              <a:t>Click to edit</a:t>
            </a:r>
            <a:br>
              <a:rPr lang="id-ID" dirty="0"/>
            </a:br>
            <a:r>
              <a:rPr lang="en-US" dirty="0"/>
              <a:t>Master title style</a:t>
            </a:r>
            <a:endParaRPr lang="id-ID" dirty="0"/>
          </a:p>
        </p:txBody>
      </p:sp>
      <p:sp>
        <p:nvSpPr>
          <p:cNvPr id="3" name="Date Placeholder 2">
            <a:extLst>
              <a:ext uri="{FF2B5EF4-FFF2-40B4-BE49-F238E27FC236}">
                <a16:creationId xmlns:a16="http://schemas.microsoft.com/office/drawing/2014/main" id="{69DB11BA-6A36-49C2-8E33-E6981D6E8B53}"/>
              </a:ext>
            </a:extLst>
          </p:cNvPr>
          <p:cNvSpPr>
            <a:spLocks noGrp="1"/>
          </p:cNvSpPr>
          <p:nvPr>
            <p:ph type="dt" sz="half" idx="10"/>
          </p:nvPr>
        </p:nvSpPr>
        <p:spPr/>
        <p:txBody>
          <a:bodyPr/>
          <a:lstStyle/>
          <a:p>
            <a:r>
              <a:rPr lang="en-US"/>
              <a:t>February 16, 2019</a:t>
            </a:r>
            <a:endParaRPr lang="id-ID"/>
          </a:p>
        </p:txBody>
      </p:sp>
      <p:sp>
        <p:nvSpPr>
          <p:cNvPr id="4" name="Footer Placeholder 3">
            <a:extLst>
              <a:ext uri="{FF2B5EF4-FFF2-40B4-BE49-F238E27FC236}">
                <a16:creationId xmlns:a16="http://schemas.microsoft.com/office/drawing/2014/main" id="{321A6167-A6B0-4316-B3EC-1ED9DC507665}"/>
              </a:ext>
            </a:extLst>
          </p:cNvPr>
          <p:cNvSpPr>
            <a:spLocks noGrp="1"/>
          </p:cNvSpPr>
          <p:nvPr>
            <p:ph type="ftr" sz="quarter" idx="11"/>
          </p:nvPr>
        </p:nvSpPr>
        <p:spPr/>
        <p:txBody>
          <a:bodyPr/>
          <a:lstStyle/>
          <a:p>
            <a:r>
              <a:rPr lang="en-US"/>
              <a:t>MAERI Tutorial @ HPCA 2019                                    Tushar Krishna | Georgia Institute of Technology</a:t>
            </a:r>
            <a:endParaRPr lang="id-ID"/>
          </a:p>
        </p:txBody>
      </p:sp>
      <p:cxnSp>
        <p:nvCxnSpPr>
          <p:cNvPr id="6" name="Straight Connector 5">
            <a:extLst>
              <a:ext uri="{FF2B5EF4-FFF2-40B4-BE49-F238E27FC236}">
                <a16:creationId xmlns:a16="http://schemas.microsoft.com/office/drawing/2014/main" id="{765B47CC-E507-4B93-8EDB-4426ABDE9226}"/>
              </a:ext>
            </a:extLst>
          </p:cNvPr>
          <p:cNvCxnSpPr/>
          <p:nvPr userDrawn="1"/>
        </p:nvCxnSpPr>
        <p:spPr>
          <a:xfrm>
            <a:off x="982980" y="1706880"/>
            <a:ext cx="1341120" cy="0"/>
          </a:xfrm>
          <a:prstGeom prst="line">
            <a:avLst/>
          </a:prstGeom>
          <a:ln w="79375"/>
        </p:spPr>
        <p:style>
          <a:lnRef idx="1">
            <a:schemeClr val="accent1"/>
          </a:lnRef>
          <a:fillRef idx="0">
            <a:schemeClr val="accent1"/>
          </a:fillRef>
          <a:effectRef idx="0">
            <a:schemeClr val="accent1"/>
          </a:effectRef>
          <a:fontRef idx="minor">
            <a:schemeClr val="tx1"/>
          </a:fontRef>
        </p:style>
      </p:cxnSp>
      <p:sp>
        <p:nvSpPr>
          <p:cNvPr id="13" name="Picture Placeholder 5">
            <a:extLst>
              <a:ext uri="{FF2B5EF4-FFF2-40B4-BE49-F238E27FC236}">
                <a16:creationId xmlns:a16="http://schemas.microsoft.com/office/drawing/2014/main" id="{474B9864-89AB-42E0-8935-9AAECA6EE6E3}"/>
              </a:ext>
            </a:extLst>
          </p:cNvPr>
          <p:cNvSpPr>
            <a:spLocks noGrp="1"/>
          </p:cNvSpPr>
          <p:nvPr>
            <p:ph type="pic" sz="quarter" idx="14"/>
          </p:nvPr>
        </p:nvSpPr>
        <p:spPr>
          <a:xfrm>
            <a:off x="9244315" y="2496474"/>
            <a:ext cx="2286000" cy="2743200"/>
          </a:xfrm>
        </p:spPr>
        <p:txBody>
          <a:bodyPr/>
          <a:lstStyle/>
          <a:p>
            <a:endParaRPr lang="en-US"/>
          </a:p>
        </p:txBody>
      </p:sp>
      <p:sp>
        <p:nvSpPr>
          <p:cNvPr id="18" name="Picture Placeholder 5">
            <a:extLst>
              <a:ext uri="{FF2B5EF4-FFF2-40B4-BE49-F238E27FC236}">
                <a16:creationId xmlns:a16="http://schemas.microsoft.com/office/drawing/2014/main" id="{60A677FB-3FB4-4289-8250-1F9FBC814C84}"/>
              </a:ext>
            </a:extLst>
          </p:cNvPr>
          <p:cNvSpPr>
            <a:spLocks noGrp="1"/>
          </p:cNvSpPr>
          <p:nvPr>
            <p:ph type="pic" sz="quarter" idx="15"/>
          </p:nvPr>
        </p:nvSpPr>
        <p:spPr>
          <a:xfrm>
            <a:off x="6849930" y="2496474"/>
            <a:ext cx="2286000" cy="2743200"/>
          </a:xfrm>
        </p:spPr>
        <p:txBody>
          <a:bodyPr/>
          <a:lstStyle/>
          <a:p>
            <a:endParaRPr lang="en-US"/>
          </a:p>
        </p:txBody>
      </p:sp>
      <p:sp>
        <p:nvSpPr>
          <p:cNvPr id="19" name="Picture Placeholder 5">
            <a:extLst>
              <a:ext uri="{FF2B5EF4-FFF2-40B4-BE49-F238E27FC236}">
                <a16:creationId xmlns:a16="http://schemas.microsoft.com/office/drawing/2014/main" id="{5E4E2BA5-9010-4EE0-BF04-1E8CAACE72CB}"/>
              </a:ext>
            </a:extLst>
          </p:cNvPr>
          <p:cNvSpPr>
            <a:spLocks noGrp="1"/>
          </p:cNvSpPr>
          <p:nvPr>
            <p:ph type="pic" sz="quarter" idx="16"/>
          </p:nvPr>
        </p:nvSpPr>
        <p:spPr>
          <a:xfrm>
            <a:off x="4458938" y="2496474"/>
            <a:ext cx="2286000" cy="2743200"/>
          </a:xfrm>
        </p:spPr>
        <p:txBody>
          <a:bodyPr/>
          <a:lstStyle/>
          <a:p>
            <a:endParaRPr lang="en-US"/>
          </a:p>
        </p:txBody>
      </p:sp>
    </p:spTree>
    <p:extLst>
      <p:ext uri="{BB962C8B-B14F-4D97-AF65-F5344CB8AC3E}">
        <p14:creationId xmlns:p14="http://schemas.microsoft.com/office/powerpoint/2010/main" val="1407037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C5D7B-856B-42D4-8200-824D496C6437}"/>
              </a:ext>
            </a:extLst>
          </p:cNvPr>
          <p:cNvSpPr>
            <a:spLocks noGrp="1"/>
          </p:cNvSpPr>
          <p:nvPr>
            <p:ph type="title" hasCustomPrompt="1"/>
          </p:nvPr>
        </p:nvSpPr>
        <p:spPr>
          <a:xfrm>
            <a:off x="838200" y="256699"/>
            <a:ext cx="5349240" cy="1325563"/>
          </a:xfrm>
          <a:prstGeom prst="rect">
            <a:avLst/>
          </a:prstGeom>
        </p:spPr>
        <p:txBody>
          <a:bodyPr/>
          <a:lstStyle>
            <a:lvl1pPr>
              <a:defRPr>
                <a:solidFill>
                  <a:schemeClr val="tx1"/>
                </a:solidFill>
              </a:defRPr>
            </a:lvl1pPr>
          </a:lstStyle>
          <a:p>
            <a:r>
              <a:rPr lang="en-US" dirty="0"/>
              <a:t>Click to edit</a:t>
            </a:r>
            <a:br>
              <a:rPr lang="id-ID" dirty="0"/>
            </a:br>
            <a:r>
              <a:rPr lang="en-US" dirty="0"/>
              <a:t>Master title style</a:t>
            </a:r>
            <a:endParaRPr lang="id-ID" dirty="0"/>
          </a:p>
        </p:txBody>
      </p:sp>
      <p:sp>
        <p:nvSpPr>
          <p:cNvPr id="3" name="Date Placeholder 2">
            <a:extLst>
              <a:ext uri="{FF2B5EF4-FFF2-40B4-BE49-F238E27FC236}">
                <a16:creationId xmlns:a16="http://schemas.microsoft.com/office/drawing/2014/main" id="{69DB11BA-6A36-49C2-8E33-E6981D6E8B53}"/>
              </a:ext>
            </a:extLst>
          </p:cNvPr>
          <p:cNvSpPr>
            <a:spLocks noGrp="1"/>
          </p:cNvSpPr>
          <p:nvPr>
            <p:ph type="dt" sz="half" idx="10"/>
          </p:nvPr>
        </p:nvSpPr>
        <p:spPr/>
        <p:txBody>
          <a:bodyPr/>
          <a:lstStyle/>
          <a:p>
            <a:r>
              <a:rPr lang="en-US"/>
              <a:t>February 16, 2019</a:t>
            </a:r>
            <a:endParaRPr lang="id-ID"/>
          </a:p>
        </p:txBody>
      </p:sp>
      <p:sp>
        <p:nvSpPr>
          <p:cNvPr id="4" name="Footer Placeholder 3">
            <a:extLst>
              <a:ext uri="{FF2B5EF4-FFF2-40B4-BE49-F238E27FC236}">
                <a16:creationId xmlns:a16="http://schemas.microsoft.com/office/drawing/2014/main" id="{321A6167-A6B0-4316-B3EC-1ED9DC507665}"/>
              </a:ext>
            </a:extLst>
          </p:cNvPr>
          <p:cNvSpPr>
            <a:spLocks noGrp="1"/>
          </p:cNvSpPr>
          <p:nvPr>
            <p:ph type="ftr" sz="quarter" idx="11"/>
          </p:nvPr>
        </p:nvSpPr>
        <p:spPr/>
        <p:txBody>
          <a:bodyPr/>
          <a:lstStyle/>
          <a:p>
            <a:r>
              <a:rPr lang="en-US"/>
              <a:t>MAERI Tutorial @ HPCA 2019                                    Tushar Krishna | Georgia Institute of Technology</a:t>
            </a:r>
            <a:endParaRPr lang="id-ID"/>
          </a:p>
        </p:txBody>
      </p:sp>
      <p:cxnSp>
        <p:nvCxnSpPr>
          <p:cNvPr id="6" name="Straight Connector 5">
            <a:extLst>
              <a:ext uri="{FF2B5EF4-FFF2-40B4-BE49-F238E27FC236}">
                <a16:creationId xmlns:a16="http://schemas.microsoft.com/office/drawing/2014/main" id="{765B47CC-E507-4B93-8EDB-4426ABDE9226}"/>
              </a:ext>
            </a:extLst>
          </p:cNvPr>
          <p:cNvCxnSpPr/>
          <p:nvPr userDrawn="1"/>
        </p:nvCxnSpPr>
        <p:spPr>
          <a:xfrm>
            <a:off x="982980" y="1706880"/>
            <a:ext cx="1341120" cy="0"/>
          </a:xfrm>
          <a:prstGeom prst="line">
            <a:avLst/>
          </a:prstGeom>
          <a:ln w="79375"/>
        </p:spPr>
        <p:style>
          <a:lnRef idx="1">
            <a:schemeClr val="accent1"/>
          </a:lnRef>
          <a:fillRef idx="0">
            <a:schemeClr val="accent1"/>
          </a:fillRef>
          <a:effectRef idx="0">
            <a:schemeClr val="accent1"/>
          </a:effectRef>
          <a:fontRef idx="minor">
            <a:schemeClr val="tx1"/>
          </a:fontRef>
        </p:style>
      </p:cxnSp>
      <p:sp>
        <p:nvSpPr>
          <p:cNvPr id="13" name="Picture Placeholder 5">
            <a:extLst>
              <a:ext uri="{FF2B5EF4-FFF2-40B4-BE49-F238E27FC236}">
                <a16:creationId xmlns:a16="http://schemas.microsoft.com/office/drawing/2014/main" id="{474B9864-89AB-42E0-8935-9AAECA6EE6E3}"/>
              </a:ext>
            </a:extLst>
          </p:cNvPr>
          <p:cNvSpPr>
            <a:spLocks noGrp="1"/>
          </p:cNvSpPr>
          <p:nvPr>
            <p:ph type="pic" sz="quarter" idx="14"/>
          </p:nvPr>
        </p:nvSpPr>
        <p:spPr>
          <a:xfrm>
            <a:off x="8153400" y="-1"/>
            <a:ext cx="4038599" cy="6956385"/>
          </a:xfrm>
        </p:spPr>
        <p:txBody>
          <a:bodyPr/>
          <a:lstStyle/>
          <a:p>
            <a:endParaRPr lang="en-US" dirty="0"/>
          </a:p>
        </p:txBody>
      </p:sp>
    </p:spTree>
    <p:extLst>
      <p:ext uri="{BB962C8B-B14F-4D97-AF65-F5344CB8AC3E}">
        <p14:creationId xmlns:p14="http://schemas.microsoft.com/office/powerpoint/2010/main" val="390402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C5D7B-856B-42D4-8200-824D496C6437}"/>
              </a:ext>
            </a:extLst>
          </p:cNvPr>
          <p:cNvSpPr>
            <a:spLocks noGrp="1"/>
          </p:cNvSpPr>
          <p:nvPr>
            <p:ph type="title" hasCustomPrompt="1"/>
          </p:nvPr>
        </p:nvSpPr>
        <p:spPr>
          <a:xfrm>
            <a:off x="6096000" y="776228"/>
            <a:ext cx="5349240" cy="1325563"/>
          </a:xfrm>
          <a:prstGeom prst="rect">
            <a:avLst/>
          </a:prstGeom>
        </p:spPr>
        <p:txBody>
          <a:bodyPr/>
          <a:lstStyle>
            <a:lvl1pPr>
              <a:defRPr>
                <a:solidFill>
                  <a:schemeClr val="tx1"/>
                </a:solidFill>
              </a:defRPr>
            </a:lvl1pPr>
          </a:lstStyle>
          <a:p>
            <a:r>
              <a:rPr lang="en-US" dirty="0"/>
              <a:t>Click to edit</a:t>
            </a:r>
            <a:br>
              <a:rPr lang="id-ID" dirty="0"/>
            </a:br>
            <a:r>
              <a:rPr lang="en-US" dirty="0"/>
              <a:t>Master title style</a:t>
            </a:r>
            <a:endParaRPr lang="id-ID" dirty="0"/>
          </a:p>
        </p:txBody>
      </p:sp>
      <p:sp>
        <p:nvSpPr>
          <p:cNvPr id="3" name="Date Placeholder 2">
            <a:extLst>
              <a:ext uri="{FF2B5EF4-FFF2-40B4-BE49-F238E27FC236}">
                <a16:creationId xmlns:a16="http://schemas.microsoft.com/office/drawing/2014/main" id="{69DB11BA-6A36-49C2-8E33-E6981D6E8B53}"/>
              </a:ext>
            </a:extLst>
          </p:cNvPr>
          <p:cNvSpPr>
            <a:spLocks noGrp="1"/>
          </p:cNvSpPr>
          <p:nvPr>
            <p:ph type="dt" sz="half" idx="10"/>
          </p:nvPr>
        </p:nvSpPr>
        <p:spPr/>
        <p:txBody>
          <a:bodyPr/>
          <a:lstStyle/>
          <a:p>
            <a:r>
              <a:rPr lang="en-US"/>
              <a:t>February 16, 2019</a:t>
            </a:r>
            <a:endParaRPr lang="id-ID"/>
          </a:p>
        </p:txBody>
      </p:sp>
      <p:sp>
        <p:nvSpPr>
          <p:cNvPr id="4" name="Footer Placeholder 3">
            <a:extLst>
              <a:ext uri="{FF2B5EF4-FFF2-40B4-BE49-F238E27FC236}">
                <a16:creationId xmlns:a16="http://schemas.microsoft.com/office/drawing/2014/main" id="{321A6167-A6B0-4316-B3EC-1ED9DC507665}"/>
              </a:ext>
            </a:extLst>
          </p:cNvPr>
          <p:cNvSpPr>
            <a:spLocks noGrp="1"/>
          </p:cNvSpPr>
          <p:nvPr>
            <p:ph type="ftr" sz="quarter" idx="11"/>
          </p:nvPr>
        </p:nvSpPr>
        <p:spPr/>
        <p:txBody>
          <a:bodyPr/>
          <a:lstStyle/>
          <a:p>
            <a:r>
              <a:rPr lang="en-US"/>
              <a:t>MAERI Tutorial @ HPCA 2019                                    Tushar Krishna | Georgia Institute of Technology</a:t>
            </a:r>
            <a:endParaRPr lang="id-ID"/>
          </a:p>
        </p:txBody>
      </p:sp>
      <p:sp>
        <p:nvSpPr>
          <p:cNvPr id="5" name="Slide Number Placeholder 4">
            <a:extLst>
              <a:ext uri="{FF2B5EF4-FFF2-40B4-BE49-F238E27FC236}">
                <a16:creationId xmlns:a16="http://schemas.microsoft.com/office/drawing/2014/main" id="{93877C89-8426-4117-A6AC-A91BB4A821D1}"/>
              </a:ext>
            </a:extLst>
          </p:cNvPr>
          <p:cNvSpPr>
            <a:spLocks noGrp="1"/>
          </p:cNvSpPr>
          <p:nvPr>
            <p:ph type="sldNum" sz="quarter" idx="12"/>
          </p:nvPr>
        </p:nvSpPr>
        <p:spPr/>
        <p:txBody>
          <a:bodyPr/>
          <a:lstStyle/>
          <a:p>
            <a:fld id="{66460FDD-9629-4AEC-8D26-475411E7BDE6}" type="slidenum">
              <a:rPr lang="id-ID" smtClean="0"/>
              <a:t>‹#›</a:t>
            </a:fld>
            <a:endParaRPr lang="id-ID"/>
          </a:p>
        </p:txBody>
      </p:sp>
      <p:sp>
        <p:nvSpPr>
          <p:cNvPr id="7" name="Picture Placeholder 6">
            <a:extLst>
              <a:ext uri="{FF2B5EF4-FFF2-40B4-BE49-F238E27FC236}">
                <a16:creationId xmlns:a16="http://schemas.microsoft.com/office/drawing/2014/main" id="{367E3A20-29F3-44A6-B911-7EA63B97F105}"/>
              </a:ext>
            </a:extLst>
          </p:cNvPr>
          <p:cNvSpPr>
            <a:spLocks noGrp="1"/>
          </p:cNvSpPr>
          <p:nvPr>
            <p:ph type="pic" sz="quarter" idx="13"/>
          </p:nvPr>
        </p:nvSpPr>
        <p:spPr>
          <a:xfrm>
            <a:off x="0" y="-1"/>
            <a:ext cx="5715000" cy="6858001"/>
          </a:xfrm>
        </p:spPr>
        <p:txBody>
          <a:bodyPr/>
          <a:lstStyle/>
          <a:p>
            <a:endParaRPr lang="id-ID"/>
          </a:p>
        </p:txBody>
      </p:sp>
      <p:cxnSp>
        <p:nvCxnSpPr>
          <p:cNvPr id="8" name="Straight Connector 7">
            <a:extLst>
              <a:ext uri="{FF2B5EF4-FFF2-40B4-BE49-F238E27FC236}">
                <a16:creationId xmlns:a16="http://schemas.microsoft.com/office/drawing/2014/main" id="{C03CD6D1-8239-4300-914F-60A042049A76}"/>
              </a:ext>
            </a:extLst>
          </p:cNvPr>
          <p:cNvCxnSpPr/>
          <p:nvPr userDrawn="1"/>
        </p:nvCxnSpPr>
        <p:spPr>
          <a:xfrm>
            <a:off x="6278880" y="2499360"/>
            <a:ext cx="1341120" cy="0"/>
          </a:xfrm>
          <a:prstGeom prst="line">
            <a:avLst/>
          </a:prstGeom>
          <a:ln w="793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456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DE4966D-F909-4001-9FF7-640EC9459A94}"/>
              </a:ext>
            </a:extLst>
          </p:cNvPr>
          <p:cNvSpPr>
            <a:spLocks noGrp="1"/>
          </p:cNvSpPr>
          <p:nvPr>
            <p:ph type="pic" sz="quarter" idx="13"/>
          </p:nvPr>
        </p:nvSpPr>
        <p:spPr>
          <a:xfrm>
            <a:off x="6476999" y="-1"/>
            <a:ext cx="5715000" cy="6858001"/>
          </a:xfrm>
          <a:custGeom>
            <a:avLst/>
            <a:gdLst>
              <a:gd name="connsiteX0" fmla="*/ 0 w 5715000"/>
              <a:gd name="connsiteY0" fmla="*/ 0 h 6858001"/>
              <a:gd name="connsiteX1" fmla="*/ 5715000 w 5715000"/>
              <a:gd name="connsiteY1" fmla="*/ 0 h 6858001"/>
              <a:gd name="connsiteX2" fmla="*/ 5715000 w 5715000"/>
              <a:gd name="connsiteY2" fmla="*/ 1 h 6858001"/>
              <a:gd name="connsiteX3" fmla="*/ 4218009 w 5715000"/>
              <a:gd name="connsiteY3" fmla="*/ 1 h 6858001"/>
              <a:gd name="connsiteX4" fmla="*/ 4218009 w 5715000"/>
              <a:gd name="connsiteY4" fmla="*/ 358626 h 6858001"/>
              <a:gd name="connsiteX5" fmla="*/ 5356375 w 5715000"/>
              <a:gd name="connsiteY5" fmla="*/ 358626 h 6858001"/>
              <a:gd name="connsiteX6" fmla="*/ 5356375 w 5715000"/>
              <a:gd name="connsiteY6" fmla="*/ 1496594 h 6858001"/>
              <a:gd name="connsiteX7" fmla="*/ 5715000 w 5715000"/>
              <a:gd name="connsiteY7" fmla="*/ 1496594 h 6858001"/>
              <a:gd name="connsiteX8" fmla="*/ 5715000 w 5715000"/>
              <a:gd name="connsiteY8" fmla="*/ 6858001 h 6858001"/>
              <a:gd name="connsiteX9" fmla="*/ 1496991 w 5715000"/>
              <a:gd name="connsiteY9" fmla="*/ 6858001 h 6858001"/>
              <a:gd name="connsiteX10" fmla="*/ 1496991 w 5715000"/>
              <a:gd name="connsiteY10" fmla="*/ 6499376 h 6858001"/>
              <a:gd name="connsiteX11" fmla="*/ 358625 w 5715000"/>
              <a:gd name="connsiteY11" fmla="*/ 6499376 h 6858001"/>
              <a:gd name="connsiteX12" fmla="*/ 358625 w 5715000"/>
              <a:gd name="connsiteY12" fmla="*/ 5361408 h 6858001"/>
              <a:gd name="connsiteX13" fmla="*/ 0 w 5715000"/>
              <a:gd name="connsiteY13" fmla="*/ 53614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15000" h="6858001">
                <a:moveTo>
                  <a:pt x="0" y="0"/>
                </a:moveTo>
                <a:lnTo>
                  <a:pt x="5715000" y="0"/>
                </a:lnTo>
                <a:lnTo>
                  <a:pt x="5715000" y="1"/>
                </a:lnTo>
                <a:lnTo>
                  <a:pt x="4218009" y="1"/>
                </a:lnTo>
                <a:lnTo>
                  <a:pt x="4218009" y="358626"/>
                </a:lnTo>
                <a:lnTo>
                  <a:pt x="5356375" y="358626"/>
                </a:lnTo>
                <a:lnTo>
                  <a:pt x="5356375" y="1496594"/>
                </a:lnTo>
                <a:lnTo>
                  <a:pt x="5715000" y="1496594"/>
                </a:lnTo>
                <a:lnTo>
                  <a:pt x="5715000" y="6858001"/>
                </a:lnTo>
                <a:lnTo>
                  <a:pt x="1496991" y="6858001"/>
                </a:lnTo>
                <a:lnTo>
                  <a:pt x="1496991" y="6499376"/>
                </a:lnTo>
                <a:lnTo>
                  <a:pt x="358625" y="6499376"/>
                </a:lnTo>
                <a:lnTo>
                  <a:pt x="358625" y="5361408"/>
                </a:lnTo>
                <a:lnTo>
                  <a:pt x="0" y="5361408"/>
                </a:lnTo>
                <a:close/>
              </a:path>
            </a:pathLst>
          </a:custGeom>
          <a:solidFill>
            <a:schemeClr val="accent1"/>
          </a:solidFill>
        </p:spPr>
        <p:txBody>
          <a:bodyPr wrap="square">
            <a:noAutofit/>
          </a:bodyPr>
          <a:lstStyle/>
          <a:p>
            <a:endParaRPr lang="id-ID"/>
          </a:p>
        </p:txBody>
      </p:sp>
      <p:sp>
        <p:nvSpPr>
          <p:cNvPr id="2" name="Title 1">
            <a:extLst>
              <a:ext uri="{FF2B5EF4-FFF2-40B4-BE49-F238E27FC236}">
                <a16:creationId xmlns:a16="http://schemas.microsoft.com/office/drawing/2014/main" id="{337C5D7B-856B-42D4-8200-824D496C6437}"/>
              </a:ext>
            </a:extLst>
          </p:cNvPr>
          <p:cNvSpPr>
            <a:spLocks noGrp="1"/>
          </p:cNvSpPr>
          <p:nvPr>
            <p:ph type="title" hasCustomPrompt="1"/>
          </p:nvPr>
        </p:nvSpPr>
        <p:spPr>
          <a:xfrm>
            <a:off x="598026" y="776228"/>
            <a:ext cx="5349240" cy="1325563"/>
          </a:xfrm>
          <a:prstGeom prst="rect">
            <a:avLst/>
          </a:prstGeom>
        </p:spPr>
        <p:txBody>
          <a:bodyPr/>
          <a:lstStyle>
            <a:lvl1pPr>
              <a:defRPr>
                <a:solidFill>
                  <a:schemeClr val="tx1"/>
                </a:solidFill>
              </a:defRPr>
            </a:lvl1pPr>
          </a:lstStyle>
          <a:p>
            <a:r>
              <a:rPr lang="en-US" dirty="0"/>
              <a:t>Click to edit</a:t>
            </a:r>
            <a:br>
              <a:rPr lang="id-ID" dirty="0"/>
            </a:br>
            <a:r>
              <a:rPr lang="en-US" dirty="0"/>
              <a:t>Master title style</a:t>
            </a:r>
            <a:endParaRPr lang="id-ID" dirty="0"/>
          </a:p>
        </p:txBody>
      </p:sp>
      <p:sp>
        <p:nvSpPr>
          <p:cNvPr id="3" name="Date Placeholder 2">
            <a:extLst>
              <a:ext uri="{FF2B5EF4-FFF2-40B4-BE49-F238E27FC236}">
                <a16:creationId xmlns:a16="http://schemas.microsoft.com/office/drawing/2014/main" id="{69DB11BA-6A36-49C2-8E33-E6981D6E8B53}"/>
              </a:ext>
            </a:extLst>
          </p:cNvPr>
          <p:cNvSpPr>
            <a:spLocks noGrp="1"/>
          </p:cNvSpPr>
          <p:nvPr>
            <p:ph type="dt" sz="half" idx="10"/>
          </p:nvPr>
        </p:nvSpPr>
        <p:spPr/>
        <p:txBody>
          <a:bodyPr/>
          <a:lstStyle/>
          <a:p>
            <a:r>
              <a:rPr lang="en-US"/>
              <a:t>February 16, 2019</a:t>
            </a:r>
            <a:endParaRPr lang="id-ID"/>
          </a:p>
        </p:txBody>
      </p:sp>
      <p:sp>
        <p:nvSpPr>
          <p:cNvPr id="4" name="Footer Placeholder 3">
            <a:extLst>
              <a:ext uri="{FF2B5EF4-FFF2-40B4-BE49-F238E27FC236}">
                <a16:creationId xmlns:a16="http://schemas.microsoft.com/office/drawing/2014/main" id="{321A6167-A6B0-4316-B3EC-1ED9DC507665}"/>
              </a:ext>
            </a:extLst>
          </p:cNvPr>
          <p:cNvSpPr>
            <a:spLocks noGrp="1"/>
          </p:cNvSpPr>
          <p:nvPr>
            <p:ph type="ftr" sz="quarter" idx="11"/>
          </p:nvPr>
        </p:nvSpPr>
        <p:spPr/>
        <p:txBody>
          <a:bodyPr/>
          <a:lstStyle/>
          <a:p>
            <a:r>
              <a:rPr lang="en-US"/>
              <a:t>MAERI Tutorial @ HPCA 2019                                    Tushar Krishna | Georgia Institute of Technology</a:t>
            </a:r>
            <a:endParaRPr lang="id-ID"/>
          </a:p>
        </p:txBody>
      </p:sp>
      <p:sp>
        <p:nvSpPr>
          <p:cNvPr id="5" name="Slide Number Placeholder 4">
            <a:extLst>
              <a:ext uri="{FF2B5EF4-FFF2-40B4-BE49-F238E27FC236}">
                <a16:creationId xmlns:a16="http://schemas.microsoft.com/office/drawing/2014/main" id="{93877C89-8426-4117-A6AC-A91BB4A821D1}"/>
              </a:ext>
            </a:extLst>
          </p:cNvPr>
          <p:cNvSpPr>
            <a:spLocks noGrp="1"/>
          </p:cNvSpPr>
          <p:nvPr>
            <p:ph type="sldNum" sz="quarter" idx="12"/>
          </p:nvPr>
        </p:nvSpPr>
        <p:spPr/>
        <p:txBody>
          <a:bodyPr/>
          <a:lstStyle/>
          <a:p>
            <a:fld id="{66460FDD-9629-4AEC-8D26-475411E7BDE6}" type="slidenum">
              <a:rPr lang="id-ID" smtClean="0"/>
              <a:t>‹#›</a:t>
            </a:fld>
            <a:endParaRPr lang="id-ID"/>
          </a:p>
        </p:txBody>
      </p:sp>
      <p:cxnSp>
        <p:nvCxnSpPr>
          <p:cNvPr id="8" name="Straight Connector 7">
            <a:extLst>
              <a:ext uri="{FF2B5EF4-FFF2-40B4-BE49-F238E27FC236}">
                <a16:creationId xmlns:a16="http://schemas.microsoft.com/office/drawing/2014/main" id="{C03CD6D1-8239-4300-914F-60A042049A76}"/>
              </a:ext>
            </a:extLst>
          </p:cNvPr>
          <p:cNvCxnSpPr/>
          <p:nvPr userDrawn="1"/>
        </p:nvCxnSpPr>
        <p:spPr>
          <a:xfrm>
            <a:off x="780906" y="2499360"/>
            <a:ext cx="1341120" cy="0"/>
          </a:xfrm>
          <a:prstGeom prst="line">
            <a:avLst/>
          </a:prstGeom>
          <a:ln w="793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813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67E3A20-29F3-44A6-B911-7EA63B97F105}"/>
              </a:ext>
            </a:extLst>
          </p:cNvPr>
          <p:cNvSpPr>
            <a:spLocks noGrp="1"/>
          </p:cNvSpPr>
          <p:nvPr>
            <p:ph type="pic" sz="quarter" idx="13"/>
          </p:nvPr>
        </p:nvSpPr>
        <p:spPr>
          <a:xfrm>
            <a:off x="0" y="-1"/>
            <a:ext cx="12192000" cy="3718561"/>
          </a:xfrm>
        </p:spPr>
        <p:txBody>
          <a:bodyPr/>
          <a:lstStyle/>
          <a:p>
            <a:endParaRPr lang="id-ID"/>
          </a:p>
        </p:txBody>
      </p:sp>
      <p:sp>
        <p:nvSpPr>
          <p:cNvPr id="2" name="Title 1">
            <a:extLst>
              <a:ext uri="{FF2B5EF4-FFF2-40B4-BE49-F238E27FC236}">
                <a16:creationId xmlns:a16="http://schemas.microsoft.com/office/drawing/2014/main" id="{337C5D7B-856B-42D4-8200-824D496C6437}"/>
              </a:ext>
            </a:extLst>
          </p:cNvPr>
          <p:cNvSpPr>
            <a:spLocks noGrp="1"/>
          </p:cNvSpPr>
          <p:nvPr>
            <p:ph type="title" hasCustomPrompt="1"/>
          </p:nvPr>
        </p:nvSpPr>
        <p:spPr>
          <a:xfrm>
            <a:off x="472440" y="2978408"/>
            <a:ext cx="5349240" cy="1325563"/>
          </a:xfrm>
          <a:prstGeom prst="rect">
            <a:avLst/>
          </a:prstGeom>
        </p:spPr>
        <p:txBody>
          <a:bodyPr/>
          <a:lstStyle>
            <a:lvl1pPr>
              <a:defRPr>
                <a:solidFill>
                  <a:schemeClr val="tx1"/>
                </a:solidFill>
              </a:defRPr>
            </a:lvl1pPr>
          </a:lstStyle>
          <a:p>
            <a:r>
              <a:rPr lang="en-US" dirty="0"/>
              <a:t>Click to edit</a:t>
            </a:r>
            <a:br>
              <a:rPr lang="id-ID" dirty="0"/>
            </a:br>
            <a:r>
              <a:rPr lang="en-US" dirty="0"/>
              <a:t>Master title style</a:t>
            </a:r>
            <a:endParaRPr lang="id-ID" dirty="0"/>
          </a:p>
        </p:txBody>
      </p:sp>
      <p:sp>
        <p:nvSpPr>
          <p:cNvPr id="3" name="Date Placeholder 2">
            <a:extLst>
              <a:ext uri="{FF2B5EF4-FFF2-40B4-BE49-F238E27FC236}">
                <a16:creationId xmlns:a16="http://schemas.microsoft.com/office/drawing/2014/main" id="{69DB11BA-6A36-49C2-8E33-E6981D6E8B53}"/>
              </a:ext>
            </a:extLst>
          </p:cNvPr>
          <p:cNvSpPr>
            <a:spLocks noGrp="1"/>
          </p:cNvSpPr>
          <p:nvPr>
            <p:ph type="dt" sz="half" idx="10"/>
          </p:nvPr>
        </p:nvSpPr>
        <p:spPr/>
        <p:txBody>
          <a:bodyPr/>
          <a:lstStyle/>
          <a:p>
            <a:r>
              <a:rPr lang="en-US"/>
              <a:t>February 16, 2019</a:t>
            </a:r>
            <a:endParaRPr lang="id-ID"/>
          </a:p>
        </p:txBody>
      </p:sp>
      <p:sp>
        <p:nvSpPr>
          <p:cNvPr id="4" name="Footer Placeholder 3">
            <a:extLst>
              <a:ext uri="{FF2B5EF4-FFF2-40B4-BE49-F238E27FC236}">
                <a16:creationId xmlns:a16="http://schemas.microsoft.com/office/drawing/2014/main" id="{321A6167-A6B0-4316-B3EC-1ED9DC507665}"/>
              </a:ext>
            </a:extLst>
          </p:cNvPr>
          <p:cNvSpPr>
            <a:spLocks noGrp="1"/>
          </p:cNvSpPr>
          <p:nvPr>
            <p:ph type="ftr" sz="quarter" idx="11"/>
          </p:nvPr>
        </p:nvSpPr>
        <p:spPr/>
        <p:txBody>
          <a:bodyPr/>
          <a:lstStyle/>
          <a:p>
            <a:r>
              <a:rPr lang="en-US"/>
              <a:t>MAERI Tutorial @ HPCA 2019                                    Tushar Krishna | Georgia Institute of Technology</a:t>
            </a:r>
            <a:endParaRPr lang="id-ID"/>
          </a:p>
        </p:txBody>
      </p:sp>
      <p:sp>
        <p:nvSpPr>
          <p:cNvPr id="5" name="Slide Number Placeholder 4">
            <a:extLst>
              <a:ext uri="{FF2B5EF4-FFF2-40B4-BE49-F238E27FC236}">
                <a16:creationId xmlns:a16="http://schemas.microsoft.com/office/drawing/2014/main" id="{93877C89-8426-4117-A6AC-A91BB4A821D1}"/>
              </a:ext>
            </a:extLst>
          </p:cNvPr>
          <p:cNvSpPr>
            <a:spLocks noGrp="1"/>
          </p:cNvSpPr>
          <p:nvPr>
            <p:ph type="sldNum" sz="quarter" idx="12"/>
          </p:nvPr>
        </p:nvSpPr>
        <p:spPr/>
        <p:txBody>
          <a:bodyPr/>
          <a:lstStyle/>
          <a:p>
            <a:fld id="{66460FDD-9629-4AEC-8D26-475411E7BDE6}" type="slidenum">
              <a:rPr lang="id-ID" smtClean="0"/>
              <a:t>‹#›</a:t>
            </a:fld>
            <a:endParaRPr lang="id-ID"/>
          </a:p>
        </p:txBody>
      </p:sp>
    </p:spTree>
    <p:extLst>
      <p:ext uri="{BB962C8B-B14F-4D97-AF65-F5344CB8AC3E}">
        <p14:creationId xmlns:p14="http://schemas.microsoft.com/office/powerpoint/2010/main" val="2316408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67E3A20-29F3-44A6-B911-7EA63B97F105}"/>
              </a:ext>
            </a:extLst>
          </p:cNvPr>
          <p:cNvSpPr>
            <a:spLocks noGrp="1"/>
          </p:cNvSpPr>
          <p:nvPr>
            <p:ph type="pic" sz="quarter" idx="13"/>
          </p:nvPr>
        </p:nvSpPr>
        <p:spPr>
          <a:xfrm>
            <a:off x="-5080" y="-1"/>
            <a:ext cx="7762240" cy="3352801"/>
          </a:xfrm>
        </p:spPr>
        <p:txBody>
          <a:bodyPr/>
          <a:lstStyle/>
          <a:p>
            <a:endParaRPr lang="id-ID"/>
          </a:p>
        </p:txBody>
      </p:sp>
      <p:sp>
        <p:nvSpPr>
          <p:cNvPr id="2" name="Title 1">
            <a:extLst>
              <a:ext uri="{FF2B5EF4-FFF2-40B4-BE49-F238E27FC236}">
                <a16:creationId xmlns:a16="http://schemas.microsoft.com/office/drawing/2014/main" id="{337C5D7B-856B-42D4-8200-824D496C6437}"/>
              </a:ext>
            </a:extLst>
          </p:cNvPr>
          <p:cNvSpPr>
            <a:spLocks noGrp="1"/>
          </p:cNvSpPr>
          <p:nvPr>
            <p:ph type="title" hasCustomPrompt="1"/>
          </p:nvPr>
        </p:nvSpPr>
        <p:spPr>
          <a:xfrm>
            <a:off x="472440" y="2690018"/>
            <a:ext cx="5349240" cy="1325563"/>
          </a:xfrm>
          <a:prstGeom prst="rect">
            <a:avLst/>
          </a:prstGeom>
        </p:spPr>
        <p:txBody>
          <a:bodyPr/>
          <a:lstStyle>
            <a:lvl1pPr>
              <a:defRPr>
                <a:solidFill>
                  <a:schemeClr val="tx1"/>
                </a:solidFill>
              </a:defRPr>
            </a:lvl1pPr>
          </a:lstStyle>
          <a:p>
            <a:r>
              <a:rPr lang="en-US" dirty="0"/>
              <a:t>Click to edit</a:t>
            </a:r>
            <a:br>
              <a:rPr lang="id-ID" dirty="0"/>
            </a:br>
            <a:r>
              <a:rPr lang="en-US" dirty="0"/>
              <a:t>Master title style</a:t>
            </a:r>
            <a:endParaRPr lang="id-ID" dirty="0"/>
          </a:p>
        </p:txBody>
      </p:sp>
      <p:sp>
        <p:nvSpPr>
          <p:cNvPr id="3" name="Date Placeholder 2">
            <a:extLst>
              <a:ext uri="{FF2B5EF4-FFF2-40B4-BE49-F238E27FC236}">
                <a16:creationId xmlns:a16="http://schemas.microsoft.com/office/drawing/2014/main" id="{69DB11BA-6A36-49C2-8E33-E6981D6E8B53}"/>
              </a:ext>
            </a:extLst>
          </p:cNvPr>
          <p:cNvSpPr>
            <a:spLocks noGrp="1"/>
          </p:cNvSpPr>
          <p:nvPr>
            <p:ph type="dt" sz="half" idx="10"/>
          </p:nvPr>
        </p:nvSpPr>
        <p:spPr/>
        <p:txBody>
          <a:bodyPr/>
          <a:lstStyle/>
          <a:p>
            <a:r>
              <a:rPr lang="en-US"/>
              <a:t>February 16, 2019</a:t>
            </a:r>
            <a:endParaRPr lang="id-ID"/>
          </a:p>
        </p:txBody>
      </p:sp>
      <p:sp>
        <p:nvSpPr>
          <p:cNvPr id="4" name="Footer Placeholder 3">
            <a:extLst>
              <a:ext uri="{FF2B5EF4-FFF2-40B4-BE49-F238E27FC236}">
                <a16:creationId xmlns:a16="http://schemas.microsoft.com/office/drawing/2014/main" id="{321A6167-A6B0-4316-B3EC-1ED9DC507665}"/>
              </a:ext>
            </a:extLst>
          </p:cNvPr>
          <p:cNvSpPr>
            <a:spLocks noGrp="1"/>
          </p:cNvSpPr>
          <p:nvPr>
            <p:ph type="ftr" sz="quarter" idx="11"/>
          </p:nvPr>
        </p:nvSpPr>
        <p:spPr/>
        <p:txBody>
          <a:bodyPr/>
          <a:lstStyle/>
          <a:p>
            <a:r>
              <a:rPr lang="en-US"/>
              <a:t>MAERI Tutorial @ HPCA 2019                                    Tushar Krishna | Georgia Institute of Technology</a:t>
            </a:r>
            <a:endParaRPr lang="id-ID"/>
          </a:p>
        </p:txBody>
      </p:sp>
      <p:sp>
        <p:nvSpPr>
          <p:cNvPr id="5" name="Slide Number Placeholder 4">
            <a:extLst>
              <a:ext uri="{FF2B5EF4-FFF2-40B4-BE49-F238E27FC236}">
                <a16:creationId xmlns:a16="http://schemas.microsoft.com/office/drawing/2014/main" id="{93877C89-8426-4117-A6AC-A91BB4A821D1}"/>
              </a:ext>
            </a:extLst>
          </p:cNvPr>
          <p:cNvSpPr>
            <a:spLocks noGrp="1"/>
          </p:cNvSpPr>
          <p:nvPr>
            <p:ph type="sldNum" sz="quarter" idx="12"/>
          </p:nvPr>
        </p:nvSpPr>
        <p:spPr/>
        <p:txBody>
          <a:bodyPr/>
          <a:lstStyle/>
          <a:p>
            <a:fld id="{66460FDD-9629-4AEC-8D26-475411E7BDE6}" type="slidenum">
              <a:rPr lang="id-ID" smtClean="0"/>
              <a:t>‹#›</a:t>
            </a:fld>
            <a:endParaRPr lang="id-ID"/>
          </a:p>
        </p:txBody>
      </p:sp>
      <p:sp>
        <p:nvSpPr>
          <p:cNvPr id="8" name="Picture Placeholder 6">
            <a:extLst>
              <a:ext uri="{FF2B5EF4-FFF2-40B4-BE49-F238E27FC236}">
                <a16:creationId xmlns:a16="http://schemas.microsoft.com/office/drawing/2014/main" id="{061DAE14-820B-4EDE-ADED-590FCC60D6B9}"/>
              </a:ext>
            </a:extLst>
          </p:cNvPr>
          <p:cNvSpPr>
            <a:spLocks noGrp="1"/>
          </p:cNvSpPr>
          <p:nvPr>
            <p:ph type="pic" sz="quarter" idx="14"/>
          </p:nvPr>
        </p:nvSpPr>
        <p:spPr>
          <a:xfrm>
            <a:off x="4810760" y="3527504"/>
            <a:ext cx="2946400" cy="2828846"/>
          </a:xfrm>
        </p:spPr>
        <p:txBody>
          <a:bodyPr/>
          <a:lstStyle/>
          <a:p>
            <a:endParaRPr lang="id-ID"/>
          </a:p>
        </p:txBody>
      </p:sp>
    </p:spTree>
    <p:extLst>
      <p:ext uri="{BB962C8B-B14F-4D97-AF65-F5344CB8AC3E}">
        <p14:creationId xmlns:p14="http://schemas.microsoft.com/office/powerpoint/2010/main" val="1787075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54FC38F-4DD8-4E42-A887-A2C095995804}"/>
              </a:ext>
            </a:extLst>
          </p:cNvPr>
          <p:cNvSpPr>
            <a:spLocks noGrp="1"/>
          </p:cNvSpPr>
          <p:nvPr>
            <p:ph type="pic" sz="quarter" idx="13"/>
          </p:nvPr>
        </p:nvSpPr>
        <p:spPr>
          <a:xfrm>
            <a:off x="0" y="0"/>
            <a:ext cx="12192000" cy="6858000"/>
          </a:xfrm>
          <a:custGeom>
            <a:avLst/>
            <a:gdLst>
              <a:gd name="connsiteX0" fmla="*/ 0 w 12192000"/>
              <a:gd name="connsiteY0" fmla="*/ 0 h 6858000"/>
              <a:gd name="connsiteX1" fmla="*/ 9637712 w 12192000"/>
              <a:gd name="connsiteY1" fmla="*/ 0 h 6858000"/>
              <a:gd name="connsiteX2" fmla="*/ 9637712 w 12192000"/>
              <a:gd name="connsiteY2" fmla="*/ 541338 h 6858000"/>
              <a:gd name="connsiteX3" fmla="*/ 11650662 w 12192000"/>
              <a:gd name="connsiteY3" fmla="*/ 541338 h 6858000"/>
              <a:gd name="connsiteX4" fmla="*/ 11650662 w 12192000"/>
              <a:gd name="connsiteY4" fmla="*/ 2552700 h 6858000"/>
              <a:gd name="connsiteX5" fmla="*/ 12192000 w 12192000"/>
              <a:gd name="connsiteY5" fmla="*/ 2552700 h 6858000"/>
              <a:gd name="connsiteX6" fmla="*/ 12192000 w 12192000"/>
              <a:gd name="connsiteY6" fmla="*/ 6858000 h 6858000"/>
              <a:gd name="connsiteX7" fmla="*/ 2554288 w 12192000"/>
              <a:gd name="connsiteY7" fmla="*/ 6858000 h 6858000"/>
              <a:gd name="connsiteX8" fmla="*/ 2554288 w 12192000"/>
              <a:gd name="connsiteY8" fmla="*/ 6316663 h 6858000"/>
              <a:gd name="connsiteX9" fmla="*/ 541338 w 12192000"/>
              <a:gd name="connsiteY9" fmla="*/ 6316663 h 6858000"/>
              <a:gd name="connsiteX10" fmla="*/ 541338 w 12192000"/>
              <a:gd name="connsiteY10" fmla="*/ 4305300 h 6858000"/>
              <a:gd name="connsiteX11" fmla="*/ 0 w 12192000"/>
              <a:gd name="connsiteY11" fmla="*/ 43053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9637712" y="0"/>
                </a:lnTo>
                <a:lnTo>
                  <a:pt x="9637712" y="541338"/>
                </a:lnTo>
                <a:lnTo>
                  <a:pt x="11650662" y="541338"/>
                </a:lnTo>
                <a:lnTo>
                  <a:pt x="11650662" y="2552700"/>
                </a:lnTo>
                <a:lnTo>
                  <a:pt x="12192000" y="2552700"/>
                </a:lnTo>
                <a:lnTo>
                  <a:pt x="12192000" y="6858000"/>
                </a:lnTo>
                <a:lnTo>
                  <a:pt x="2554288" y="6858000"/>
                </a:lnTo>
                <a:lnTo>
                  <a:pt x="2554288" y="6316663"/>
                </a:lnTo>
                <a:lnTo>
                  <a:pt x="541338" y="6316663"/>
                </a:lnTo>
                <a:lnTo>
                  <a:pt x="541338" y="4305300"/>
                </a:lnTo>
                <a:lnTo>
                  <a:pt x="0" y="4305300"/>
                </a:lnTo>
                <a:close/>
              </a:path>
            </a:pathLst>
          </a:custGeom>
        </p:spPr>
        <p:txBody>
          <a:bodyPr wrap="square">
            <a:noAutofit/>
          </a:bodyPr>
          <a:lstStyle/>
          <a:p>
            <a:endParaRPr lang="id-ID"/>
          </a:p>
        </p:txBody>
      </p:sp>
    </p:spTree>
    <p:extLst>
      <p:ext uri="{BB962C8B-B14F-4D97-AF65-F5344CB8AC3E}">
        <p14:creationId xmlns:p14="http://schemas.microsoft.com/office/powerpoint/2010/main" val="387031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3AF94B2-6829-4C62-A5D6-C39DDB89A064}"/>
              </a:ext>
            </a:extLst>
          </p:cNvPr>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69212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80FA72-8AF5-49CF-AAF5-6A053878C197}"/>
              </a:ext>
            </a:extLst>
          </p:cNvPr>
          <p:cNvSpPr/>
          <p:nvPr userDrawn="1"/>
        </p:nvSpPr>
        <p:spPr>
          <a:xfrm>
            <a:off x="0" y="0"/>
            <a:ext cx="12192000" cy="1838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a:extLst>
              <a:ext uri="{FF2B5EF4-FFF2-40B4-BE49-F238E27FC236}">
                <a16:creationId xmlns:a16="http://schemas.microsoft.com/office/drawing/2014/main" id="{337C5D7B-856B-42D4-8200-824D496C6437}"/>
              </a:ext>
            </a:extLst>
          </p:cNvPr>
          <p:cNvSpPr>
            <a:spLocks noGrp="1"/>
          </p:cNvSpPr>
          <p:nvPr>
            <p:ph type="title" hasCustomPrompt="1"/>
          </p:nvPr>
        </p:nvSpPr>
        <p:spPr>
          <a:xfrm>
            <a:off x="838200" y="256699"/>
            <a:ext cx="5349240" cy="1325563"/>
          </a:xfrm>
          <a:prstGeom prst="rect">
            <a:avLst/>
          </a:prstGeom>
        </p:spPr>
        <p:txBody>
          <a:bodyPr/>
          <a:lstStyle>
            <a:lvl1pPr>
              <a:defRPr>
                <a:solidFill>
                  <a:schemeClr val="accent1"/>
                </a:solidFill>
              </a:defRPr>
            </a:lvl1pPr>
          </a:lstStyle>
          <a:p>
            <a:r>
              <a:rPr lang="en-US" dirty="0"/>
              <a:t>Click to edit</a:t>
            </a:r>
            <a:br>
              <a:rPr lang="id-ID" dirty="0"/>
            </a:br>
            <a:r>
              <a:rPr lang="en-US" dirty="0"/>
              <a:t>Master title style</a:t>
            </a:r>
            <a:endParaRPr lang="id-ID" dirty="0"/>
          </a:p>
        </p:txBody>
      </p:sp>
      <p:sp>
        <p:nvSpPr>
          <p:cNvPr id="3" name="Date Placeholder 2">
            <a:extLst>
              <a:ext uri="{FF2B5EF4-FFF2-40B4-BE49-F238E27FC236}">
                <a16:creationId xmlns:a16="http://schemas.microsoft.com/office/drawing/2014/main" id="{69DB11BA-6A36-49C2-8E33-E6981D6E8B53}"/>
              </a:ext>
            </a:extLst>
          </p:cNvPr>
          <p:cNvSpPr>
            <a:spLocks noGrp="1"/>
          </p:cNvSpPr>
          <p:nvPr>
            <p:ph type="dt" sz="half" idx="10"/>
          </p:nvPr>
        </p:nvSpPr>
        <p:spPr/>
        <p:txBody>
          <a:bodyPr/>
          <a:lstStyle/>
          <a:p>
            <a:r>
              <a:rPr lang="en-US"/>
              <a:t>February 16, 2019</a:t>
            </a:r>
            <a:endParaRPr lang="id-ID"/>
          </a:p>
        </p:txBody>
      </p:sp>
      <p:sp>
        <p:nvSpPr>
          <p:cNvPr id="4" name="Footer Placeholder 3">
            <a:extLst>
              <a:ext uri="{FF2B5EF4-FFF2-40B4-BE49-F238E27FC236}">
                <a16:creationId xmlns:a16="http://schemas.microsoft.com/office/drawing/2014/main" id="{321A6167-A6B0-4316-B3EC-1ED9DC507665}"/>
              </a:ext>
            </a:extLst>
          </p:cNvPr>
          <p:cNvSpPr>
            <a:spLocks noGrp="1"/>
          </p:cNvSpPr>
          <p:nvPr>
            <p:ph type="ftr" sz="quarter" idx="11"/>
          </p:nvPr>
        </p:nvSpPr>
        <p:spPr/>
        <p:txBody>
          <a:bodyPr/>
          <a:lstStyle/>
          <a:p>
            <a:r>
              <a:rPr lang="en-US"/>
              <a:t>MAERI Tutorial @ HPCA 2019                                    Tushar Krishna | Georgia Institute of Technology</a:t>
            </a:r>
            <a:endParaRPr lang="id-ID"/>
          </a:p>
        </p:txBody>
      </p:sp>
      <p:sp>
        <p:nvSpPr>
          <p:cNvPr id="5" name="Slide Number Placeholder 4">
            <a:extLst>
              <a:ext uri="{FF2B5EF4-FFF2-40B4-BE49-F238E27FC236}">
                <a16:creationId xmlns:a16="http://schemas.microsoft.com/office/drawing/2014/main" id="{93877C89-8426-4117-A6AC-A91BB4A821D1}"/>
              </a:ext>
            </a:extLst>
          </p:cNvPr>
          <p:cNvSpPr>
            <a:spLocks noGrp="1"/>
          </p:cNvSpPr>
          <p:nvPr>
            <p:ph type="sldNum" sz="quarter" idx="12"/>
          </p:nvPr>
        </p:nvSpPr>
        <p:spPr/>
        <p:txBody>
          <a:bodyPr/>
          <a:lstStyle/>
          <a:p>
            <a:fld id="{66460FDD-9629-4AEC-8D26-475411E7BDE6}" type="slidenum">
              <a:rPr lang="id-ID" smtClean="0"/>
              <a:t>‹#›</a:t>
            </a:fld>
            <a:endParaRPr lang="id-ID"/>
          </a:p>
        </p:txBody>
      </p:sp>
    </p:spTree>
    <p:extLst>
      <p:ext uri="{BB962C8B-B14F-4D97-AF65-F5344CB8AC3E}">
        <p14:creationId xmlns:p14="http://schemas.microsoft.com/office/powerpoint/2010/main" val="225370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C5D7B-856B-42D4-8200-824D496C6437}"/>
              </a:ext>
            </a:extLst>
          </p:cNvPr>
          <p:cNvSpPr>
            <a:spLocks noGrp="1"/>
          </p:cNvSpPr>
          <p:nvPr>
            <p:ph type="title"/>
          </p:nvPr>
        </p:nvSpPr>
        <p:spPr>
          <a:xfrm>
            <a:off x="838200" y="256700"/>
            <a:ext cx="8160834" cy="658998"/>
          </a:xfrm>
          <a:prstGeom prst="rect">
            <a:avLst/>
          </a:prstGeom>
        </p:spPr>
        <p:txBody>
          <a:bodyPr/>
          <a:lstStyle>
            <a:lvl1pPr>
              <a:defRPr baseline="0">
                <a:solidFill>
                  <a:schemeClr val="tx1"/>
                </a:solidFill>
              </a:defRPr>
            </a:lvl1pPr>
          </a:lstStyle>
          <a:p>
            <a:r>
              <a:rPr lang="en-US" dirty="0"/>
              <a:t>Click to edit</a:t>
            </a:r>
            <a:r>
              <a:rPr lang="id-ID" dirty="0"/>
              <a:t> </a:t>
            </a:r>
            <a:r>
              <a:rPr lang="en-US" dirty="0"/>
              <a:t>Master title style</a:t>
            </a:r>
            <a:endParaRPr lang="id-ID" dirty="0"/>
          </a:p>
        </p:txBody>
      </p:sp>
      <p:sp>
        <p:nvSpPr>
          <p:cNvPr id="3" name="Date Placeholder 2">
            <a:extLst>
              <a:ext uri="{FF2B5EF4-FFF2-40B4-BE49-F238E27FC236}">
                <a16:creationId xmlns:a16="http://schemas.microsoft.com/office/drawing/2014/main" id="{69DB11BA-6A36-49C2-8E33-E6981D6E8B53}"/>
              </a:ext>
            </a:extLst>
          </p:cNvPr>
          <p:cNvSpPr>
            <a:spLocks noGrp="1"/>
          </p:cNvSpPr>
          <p:nvPr>
            <p:ph type="dt" sz="half" idx="10"/>
          </p:nvPr>
        </p:nvSpPr>
        <p:spPr>
          <a:xfrm>
            <a:off x="9982200" y="6356350"/>
            <a:ext cx="2080404" cy="365125"/>
          </a:xfrm>
        </p:spPr>
        <p:txBody>
          <a:bodyPr/>
          <a:lstStyle/>
          <a:p>
            <a:r>
              <a:rPr lang="en-US"/>
              <a:t>February 16, 2019</a:t>
            </a:r>
            <a:endParaRPr lang="id-ID"/>
          </a:p>
        </p:txBody>
      </p:sp>
      <p:sp>
        <p:nvSpPr>
          <p:cNvPr id="4" name="Footer Placeholder 3">
            <a:extLst>
              <a:ext uri="{FF2B5EF4-FFF2-40B4-BE49-F238E27FC236}">
                <a16:creationId xmlns:a16="http://schemas.microsoft.com/office/drawing/2014/main" id="{321A6167-A6B0-4316-B3EC-1ED9DC507665}"/>
              </a:ext>
            </a:extLst>
          </p:cNvPr>
          <p:cNvSpPr>
            <a:spLocks noGrp="1"/>
          </p:cNvSpPr>
          <p:nvPr>
            <p:ph type="ftr" sz="quarter" idx="11"/>
          </p:nvPr>
        </p:nvSpPr>
        <p:spPr>
          <a:xfrm>
            <a:off x="838201" y="6356350"/>
            <a:ext cx="7475054" cy="365125"/>
          </a:xfrm>
        </p:spPr>
        <p:txBody>
          <a:bodyPr/>
          <a:lstStyle/>
          <a:p>
            <a:r>
              <a:rPr lang="en-US"/>
              <a:t>MAERI Tutorial @ HPCA 2019                                    Tushar Krishna | Georgia Institute of Technology</a:t>
            </a:r>
            <a:endParaRPr lang="id-ID"/>
          </a:p>
        </p:txBody>
      </p:sp>
      <p:sp>
        <p:nvSpPr>
          <p:cNvPr id="5" name="Slide Number Placeholder 4">
            <a:extLst>
              <a:ext uri="{FF2B5EF4-FFF2-40B4-BE49-F238E27FC236}">
                <a16:creationId xmlns:a16="http://schemas.microsoft.com/office/drawing/2014/main" id="{93877C89-8426-4117-A6AC-A91BB4A821D1}"/>
              </a:ext>
            </a:extLst>
          </p:cNvPr>
          <p:cNvSpPr>
            <a:spLocks noGrp="1"/>
          </p:cNvSpPr>
          <p:nvPr>
            <p:ph type="sldNum" sz="quarter" idx="12"/>
          </p:nvPr>
        </p:nvSpPr>
        <p:spPr>
          <a:xfrm>
            <a:off x="11482466" y="74137"/>
            <a:ext cx="580138" cy="365125"/>
          </a:xfrm>
          <a:solidFill>
            <a:schemeClr val="tx1"/>
          </a:solidFill>
        </p:spPr>
        <p:txBody>
          <a:bodyPr/>
          <a:lstStyle>
            <a:lvl1pPr>
              <a:defRPr sz="2000">
                <a:solidFill>
                  <a:srgbClr val="FFC000"/>
                </a:solidFill>
              </a:defRPr>
            </a:lvl1pPr>
          </a:lstStyle>
          <a:p>
            <a:fld id="{66460FDD-9629-4AEC-8D26-475411E7BDE6}" type="slidenum">
              <a:rPr lang="id-ID" smtClean="0"/>
              <a:pPr/>
              <a:t>‹#›</a:t>
            </a:fld>
            <a:endParaRPr lang="id-ID"/>
          </a:p>
        </p:txBody>
      </p:sp>
      <p:cxnSp>
        <p:nvCxnSpPr>
          <p:cNvPr id="6" name="Straight Connector 5">
            <a:extLst>
              <a:ext uri="{FF2B5EF4-FFF2-40B4-BE49-F238E27FC236}">
                <a16:creationId xmlns:a16="http://schemas.microsoft.com/office/drawing/2014/main" id="{765B47CC-E507-4B93-8EDB-4426ABDE9226}"/>
              </a:ext>
            </a:extLst>
          </p:cNvPr>
          <p:cNvCxnSpPr>
            <a:cxnSpLocks/>
          </p:cNvCxnSpPr>
          <p:nvPr userDrawn="1"/>
        </p:nvCxnSpPr>
        <p:spPr>
          <a:xfrm>
            <a:off x="982980" y="915697"/>
            <a:ext cx="1341120" cy="0"/>
          </a:xfrm>
          <a:prstGeom prst="line">
            <a:avLst/>
          </a:prstGeom>
          <a:ln w="79375"/>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F462E7B-C409-F740-912B-D4B0FC236C1C}"/>
              </a:ext>
            </a:extLst>
          </p:cNvPr>
          <p:cNvSpPr/>
          <p:nvPr userDrawn="1"/>
        </p:nvSpPr>
        <p:spPr>
          <a:xfrm>
            <a:off x="540853" y="6303035"/>
            <a:ext cx="11110293" cy="5331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1" name="TextBox 10">
            <a:extLst>
              <a:ext uri="{FF2B5EF4-FFF2-40B4-BE49-F238E27FC236}">
                <a16:creationId xmlns:a16="http://schemas.microsoft.com/office/drawing/2014/main" id="{DBE8ED03-F4FA-CB44-87C9-FF98FB3EE6E0}"/>
              </a:ext>
            </a:extLst>
          </p:cNvPr>
          <p:cNvSpPr txBox="1"/>
          <p:nvPr userDrawn="1"/>
        </p:nvSpPr>
        <p:spPr>
          <a:xfrm>
            <a:off x="838200" y="1179798"/>
            <a:ext cx="10991974" cy="584775"/>
          </a:xfrm>
          <a:prstGeom prst="rect">
            <a:avLst/>
          </a:prstGeom>
          <a:noFill/>
        </p:spPr>
        <p:txBody>
          <a:bodyPr wrap="square" rtlCol="0">
            <a:spAutoFit/>
          </a:bodyPr>
          <a:lstStyle/>
          <a:p>
            <a:pPr marL="457200" indent="-457200">
              <a:buFont typeface="Arial" panose="020B0604020202020204" pitchFamily="34" charset="0"/>
              <a:buChar char="•"/>
            </a:pPr>
            <a:endParaRPr lang="id-ID" sz="3200" dirty="0">
              <a:latin typeface="+mj-lt"/>
            </a:endParaRPr>
          </a:p>
        </p:txBody>
      </p:sp>
      <p:sp>
        <p:nvSpPr>
          <p:cNvPr id="12" name="Text Placeholder 2">
            <a:extLst>
              <a:ext uri="{FF2B5EF4-FFF2-40B4-BE49-F238E27FC236}">
                <a16:creationId xmlns:a16="http://schemas.microsoft.com/office/drawing/2014/main" id="{1AC0E07C-B2A5-4876-BCB9-C7F7BC9CD642}"/>
              </a:ext>
            </a:extLst>
          </p:cNvPr>
          <p:cNvSpPr>
            <a:spLocks noGrp="1"/>
          </p:cNvSpPr>
          <p:nvPr>
            <p:ph idx="1"/>
          </p:nvPr>
        </p:nvSpPr>
        <p:spPr>
          <a:xfrm>
            <a:off x="838200" y="1037968"/>
            <a:ext cx="10515600" cy="513899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Tree>
    <p:extLst>
      <p:ext uri="{BB962C8B-B14F-4D97-AF65-F5344CB8AC3E}">
        <p14:creationId xmlns:p14="http://schemas.microsoft.com/office/powerpoint/2010/main" val="3394392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February 16, 2019</a:t>
            </a:r>
            <a:endParaRPr lang="id-ID"/>
          </a:p>
        </p:txBody>
      </p:sp>
      <p:sp>
        <p:nvSpPr>
          <p:cNvPr id="4" name="Footer Placeholder 3"/>
          <p:cNvSpPr>
            <a:spLocks noGrp="1"/>
          </p:cNvSpPr>
          <p:nvPr>
            <p:ph type="ftr" sz="quarter" idx="11"/>
          </p:nvPr>
        </p:nvSpPr>
        <p:spPr/>
        <p:txBody>
          <a:bodyPr/>
          <a:lstStyle/>
          <a:p>
            <a:r>
              <a:rPr lang="en-US"/>
              <a:t>MAERI Tutorial @ HPCA 2019                                    Tushar Krishna | Georgia Institute of Technology</a:t>
            </a:r>
            <a:endParaRPr lang="id-ID"/>
          </a:p>
        </p:txBody>
      </p:sp>
      <p:sp>
        <p:nvSpPr>
          <p:cNvPr id="5" name="Slide Number Placeholder 4"/>
          <p:cNvSpPr>
            <a:spLocks noGrp="1"/>
          </p:cNvSpPr>
          <p:nvPr>
            <p:ph type="sldNum" sz="quarter" idx="12"/>
          </p:nvPr>
        </p:nvSpPr>
        <p:spPr/>
        <p:txBody>
          <a:bodyPr/>
          <a:lstStyle/>
          <a:p>
            <a:fld id="{66460FDD-9629-4AEC-8D26-475411E7BDE6}" type="slidenum">
              <a:rPr lang="id-ID" smtClean="0"/>
              <a:t>‹#›</a:t>
            </a:fld>
            <a:endParaRPr lang="id-ID"/>
          </a:p>
        </p:txBody>
      </p:sp>
    </p:spTree>
    <p:extLst>
      <p:ext uri="{BB962C8B-B14F-4D97-AF65-F5344CB8AC3E}">
        <p14:creationId xmlns:p14="http://schemas.microsoft.com/office/powerpoint/2010/main" val="24975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DB11BA-6A36-49C2-8E33-E6981D6E8B53}"/>
              </a:ext>
            </a:extLst>
          </p:cNvPr>
          <p:cNvSpPr>
            <a:spLocks noGrp="1"/>
          </p:cNvSpPr>
          <p:nvPr>
            <p:ph type="dt" sz="half" idx="10"/>
          </p:nvPr>
        </p:nvSpPr>
        <p:spPr/>
        <p:txBody>
          <a:bodyPr/>
          <a:lstStyle/>
          <a:p>
            <a:r>
              <a:rPr lang="en-US"/>
              <a:t>February 16, 2019</a:t>
            </a:r>
            <a:endParaRPr lang="id-ID"/>
          </a:p>
        </p:txBody>
      </p:sp>
      <p:sp>
        <p:nvSpPr>
          <p:cNvPr id="4" name="Footer Placeholder 3">
            <a:extLst>
              <a:ext uri="{FF2B5EF4-FFF2-40B4-BE49-F238E27FC236}">
                <a16:creationId xmlns:a16="http://schemas.microsoft.com/office/drawing/2014/main" id="{321A6167-A6B0-4316-B3EC-1ED9DC507665}"/>
              </a:ext>
            </a:extLst>
          </p:cNvPr>
          <p:cNvSpPr>
            <a:spLocks noGrp="1"/>
          </p:cNvSpPr>
          <p:nvPr>
            <p:ph type="ftr" sz="quarter" idx="11"/>
          </p:nvPr>
        </p:nvSpPr>
        <p:spPr/>
        <p:txBody>
          <a:bodyPr/>
          <a:lstStyle/>
          <a:p>
            <a:r>
              <a:rPr lang="en-US"/>
              <a:t>MAERI Tutorial @ HPCA 2019                                    Tushar Krishna | Georgia Institute of Technology</a:t>
            </a:r>
            <a:endParaRPr lang="id-ID"/>
          </a:p>
        </p:txBody>
      </p:sp>
      <p:sp>
        <p:nvSpPr>
          <p:cNvPr id="5" name="Slide Number Placeholder 4">
            <a:extLst>
              <a:ext uri="{FF2B5EF4-FFF2-40B4-BE49-F238E27FC236}">
                <a16:creationId xmlns:a16="http://schemas.microsoft.com/office/drawing/2014/main" id="{93877C89-8426-4117-A6AC-A91BB4A821D1}"/>
              </a:ext>
            </a:extLst>
          </p:cNvPr>
          <p:cNvSpPr>
            <a:spLocks noGrp="1"/>
          </p:cNvSpPr>
          <p:nvPr>
            <p:ph type="sldNum" sz="quarter" idx="12"/>
          </p:nvPr>
        </p:nvSpPr>
        <p:spPr/>
        <p:txBody>
          <a:bodyPr/>
          <a:lstStyle/>
          <a:p>
            <a:fld id="{66460FDD-9629-4AEC-8D26-475411E7BDE6}" type="slidenum">
              <a:rPr lang="id-ID" smtClean="0"/>
              <a:t>‹#›</a:t>
            </a:fld>
            <a:endParaRPr lang="id-ID"/>
          </a:p>
        </p:txBody>
      </p:sp>
    </p:spTree>
    <p:extLst>
      <p:ext uri="{BB962C8B-B14F-4D97-AF65-F5344CB8AC3E}">
        <p14:creationId xmlns:p14="http://schemas.microsoft.com/office/powerpoint/2010/main" val="26706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DB11BA-6A36-49C2-8E33-E6981D6E8B53}"/>
              </a:ext>
            </a:extLst>
          </p:cNvPr>
          <p:cNvSpPr>
            <a:spLocks noGrp="1"/>
          </p:cNvSpPr>
          <p:nvPr>
            <p:ph type="dt" sz="half" idx="10"/>
          </p:nvPr>
        </p:nvSpPr>
        <p:spPr/>
        <p:txBody>
          <a:bodyPr/>
          <a:lstStyle/>
          <a:p>
            <a:r>
              <a:rPr lang="en-US"/>
              <a:t>February 16, 2019</a:t>
            </a:r>
            <a:endParaRPr lang="id-ID"/>
          </a:p>
        </p:txBody>
      </p:sp>
      <p:sp>
        <p:nvSpPr>
          <p:cNvPr id="4" name="Footer Placeholder 3">
            <a:extLst>
              <a:ext uri="{FF2B5EF4-FFF2-40B4-BE49-F238E27FC236}">
                <a16:creationId xmlns:a16="http://schemas.microsoft.com/office/drawing/2014/main" id="{321A6167-A6B0-4316-B3EC-1ED9DC507665}"/>
              </a:ext>
            </a:extLst>
          </p:cNvPr>
          <p:cNvSpPr>
            <a:spLocks noGrp="1"/>
          </p:cNvSpPr>
          <p:nvPr>
            <p:ph type="ftr" sz="quarter" idx="11"/>
          </p:nvPr>
        </p:nvSpPr>
        <p:spPr/>
        <p:txBody>
          <a:bodyPr/>
          <a:lstStyle/>
          <a:p>
            <a:r>
              <a:rPr lang="en-US"/>
              <a:t>MAERI Tutorial @ HPCA 2019                                    Tushar Krishna | Georgia Institute of Technology</a:t>
            </a:r>
            <a:endParaRPr lang="id-ID"/>
          </a:p>
        </p:txBody>
      </p:sp>
      <p:sp>
        <p:nvSpPr>
          <p:cNvPr id="5" name="Slide Number Placeholder 4">
            <a:extLst>
              <a:ext uri="{FF2B5EF4-FFF2-40B4-BE49-F238E27FC236}">
                <a16:creationId xmlns:a16="http://schemas.microsoft.com/office/drawing/2014/main" id="{93877C89-8426-4117-A6AC-A91BB4A821D1}"/>
              </a:ext>
            </a:extLst>
          </p:cNvPr>
          <p:cNvSpPr>
            <a:spLocks noGrp="1"/>
          </p:cNvSpPr>
          <p:nvPr>
            <p:ph type="sldNum" sz="quarter" idx="12"/>
          </p:nvPr>
        </p:nvSpPr>
        <p:spPr/>
        <p:txBody>
          <a:bodyPr/>
          <a:lstStyle/>
          <a:p>
            <a:fld id="{66460FDD-9629-4AEC-8D26-475411E7BDE6}" type="slidenum">
              <a:rPr lang="id-ID" smtClean="0"/>
              <a:t>‹#›</a:t>
            </a:fld>
            <a:endParaRPr lang="id-ID"/>
          </a:p>
        </p:txBody>
      </p:sp>
      <p:sp>
        <p:nvSpPr>
          <p:cNvPr id="7" name="Picture Placeholder 7">
            <a:extLst>
              <a:ext uri="{FF2B5EF4-FFF2-40B4-BE49-F238E27FC236}">
                <a16:creationId xmlns:a16="http://schemas.microsoft.com/office/drawing/2014/main" id="{7708821C-4BFB-41BC-AE8B-847A90ECEC49}"/>
              </a:ext>
            </a:extLst>
          </p:cNvPr>
          <p:cNvSpPr>
            <a:spLocks noGrp="1"/>
          </p:cNvSpPr>
          <p:nvPr>
            <p:ph type="pic" sz="quarter" idx="13"/>
          </p:nvPr>
        </p:nvSpPr>
        <p:spPr>
          <a:xfrm>
            <a:off x="0" y="4236720"/>
            <a:ext cx="12192000" cy="2621280"/>
          </a:xfrm>
        </p:spPr>
        <p:txBody>
          <a:bodyPr/>
          <a:lstStyle/>
          <a:p>
            <a:endParaRPr lang="id-ID"/>
          </a:p>
        </p:txBody>
      </p:sp>
    </p:spTree>
    <p:extLst>
      <p:ext uri="{BB962C8B-B14F-4D97-AF65-F5344CB8AC3E}">
        <p14:creationId xmlns:p14="http://schemas.microsoft.com/office/powerpoint/2010/main" val="3224178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C5D7B-856B-42D4-8200-824D496C6437}"/>
              </a:ext>
            </a:extLst>
          </p:cNvPr>
          <p:cNvSpPr>
            <a:spLocks noGrp="1"/>
          </p:cNvSpPr>
          <p:nvPr>
            <p:ph type="title" hasCustomPrompt="1"/>
          </p:nvPr>
        </p:nvSpPr>
        <p:spPr>
          <a:xfrm>
            <a:off x="838200" y="256699"/>
            <a:ext cx="5349240" cy="1325563"/>
          </a:xfrm>
          <a:prstGeom prst="rect">
            <a:avLst/>
          </a:prstGeom>
        </p:spPr>
        <p:txBody>
          <a:bodyPr/>
          <a:lstStyle>
            <a:lvl1pPr>
              <a:defRPr>
                <a:solidFill>
                  <a:schemeClr val="tx1"/>
                </a:solidFill>
              </a:defRPr>
            </a:lvl1pPr>
          </a:lstStyle>
          <a:p>
            <a:r>
              <a:rPr lang="en-US" dirty="0"/>
              <a:t>Click to edit</a:t>
            </a:r>
            <a:br>
              <a:rPr lang="id-ID" dirty="0"/>
            </a:br>
            <a:r>
              <a:rPr lang="en-US" dirty="0"/>
              <a:t>Master title style</a:t>
            </a:r>
            <a:endParaRPr lang="id-ID" dirty="0"/>
          </a:p>
        </p:txBody>
      </p:sp>
      <p:sp>
        <p:nvSpPr>
          <p:cNvPr id="3" name="Date Placeholder 2">
            <a:extLst>
              <a:ext uri="{FF2B5EF4-FFF2-40B4-BE49-F238E27FC236}">
                <a16:creationId xmlns:a16="http://schemas.microsoft.com/office/drawing/2014/main" id="{69DB11BA-6A36-49C2-8E33-E6981D6E8B53}"/>
              </a:ext>
            </a:extLst>
          </p:cNvPr>
          <p:cNvSpPr>
            <a:spLocks noGrp="1"/>
          </p:cNvSpPr>
          <p:nvPr>
            <p:ph type="dt" sz="half" idx="10"/>
          </p:nvPr>
        </p:nvSpPr>
        <p:spPr/>
        <p:txBody>
          <a:bodyPr/>
          <a:lstStyle/>
          <a:p>
            <a:r>
              <a:rPr lang="en-US"/>
              <a:t>February 16, 2019</a:t>
            </a:r>
            <a:endParaRPr lang="id-ID"/>
          </a:p>
        </p:txBody>
      </p:sp>
      <p:sp>
        <p:nvSpPr>
          <p:cNvPr id="4" name="Footer Placeholder 3">
            <a:extLst>
              <a:ext uri="{FF2B5EF4-FFF2-40B4-BE49-F238E27FC236}">
                <a16:creationId xmlns:a16="http://schemas.microsoft.com/office/drawing/2014/main" id="{321A6167-A6B0-4316-B3EC-1ED9DC507665}"/>
              </a:ext>
            </a:extLst>
          </p:cNvPr>
          <p:cNvSpPr>
            <a:spLocks noGrp="1"/>
          </p:cNvSpPr>
          <p:nvPr>
            <p:ph type="ftr" sz="quarter" idx="11"/>
          </p:nvPr>
        </p:nvSpPr>
        <p:spPr/>
        <p:txBody>
          <a:bodyPr/>
          <a:lstStyle/>
          <a:p>
            <a:r>
              <a:rPr lang="en-US"/>
              <a:t>MAERI Tutorial @ HPCA 2019                                    Tushar Krishna | Georgia Institute of Technology</a:t>
            </a:r>
            <a:endParaRPr lang="id-ID"/>
          </a:p>
        </p:txBody>
      </p:sp>
      <p:sp>
        <p:nvSpPr>
          <p:cNvPr id="5" name="Slide Number Placeholder 4">
            <a:extLst>
              <a:ext uri="{FF2B5EF4-FFF2-40B4-BE49-F238E27FC236}">
                <a16:creationId xmlns:a16="http://schemas.microsoft.com/office/drawing/2014/main" id="{93877C89-8426-4117-A6AC-A91BB4A821D1}"/>
              </a:ext>
            </a:extLst>
          </p:cNvPr>
          <p:cNvSpPr>
            <a:spLocks noGrp="1"/>
          </p:cNvSpPr>
          <p:nvPr>
            <p:ph type="sldNum" sz="quarter" idx="12"/>
          </p:nvPr>
        </p:nvSpPr>
        <p:spPr/>
        <p:txBody>
          <a:bodyPr/>
          <a:lstStyle/>
          <a:p>
            <a:fld id="{66460FDD-9629-4AEC-8D26-475411E7BDE6}" type="slidenum">
              <a:rPr lang="id-ID" smtClean="0"/>
              <a:t>‹#›</a:t>
            </a:fld>
            <a:endParaRPr lang="id-ID"/>
          </a:p>
        </p:txBody>
      </p:sp>
      <p:cxnSp>
        <p:nvCxnSpPr>
          <p:cNvPr id="6" name="Straight Connector 5">
            <a:extLst>
              <a:ext uri="{FF2B5EF4-FFF2-40B4-BE49-F238E27FC236}">
                <a16:creationId xmlns:a16="http://schemas.microsoft.com/office/drawing/2014/main" id="{765B47CC-E507-4B93-8EDB-4426ABDE9226}"/>
              </a:ext>
            </a:extLst>
          </p:cNvPr>
          <p:cNvCxnSpPr/>
          <p:nvPr userDrawn="1"/>
        </p:nvCxnSpPr>
        <p:spPr>
          <a:xfrm>
            <a:off x="982980" y="1706880"/>
            <a:ext cx="1341120" cy="0"/>
          </a:xfrm>
          <a:prstGeom prst="line">
            <a:avLst/>
          </a:prstGeom>
          <a:ln w="79375"/>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3A98E279-3D83-4752-AC09-74B9F0B88B29}"/>
              </a:ext>
            </a:extLst>
          </p:cNvPr>
          <p:cNvSpPr>
            <a:spLocks noGrp="1"/>
          </p:cNvSpPr>
          <p:nvPr>
            <p:ph type="pic" sz="quarter" idx="13"/>
          </p:nvPr>
        </p:nvSpPr>
        <p:spPr>
          <a:xfrm>
            <a:off x="0" y="2075631"/>
            <a:ext cx="6187440" cy="3119437"/>
          </a:xfrm>
        </p:spPr>
        <p:txBody>
          <a:bodyPr/>
          <a:lstStyle/>
          <a:p>
            <a:endParaRPr lang="id-ID"/>
          </a:p>
        </p:txBody>
      </p:sp>
      <p:sp>
        <p:nvSpPr>
          <p:cNvPr id="9" name="Picture Placeholder 7">
            <a:extLst>
              <a:ext uri="{FF2B5EF4-FFF2-40B4-BE49-F238E27FC236}">
                <a16:creationId xmlns:a16="http://schemas.microsoft.com/office/drawing/2014/main" id="{251B953C-8DB9-4448-8114-3F651D700F75}"/>
              </a:ext>
            </a:extLst>
          </p:cNvPr>
          <p:cNvSpPr>
            <a:spLocks noGrp="1"/>
          </p:cNvSpPr>
          <p:nvPr>
            <p:ph type="pic" sz="quarter" idx="14"/>
          </p:nvPr>
        </p:nvSpPr>
        <p:spPr>
          <a:xfrm>
            <a:off x="6187440" y="0"/>
            <a:ext cx="3302000" cy="2097354"/>
          </a:xfrm>
        </p:spPr>
        <p:txBody>
          <a:bodyPr/>
          <a:lstStyle/>
          <a:p>
            <a:endParaRPr lang="id-ID"/>
          </a:p>
        </p:txBody>
      </p:sp>
      <p:sp>
        <p:nvSpPr>
          <p:cNvPr id="10" name="Picture Placeholder 7">
            <a:extLst>
              <a:ext uri="{FF2B5EF4-FFF2-40B4-BE49-F238E27FC236}">
                <a16:creationId xmlns:a16="http://schemas.microsoft.com/office/drawing/2014/main" id="{8C1EF802-59EE-4E51-9A0F-C85A820F8B67}"/>
              </a:ext>
            </a:extLst>
          </p:cNvPr>
          <p:cNvSpPr>
            <a:spLocks noGrp="1"/>
          </p:cNvSpPr>
          <p:nvPr>
            <p:ph type="pic" sz="quarter" idx="15"/>
          </p:nvPr>
        </p:nvSpPr>
        <p:spPr>
          <a:xfrm>
            <a:off x="6187440" y="5195068"/>
            <a:ext cx="3302000" cy="1662932"/>
          </a:xfrm>
        </p:spPr>
        <p:txBody>
          <a:bodyPr/>
          <a:lstStyle/>
          <a:p>
            <a:endParaRPr lang="id-ID"/>
          </a:p>
        </p:txBody>
      </p:sp>
      <p:sp>
        <p:nvSpPr>
          <p:cNvPr id="12" name="Picture Placeholder 7">
            <a:extLst>
              <a:ext uri="{FF2B5EF4-FFF2-40B4-BE49-F238E27FC236}">
                <a16:creationId xmlns:a16="http://schemas.microsoft.com/office/drawing/2014/main" id="{16F9A0C4-BF8B-48AE-88C7-2E0D7B4BE62D}"/>
              </a:ext>
            </a:extLst>
          </p:cNvPr>
          <p:cNvSpPr>
            <a:spLocks noGrp="1"/>
          </p:cNvSpPr>
          <p:nvPr>
            <p:ph type="pic" sz="quarter" idx="17"/>
          </p:nvPr>
        </p:nvSpPr>
        <p:spPr>
          <a:xfrm>
            <a:off x="9489440" y="2097354"/>
            <a:ext cx="2682240" cy="3097714"/>
          </a:xfrm>
        </p:spPr>
        <p:txBody>
          <a:bodyPr/>
          <a:lstStyle/>
          <a:p>
            <a:endParaRPr lang="id-ID" dirty="0"/>
          </a:p>
        </p:txBody>
      </p:sp>
    </p:spTree>
    <p:extLst>
      <p:ext uri="{BB962C8B-B14F-4D97-AF65-F5344CB8AC3E}">
        <p14:creationId xmlns:p14="http://schemas.microsoft.com/office/powerpoint/2010/main" val="400289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0E07C-B2A5-4876-BCB9-C7F7BC9CD642}"/>
              </a:ext>
            </a:extLst>
          </p:cNvPr>
          <p:cNvSpPr>
            <a:spLocks noGrp="1"/>
          </p:cNvSpPr>
          <p:nvPr>
            <p:ph type="body" idx="1"/>
          </p:nvPr>
        </p:nvSpPr>
        <p:spPr>
          <a:xfrm>
            <a:off x="838200" y="1037968"/>
            <a:ext cx="10515600" cy="513899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84E2E08F-724E-463E-A003-C0C06B0B30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February 16, 2019</a:t>
            </a:r>
            <a:endParaRPr lang="id-ID"/>
          </a:p>
        </p:txBody>
      </p:sp>
      <p:sp>
        <p:nvSpPr>
          <p:cNvPr id="5" name="Footer Placeholder 4">
            <a:extLst>
              <a:ext uri="{FF2B5EF4-FFF2-40B4-BE49-F238E27FC236}">
                <a16:creationId xmlns:a16="http://schemas.microsoft.com/office/drawing/2014/main" id="{ED9C14AB-1C03-4603-B0A6-B56A8E0A88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MAERI Tutorial @ HPCA 2019                                    Tushar Krishna | Georgia Institute of Technology</a:t>
            </a:r>
            <a:endParaRPr lang="id-ID"/>
          </a:p>
        </p:txBody>
      </p:sp>
      <p:sp>
        <p:nvSpPr>
          <p:cNvPr id="6" name="Slide Number Placeholder 5">
            <a:extLst>
              <a:ext uri="{FF2B5EF4-FFF2-40B4-BE49-F238E27FC236}">
                <a16:creationId xmlns:a16="http://schemas.microsoft.com/office/drawing/2014/main" id="{389EA8A2-0271-449E-87E6-D7D253412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60FDD-9629-4AEC-8D26-475411E7BDE6}" type="slidenum">
              <a:rPr lang="id-ID" smtClean="0"/>
              <a:t>‹#›</a:t>
            </a:fld>
            <a:endParaRPr lang="id-ID"/>
          </a:p>
        </p:txBody>
      </p:sp>
      <p:sp>
        <p:nvSpPr>
          <p:cNvPr id="7" name="Title 1">
            <a:extLst>
              <a:ext uri="{FF2B5EF4-FFF2-40B4-BE49-F238E27FC236}">
                <a16:creationId xmlns:a16="http://schemas.microsoft.com/office/drawing/2014/main" id="{337C5D7B-856B-42D4-8200-824D496C6437}"/>
              </a:ext>
            </a:extLst>
          </p:cNvPr>
          <p:cNvSpPr txBox="1">
            <a:spLocks/>
          </p:cNvSpPr>
          <p:nvPr userDrawn="1"/>
        </p:nvSpPr>
        <p:spPr>
          <a:xfrm>
            <a:off x="838200" y="256700"/>
            <a:ext cx="8160834" cy="658998"/>
          </a:xfrm>
          <a:prstGeom prst="rect">
            <a:avLst/>
          </a:prstGeom>
        </p:spPr>
        <p:txBody>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endParaRPr lang="id-ID" dirty="0"/>
          </a:p>
        </p:txBody>
      </p:sp>
      <p:sp>
        <p:nvSpPr>
          <p:cNvPr id="9" name="Rectangle 8">
            <a:extLst>
              <a:ext uri="{FF2B5EF4-FFF2-40B4-BE49-F238E27FC236}">
                <a16:creationId xmlns:a16="http://schemas.microsoft.com/office/drawing/2014/main" id="{9F462E7B-C409-F740-912B-D4B0FC236C1C}"/>
              </a:ext>
            </a:extLst>
          </p:cNvPr>
          <p:cNvSpPr/>
          <p:nvPr userDrawn="1"/>
        </p:nvSpPr>
        <p:spPr>
          <a:xfrm>
            <a:off x="540853" y="6303035"/>
            <a:ext cx="11110293" cy="5331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cxnSp>
        <p:nvCxnSpPr>
          <p:cNvPr id="10" name="Straight Connector 9">
            <a:extLst>
              <a:ext uri="{FF2B5EF4-FFF2-40B4-BE49-F238E27FC236}">
                <a16:creationId xmlns:a16="http://schemas.microsoft.com/office/drawing/2014/main" id="{765B47CC-E507-4B93-8EDB-4426ABDE9226}"/>
              </a:ext>
            </a:extLst>
          </p:cNvPr>
          <p:cNvCxnSpPr>
            <a:cxnSpLocks/>
          </p:cNvCxnSpPr>
          <p:nvPr userDrawn="1"/>
        </p:nvCxnSpPr>
        <p:spPr>
          <a:xfrm>
            <a:off x="982980" y="915697"/>
            <a:ext cx="1341120" cy="0"/>
          </a:xfrm>
          <a:prstGeom prst="line">
            <a:avLst/>
          </a:prstGeom>
          <a:ln w="793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98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51" r:id="rId4"/>
    <p:sldLayoutId id="2147483652" r:id="rId5"/>
    <p:sldLayoutId id="2147483669" r:id="rId6"/>
    <p:sldLayoutId id="2147483667" r:id="rId7"/>
    <p:sldLayoutId id="2147483665" r:id="rId8"/>
    <p:sldLayoutId id="2147483659" r:id="rId9"/>
    <p:sldLayoutId id="2147483660" r:id="rId10"/>
    <p:sldLayoutId id="2147483663" r:id="rId11"/>
    <p:sldLayoutId id="2147483661" r:id="rId12"/>
    <p:sldLayoutId id="2147483655" r:id="rId13"/>
    <p:sldLayoutId id="2147483656" r:id="rId14"/>
    <p:sldLayoutId id="2147483658" r:id="rId15"/>
    <p:sldLayoutId id="2147483653" r:id="rId16"/>
    <p:sldLayoutId id="2147483657" r:id="rId17"/>
    <p:sldLayoutId id="2147483654" r:id="rId18"/>
    <p:sldLayoutId id="214748366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hyperlink" Target="http://synergy.ece.gatech.edu/" TargetMode="Externa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tiff"/><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tiff"/><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4.emf"/><Relationship Id="rId7"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5.xml"/><Relationship Id="rId5" Type="http://schemas.openxmlformats.org/officeDocument/2006/relationships/image" Target="../media/image22.emf"/><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6DD393-0C49-4944-BE07-E8A5D0551517}"/>
              </a:ext>
            </a:extLst>
          </p:cNvPr>
          <p:cNvSpPr/>
          <p:nvPr/>
        </p:nvSpPr>
        <p:spPr>
          <a:xfrm>
            <a:off x="0" y="4838218"/>
            <a:ext cx="12192000" cy="2019782"/>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8" name="Title 7">
            <a:extLst>
              <a:ext uri="{FF2B5EF4-FFF2-40B4-BE49-F238E27FC236}">
                <a16:creationId xmlns:a16="http://schemas.microsoft.com/office/drawing/2014/main" id="{732262DA-ED66-4AC1-AFC5-BF93A006984F}"/>
              </a:ext>
            </a:extLst>
          </p:cNvPr>
          <p:cNvSpPr>
            <a:spLocks noGrp="1"/>
          </p:cNvSpPr>
          <p:nvPr>
            <p:ph type="ctrTitle"/>
          </p:nvPr>
        </p:nvSpPr>
        <p:spPr>
          <a:xfrm>
            <a:off x="485990" y="2148690"/>
            <a:ext cx="11356054" cy="1390825"/>
          </a:xfrm>
        </p:spPr>
        <p:txBody>
          <a:bodyPr anchor="ctr">
            <a:noAutofit/>
          </a:bodyPr>
          <a:lstStyle/>
          <a:p>
            <a:pPr>
              <a:lnSpc>
                <a:spcPct val="100000"/>
              </a:lnSpc>
            </a:pPr>
            <a:r>
              <a:rPr lang="id-ID" sz="4000" b="1" dirty="0" err="1">
                <a:solidFill>
                  <a:schemeClr val="tx1">
                    <a:lumMod val="50000"/>
                  </a:schemeClr>
                </a:solidFill>
              </a:rPr>
              <a:t>mRNA</a:t>
            </a:r>
            <a:r>
              <a:rPr lang="id-ID" sz="4000" b="1" dirty="0">
                <a:solidFill>
                  <a:schemeClr val="tx1">
                    <a:lumMod val="50000"/>
                  </a:schemeClr>
                </a:solidFill>
              </a:rPr>
              <a:t>: </a:t>
            </a:r>
            <a:r>
              <a:rPr lang="id-ID" sz="4000" b="1" dirty="0" err="1">
                <a:solidFill>
                  <a:schemeClr val="tx1">
                    <a:lumMod val="50000"/>
                  </a:schemeClr>
                </a:solidFill>
              </a:rPr>
              <a:t>Efficient</a:t>
            </a:r>
            <a:r>
              <a:rPr lang="id-ID" sz="4000" b="1" dirty="0">
                <a:solidFill>
                  <a:schemeClr val="tx1">
                    <a:lumMod val="50000"/>
                  </a:schemeClr>
                </a:solidFill>
              </a:rPr>
              <a:t> </a:t>
            </a:r>
            <a:r>
              <a:rPr lang="id-ID" sz="4000" b="1" u="sng" dirty="0" err="1">
                <a:solidFill>
                  <a:schemeClr val="tx1">
                    <a:lumMod val="50000"/>
                  </a:schemeClr>
                </a:solidFill>
              </a:rPr>
              <a:t>M</a:t>
            </a:r>
            <a:r>
              <a:rPr lang="id-ID" sz="4000" b="1" dirty="0" err="1">
                <a:solidFill>
                  <a:schemeClr val="tx1">
                    <a:lumMod val="50000"/>
                  </a:schemeClr>
                </a:solidFill>
              </a:rPr>
              <a:t>apping</a:t>
            </a:r>
            <a:r>
              <a:rPr lang="id-ID" sz="4000" b="1" dirty="0">
                <a:solidFill>
                  <a:schemeClr val="tx1">
                    <a:lumMod val="50000"/>
                  </a:schemeClr>
                </a:solidFill>
              </a:rPr>
              <a:t> </a:t>
            </a:r>
            <a:r>
              <a:rPr lang="id-ID" sz="4000" b="1" dirty="0" err="1">
                <a:solidFill>
                  <a:schemeClr val="tx1">
                    <a:lumMod val="50000"/>
                  </a:schemeClr>
                </a:solidFill>
              </a:rPr>
              <a:t>Space</a:t>
            </a:r>
            <a:r>
              <a:rPr lang="id-ID" sz="4000" b="1" dirty="0">
                <a:solidFill>
                  <a:schemeClr val="tx1">
                    <a:lumMod val="50000"/>
                  </a:schemeClr>
                </a:solidFill>
              </a:rPr>
              <a:t> </a:t>
            </a:r>
            <a:r>
              <a:rPr lang="id-ID" sz="4000" b="1" dirty="0" err="1">
                <a:solidFill>
                  <a:schemeClr val="tx1">
                    <a:lumMod val="50000"/>
                  </a:schemeClr>
                </a:solidFill>
              </a:rPr>
              <a:t>Exploration</a:t>
            </a:r>
            <a:r>
              <a:rPr lang="id-ID" sz="4000" b="1" dirty="0">
                <a:solidFill>
                  <a:schemeClr val="tx1">
                    <a:lumMod val="50000"/>
                  </a:schemeClr>
                </a:solidFill>
              </a:rPr>
              <a:t> </a:t>
            </a:r>
            <a:r>
              <a:rPr lang="id-ID" sz="4000" b="1" dirty="0" err="1">
                <a:solidFill>
                  <a:schemeClr val="tx1">
                    <a:lumMod val="50000"/>
                  </a:schemeClr>
                </a:solidFill>
              </a:rPr>
              <a:t>for</a:t>
            </a:r>
            <a:r>
              <a:rPr lang="id-ID" sz="4000" b="1" dirty="0">
                <a:solidFill>
                  <a:schemeClr val="tx1">
                    <a:lumMod val="50000"/>
                  </a:schemeClr>
                </a:solidFill>
              </a:rPr>
              <a:t> </a:t>
            </a:r>
            <a:r>
              <a:rPr lang="id-ID" sz="4000" b="1" dirty="0" err="1">
                <a:solidFill>
                  <a:schemeClr val="tx1">
                    <a:lumMod val="50000"/>
                  </a:schemeClr>
                </a:solidFill>
              </a:rPr>
              <a:t>a</a:t>
            </a:r>
            <a:r>
              <a:rPr lang="id-ID" sz="4000" b="1" dirty="0">
                <a:solidFill>
                  <a:schemeClr val="tx1">
                    <a:lumMod val="50000"/>
                  </a:schemeClr>
                </a:solidFill>
              </a:rPr>
              <a:t> </a:t>
            </a:r>
            <a:r>
              <a:rPr lang="id-ID" sz="4000" b="1" u="sng" dirty="0" err="1">
                <a:solidFill>
                  <a:schemeClr val="tx1">
                    <a:lumMod val="50000"/>
                  </a:schemeClr>
                </a:solidFill>
              </a:rPr>
              <a:t>R</a:t>
            </a:r>
            <a:r>
              <a:rPr lang="id-ID" sz="4000" b="1" dirty="0" err="1">
                <a:solidFill>
                  <a:schemeClr val="tx1">
                    <a:lumMod val="50000"/>
                  </a:schemeClr>
                </a:solidFill>
              </a:rPr>
              <a:t>econfigurable</a:t>
            </a:r>
            <a:r>
              <a:rPr lang="id-ID" sz="4000" b="1" dirty="0">
                <a:solidFill>
                  <a:schemeClr val="tx1">
                    <a:lumMod val="50000"/>
                  </a:schemeClr>
                </a:solidFill>
              </a:rPr>
              <a:t> </a:t>
            </a:r>
            <a:r>
              <a:rPr lang="id-ID" sz="4000" b="1" u="sng" dirty="0">
                <a:solidFill>
                  <a:schemeClr val="tx1">
                    <a:lumMod val="50000"/>
                  </a:schemeClr>
                </a:solidFill>
              </a:rPr>
              <a:t>N</a:t>
            </a:r>
            <a:r>
              <a:rPr lang="id-ID" sz="4000" b="1" dirty="0">
                <a:solidFill>
                  <a:schemeClr val="tx1">
                    <a:lumMod val="50000"/>
                  </a:schemeClr>
                </a:solidFill>
              </a:rPr>
              <a:t>eural </a:t>
            </a:r>
            <a:r>
              <a:rPr lang="id-ID" sz="4000" b="1" u="sng" dirty="0" err="1">
                <a:solidFill>
                  <a:schemeClr val="tx1">
                    <a:lumMod val="50000"/>
                  </a:schemeClr>
                </a:solidFill>
              </a:rPr>
              <a:t>A</a:t>
            </a:r>
            <a:r>
              <a:rPr lang="id-ID" sz="4000" b="1" dirty="0" err="1">
                <a:solidFill>
                  <a:schemeClr val="tx1">
                    <a:lumMod val="50000"/>
                  </a:schemeClr>
                </a:solidFill>
              </a:rPr>
              <a:t>ccelerator</a:t>
            </a:r>
            <a:endParaRPr lang="id-ID" sz="4000" b="1" dirty="0">
              <a:solidFill>
                <a:schemeClr val="tx1">
                  <a:lumMod val="50000"/>
                </a:schemeClr>
              </a:solidFill>
            </a:endParaRPr>
          </a:p>
        </p:txBody>
      </p:sp>
      <p:sp>
        <p:nvSpPr>
          <p:cNvPr id="11" name="Freeform 5">
            <a:extLst>
              <a:ext uri="{FF2B5EF4-FFF2-40B4-BE49-F238E27FC236}">
                <a16:creationId xmlns:a16="http://schemas.microsoft.com/office/drawing/2014/main" id="{29A4A505-69F9-4533-B339-2A99B67FDD6A}"/>
              </a:ext>
            </a:extLst>
          </p:cNvPr>
          <p:cNvSpPr>
            <a:spLocks/>
          </p:cNvSpPr>
          <p:nvPr/>
        </p:nvSpPr>
        <p:spPr bwMode="auto">
          <a:xfrm>
            <a:off x="11333642" y="2148690"/>
            <a:ext cx="508402" cy="508402"/>
          </a:xfrm>
          <a:custGeom>
            <a:avLst/>
            <a:gdLst>
              <a:gd name="T0" fmla="*/ 0 w 976"/>
              <a:gd name="T1" fmla="*/ 0 h 976"/>
              <a:gd name="T2" fmla="*/ 976 w 976"/>
              <a:gd name="T3" fmla="*/ 0 h 976"/>
              <a:gd name="T4" fmla="*/ 976 w 976"/>
              <a:gd name="T5" fmla="*/ 976 h 976"/>
            </a:gdLst>
            <a:ahLst/>
            <a:cxnLst>
              <a:cxn ang="0">
                <a:pos x="T0" y="T1"/>
              </a:cxn>
              <a:cxn ang="0">
                <a:pos x="T2" y="T3"/>
              </a:cxn>
              <a:cxn ang="0">
                <a:pos x="T4" y="T5"/>
              </a:cxn>
            </a:cxnLst>
            <a:rect l="0" t="0" r="r" b="b"/>
            <a:pathLst>
              <a:path w="976" h="976">
                <a:moveTo>
                  <a:pt x="0" y="0"/>
                </a:moveTo>
                <a:lnTo>
                  <a:pt x="976" y="0"/>
                </a:lnTo>
                <a:lnTo>
                  <a:pt x="976" y="976"/>
                </a:lnTo>
              </a:path>
            </a:pathLst>
          </a:custGeom>
          <a:noFill/>
          <a:ln w="793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b="1"/>
          </a:p>
        </p:txBody>
      </p:sp>
      <p:sp>
        <p:nvSpPr>
          <p:cNvPr id="9" name="Freeform 5">
            <a:extLst>
              <a:ext uri="{FF2B5EF4-FFF2-40B4-BE49-F238E27FC236}">
                <a16:creationId xmlns:a16="http://schemas.microsoft.com/office/drawing/2014/main" id="{172486A6-E013-B943-AF77-320AD49F8EB0}"/>
              </a:ext>
            </a:extLst>
          </p:cNvPr>
          <p:cNvSpPr>
            <a:spLocks/>
          </p:cNvSpPr>
          <p:nvPr/>
        </p:nvSpPr>
        <p:spPr bwMode="auto">
          <a:xfrm rot="10800000">
            <a:off x="526875" y="3018009"/>
            <a:ext cx="508402" cy="508402"/>
          </a:xfrm>
          <a:custGeom>
            <a:avLst/>
            <a:gdLst>
              <a:gd name="T0" fmla="*/ 0 w 976"/>
              <a:gd name="T1" fmla="*/ 0 h 976"/>
              <a:gd name="T2" fmla="*/ 976 w 976"/>
              <a:gd name="T3" fmla="*/ 0 h 976"/>
              <a:gd name="T4" fmla="*/ 976 w 976"/>
              <a:gd name="T5" fmla="*/ 976 h 976"/>
            </a:gdLst>
            <a:ahLst/>
            <a:cxnLst>
              <a:cxn ang="0">
                <a:pos x="T0" y="T1"/>
              </a:cxn>
              <a:cxn ang="0">
                <a:pos x="T2" y="T3"/>
              </a:cxn>
              <a:cxn ang="0">
                <a:pos x="T4" y="T5"/>
              </a:cxn>
            </a:cxnLst>
            <a:rect l="0" t="0" r="r" b="b"/>
            <a:pathLst>
              <a:path w="976" h="976">
                <a:moveTo>
                  <a:pt x="0" y="0"/>
                </a:moveTo>
                <a:lnTo>
                  <a:pt x="976" y="0"/>
                </a:lnTo>
                <a:lnTo>
                  <a:pt x="976" y="976"/>
                </a:lnTo>
              </a:path>
            </a:pathLst>
          </a:custGeom>
          <a:noFill/>
          <a:ln w="793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b="1"/>
          </a:p>
        </p:txBody>
      </p:sp>
      <p:pic>
        <p:nvPicPr>
          <p:cNvPr id="12" name="Picture 11">
            <a:extLst>
              <a:ext uri="{FF2B5EF4-FFF2-40B4-BE49-F238E27FC236}">
                <a16:creationId xmlns:a16="http://schemas.microsoft.com/office/drawing/2014/main" id="{835822B4-7D05-F34A-A67B-012ED633CD02}"/>
              </a:ext>
            </a:extLst>
          </p:cNvPr>
          <p:cNvPicPr>
            <a:picLocks noChangeAspect="1"/>
          </p:cNvPicPr>
          <p:nvPr/>
        </p:nvPicPr>
        <p:blipFill>
          <a:blip r:embed="rId3"/>
          <a:stretch>
            <a:fillRect/>
          </a:stretch>
        </p:blipFill>
        <p:spPr>
          <a:xfrm>
            <a:off x="3246258" y="233174"/>
            <a:ext cx="2011541" cy="1570716"/>
          </a:xfrm>
          <a:prstGeom prst="rect">
            <a:avLst/>
          </a:prstGeom>
        </p:spPr>
      </p:pic>
      <p:grpSp>
        <p:nvGrpSpPr>
          <p:cNvPr id="5" name="Group 4">
            <a:extLst>
              <a:ext uri="{FF2B5EF4-FFF2-40B4-BE49-F238E27FC236}">
                <a16:creationId xmlns:a16="http://schemas.microsoft.com/office/drawing/2014/main" id="{83872926-8E44-1040-AEEC-AA7AF6C2B2FF}"/>
              </a:ext>
            </a:extLst>
          </p:cNvPr>
          <p:cNvGrpSpPr/>
          <p:nvPr/>
        </p:nvGrpSpPr>
        <p:grpSpPr>
          <a:xfrm>
            <a:off x="6197415" y="532160"/>
            <a:ext cx="2373483" cy="1271730"/>
            <a:chOff x="6366151" y="363801"/>
            <a:chExt cx="2373483" cy="1271730"/>
          </a:xfrm>
        </p:grpSpPr>
        <p:pic>
          <p:nvPicPr>
            <p:cNvPr id="13" name="Picture 12">
              <a:extLst>
                <a:ext uri="{FF2B5EF4-FFF2-40B4-BE49-F238E27FC236}">
                  <a16:creationId xmlns:a16="http://schemas.microsoft.com/office/drawing/2014/main" id="{23AE8118-7307-4243-872C-75BDE9A8E440}"/>
                </a:ext>
              </a:extLst>
            </p:cNvPr>
            <p:cNvPicPr>
              <a:picLocks noChangeAspect="1"/>
            </p:cNvPicPr>
            <p:nvPr/>
          </p:nvPicPr>
          <p:blipFill>
            <a:blip r:embed="rId4"/>
            <a:stretch>
              <a:fillRect/>
            </a:stretch>
          </p:blipFill>
          <p:spPr>
            <a:xfrm>
              <a:off x="6456608" y="363801"/>
              <a:ext cx="2283026" cy="1037211"/>
            </a:xfrm>
            <a:prstGeom prst="rect">
              <a:avLst/>
            </a:prstGeom>
          </p:spPr>
        </p:pic>
        <p:sp>
          <p:nvSpPr>
            <p:cNvPr id="15" name="Rectangle 14">
              <a:extLst>
                <a:ext uri="{FF2B5EF4-FFF2-40B4-BE49-F238E27FC236}">
                  <a16:creationId xmlns:a16="http://schemas.microsoft.com/office/drawing/2014/main" id="{3AA23853-47E4-E446-A76E-BCD83FC33C40}"/>
                </a:ext>
              </a:extLst>
            </p:cNvPr>
            <p:cNvSpPr/>
            <p:nvPr/>
          </p:nvSpPr>
          <p:spPr>
            <a:xfrm>
              <a:off x="6366151" y="1327754"/>
              <a:ext cx="2369258" cy="307777"/>
            </a:xfrm>
            <a:prstGeom prst="rect">
              <a:avLst/>
            </a:prstGeom>
          </p:spPr>
          <p:txBody>
            <a:bodyPr wrap="square">
              <a:spAutoFit/>
            </a:bodyPr>
            <a:lstStyle/>
            <a:p>
              <a:r>
                <a:rPr lang="en-US" sz="1400" dirty="0">
                  <a:hlinkClick r:id="rId5"/>
                </a:rPr>
                <a:t>http://synergy.ece.gatech.edu</a:t>
              </a:r>
              <a:endParaRPr lang="en-US" sz="1400" dirty="0"/>
            </a:p>
          </p:txBody>
        </p:sp>
      </p:gr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0920" y="809447"/>
            <a:ext cx="2530889" cy="640635"/>
          </a:xfrm>
          <a:prstGeom prst="rect">
            <a:avLst/>
          </a:prstGeom>
        </p:spPr>
      </p:pic>
      <p:sp>
        <p:nvSpPr>
          <p:cNvPr id="30" name="Rectangle 29">
            <a:extLst>
              <a:ext uri="{FF2B5EF4-FFF2-40B4-BE49-F238E27FC236}">
                <a16:creationId xmlns:a16="http://schemas.microsoft.com/office/drawing/2014/main" id="{60E03802-56B1-D24C-8F72-9B43AA3C35E6}"/>
              </a:ext>
            </a:extLst>
          </p:cNvPr>
          <p:cNvSpPr/>
          <p:nvPr/>
        </p:nvSpPr>
        <p:spPr>
          <a:xfrm>
            <a:off x="4109439" y="6279071"/>
            <a:ext cx="4109155" cy="508402"/>
          </a:xfrm>
          <a:prstGeom prst="rect">
            <a:avLst/>
          </a:prstGeom>
        </p:spPr>
        <p:txBody>
          <a:bodyPr wrap="square">
            <a:noAutofit/>
          </a:bodyPr>
          <a:lstStyle/>
          <a:p>
            <a:pPr algn="ctr"/>
            <a:r>
              <a:rPr lang="id-ID" sz="3200" dirty="0">
                <a:solidFill>
                  <a:schemeClr val="accent1"/>
                </a:solidFill>
              </a:rPr>
              <a:t>ISPASS 2019, March 26</a:t>
            </a:r>
          </a:p>
        </p:txBody>
      </p:sp>
      <p:grpSp>
        <p:nvGrpSpPr>
          <p:cNvPr id="3" name="Group 2">
            <a:extLst>
              <a:ext uri="{FF2B5EF4-FFF2-40B4-BE49-F238E27FC236}">
                <a16:creationId xmlns:a16="http://schemas.microsoft.com/office/drawing/2014/main" id="{16180DE2-7D4F-BB43-B48E-34CF7553A546}"/>
              </a:ext>
            </a:extLst>
          </p:cNvPr>
          <p:cNvGrpSpPr/>
          <p:nvPr/>
        </p:nvGrpSpPr>
        <p:grpSpPr>
          <a:xfrm>
            <a:off x="735867" y="232008"/>
            <a:ext cx="1704164" cy="1746069"/>
            <a:chOff x="1683443" y="515575"/>
            <a:chExt cx="1704164" cy="1746069"/>
          </a:xfrm>
        </p:grpSpPr>
        <p:sp>
          <p:nvSpPr>
            <p:cNvPr id="2" name="Rectangle 1">
              <a:extLst>
                <a:ext uri="{FF2B5EF4-FFF2-40B4-BE49-F238E27FC236}">
                  <a16:creationId xmlns:a16="http://schemas.microsoft.com/office/drawing/2014/main" id="{A71DB5B4-7A9D-0A4F-A9FB-5F1D30143224}"/>
                </a:ext>
              </a:extLst>
            </p:cNvPr>
            <p:cNvSpPr/>
            <p:nvPr/>
          </p:nvSpPr>
          <p:spPr>
            <a:xfrm>
              <a:off x="1728652" y="608607"/>
              <a:ext cx="1614200" cy="1577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图片 8">
              <a:extLst>
                <a:ext uri="{FF2B5EF4-FFF2-40B4-BE49-F238E27FC236}">
                  <a16:creationId xmlns:a16="http://schemas.microsoft.com/office/drawing/2014/main" id="{BE923B21-D8F1-7C41-95D3-F68427903ABD}"/>
                </a:ext>
              </a:extLst>
            </p:cNvPr>
            <p:cNvPicPr>
              <a:picLocks noChangeAspect="1"/>
            </p:cNvPicPr>
            <p:nvPr/>
          </p:nvPicPr>
          <p:blipFill>
            <a:blip r:embed="rId7"/>
            <a:stretch>
              <a:fillRect/>
            </a:stretch>
          </p:blipFill>
          <p:spPr>
            <a:xfrm>
              <a:off x="1683443" y="515575"/>
              <a:ext cx="1704164" cy="1746069"/>
            </a:xfrm>
            <a:prstGeom prst="rect">
              <a:avLst/>
            </a:prstGeom>
          </p:spPr>
        </p:pic>
      </p:grpSp>
      <p:sp>
        <p:nvSpPr>
          <p:cNvPr id="31" name="Subtitle 2">
            <a:extLst>
              <a:ext uri="{FF2B5EF4-FFF2-40B4-BE49-F238E27FC236}">
                <a16:creationId xmlns:a16="http://schemas.microsoft.com/office/drawing/2014/main" id="{0C2CA571-B89A-6A47-AA52-7921B642943B}"/>
              </a:ext>
            </a:extLst>
          </p:cNvPr>
          <p:cNvSpPr>
            <a:spLocks noGrp="1"/>
          </p:cNvSpPr>
          <p:nvPr>
            <p:ph type="subTitle" idx="1"/>
          </p:nvPr>
        </p:nvSpPr>
        <p:spPr>
          <a:xfrm>
            <a:off x="1283865" y="3785548"/>
            <a:ext cx="9561816" cy="764999"/>
          </a:xfrm>
        </p:spPr>
        <p:txBody>
          <a:bodyPr>
            <a:noAutofit/>
          </a:bodyPr>
          <a:lstStyle/>
          <a:p>
            <a:r>
              <a:rPr lang="en-US" b="1" dirty="0" err="1">
                <a:solidFill>
                  <a:srgbClr val="C00000"/>
                </a:solidFill>
                <a:latin typeface="Helvetica" panose="020B0500000000000000" pitchFamily="34" charset="0"/>
              </a:rPr>
              <a:t>Zhongyuan</a:t>
            </a:r>
            <a:r>
              <a:rPr lang="en-US" b="1" dirty="0">
                <a:solidFill>
                  <a:srgbClr val="C00000"/>
                </a:solidFill>
                <a:latin typeface="Helvetica" panose="020B0500000000000000" pitchFamily="34" charset="0"/>
              </a:rPr>
              <a:t> Zhao</a:t>
            </a:r>
            <a:r>
              <a:rPr lang="en-US" b="1" baseline="30000" dirty="0">
                <a:solidFill>
                  <a:schemeClr val="tx1">
                    <a:lumMod val="50000"/>
                  </a:schemeClr>
                </a:solidFill>
                <a:latin typeface="Helvetica" panose="020B0500000000000000" pitchFamily="34" charset="0"/>
              </a:rPr>
              <a:t>&amp;</a:t>
            </a:r>
            <a:r>
              <a:rPr lang="en-US" b="1" dirty="0">
                <a:solidFill>
                  <a:schemeClr val="tx1">
                    <a:lumMod val="50000"/>
                  </a:schemeClr>
                </a:solidFill>
                <a:latin typeface="Helvetica" panose="020B0500000000000000" pitchFamily="34" charset="0"/>
              </a:rPr>
              <a:t>, </a:t>
            </a:r>
            <a:r>
              <a:rPr lang="en-US" b="1" dirty="0" err="1">
                <a:solidFill>
                  <a:schemeClr val="tx1">
                    <a:lumMod val="50000"/>
                  </a:schemeClr>
                </a:solidFill>
                <a:latin typeface="Helvetica" panose="020B0500000000000000" pitchFamily="34" charset="0"/>
              </a:rPr>
              <a:t>Hyoukjun</a:t>
            </a:r>
            <a:r>
              <a:rPr lang="en-US" b="1" dirty="0">
                <a:solidFill>
                  <a:schemeClr val="tx1">
                    <a:lumMod val="50000"/>
                  </a:schemeClr>
                </a:solidFill>
                <a:latin typeface="Helvetica" panose="020B0500000000000000" pitchFamily="34" charset="0"/>
              </a:rPr>
              <a:t> Kwon*, </a:t>
            </a:r>
            <a:r>
              <a:rPr lang="en-US" b="1" dirty="0" err="1">
                <a:solidFill>
                  <a:schemeClr val="tx1">
                    <a:lumMod val="50000"/>
                  </a:schemeClr>
                </a:solidFill>
                <a:latin typeface="Helvetica" pitchFamily="2" charset="0"/>
              </a:rPr>
              <a:t>Sachit</a:t>
            </a:r>
            <a:r>
              <a:rPr lang="en-US" b="1" dirty="0">
                <a:solidFill>
                  <a:schemeClr val="tx1">
                    <a:lumMod val="50000"/>
                  </a:schemeClr>
                </a:solidFill>
                <a:latin typeface="Helvetica" pitchFamily="2" charset="0"/>
              </a:rPr>
              <a:t> </a:t>
            </a:r>
            <a:r>
              <a:rPr lang="en-US" b="1" dirty="0" err="1">
                <a:solidFill>
                  <a:schemeClr val="tx1">
                    <a:lumMod val="50000"/>
                  </a:schemeClr>
                </a:solidFill>
                <a:latin typeface="Helvetica" pitchFamily="2" charset="0"/>
              </a:rPr>
              <a:t>Kuhar</a:t>
            </a:r>
            <a:r>
              <a:rPr lang="en-US" b="1" baseline="30000" dirty="0">
                <a:solidFill>
                  <a:schemeClr val="tx1">
                    <a:lumMod val="50000"/>
                  </a:schemeClr>
                </a:solidFill>
                <a:latin typeface="Helvetica" pitchFamily="2" charset="0"/>
              </a:rPr>
              <a:t>#</a:t>
            </a:r>
            <a:r>
              <a:rPr lang="en-US" b="1" dirty="0">
                <a:solidFill>
                  <a:schemeClr val="tx1">
                    <a:lumMod val="50000"/>
                  </a:schemeClr>
                </a:solidFill>
                <a:latin typeface="Helvetica" pitchFamily="2" charset="0"/>
              </a:rPr>
              <a:t>, </a:t>
            </a:r>
            <a:r>
              <a:rPr lang="en-US" b="1" dirty="0" err="1">
                <a:solidFill>
                  <a:schemeClr val="tx1">
                    <a:lumMod val="50000"/>
                  </a:schemeClr>
                </a:solidFill>
                <a:latin typeface="Helvetica" pitchFamily="2" charset="0"/>
              </a:rPr>
              <a:t>Weiguang</a:t>
            </a:r>
            <a:r>
              <a:rPr lang="en-US" b="1" dirty="0">
                <a:solidFill>
                  <a:schemeClr val="tx1">
                    <a:lumMod val="50000"/>
                  </a:schemeClr>
                </a:solidFill>
                <a:latin typeface="Helvetica" pitchFamily="2" charset="0"/>
              </a:rPr>
              <a:t> Sheng</a:t>
            </a:r>
            <a:r>
              <a:rPr lang="en-US" b="1" baseline="30000" dirty="0">
                <a:solidFill>
                  <a:schemeClr val="tx1">
                    <a:lumMod val="50000"/>
                  </a:schemeClr>
                </a:solidFill>
                <a:latin typeface="Helvetica" pitchFamily="2" charset="0"/>
              </a:rPr>
              <a:t>&amp;</a:t>
            </a:r>
            <a:r>
              <a:rPr lang="en-US" b="1" dirty="0">
                <a:solidFill>
                  <a:schemeClr val="tx1">
                    <a:lumMod val="50000"/>
                  </a:schemeClr>
                </a:solidFill>
                <a:latin typeface="Helvetica" pitchFamily="2" charset="0"/>
              </a:rPr>
              <a:t>, </a:t>
            </a:r>
            <a:r>
              <a:rPr lang="en-US" b="1" dirty="0" err="1">
                <a:solidFill>
                  <a:schemeClr val="tx1">
                    <a:lumMod val="50000"/>
                  </a:schemeClr>
                </a:solidFill>
                <a:latin typeface="Helvetica" pitchFamily="2" charset="0"/>
              </a:rPr>
              <a:t>Zhigang</a:t>
            </a:r>
            <a:r>
              <a:rPr lang="en-US" b="1" dirty="0">
                <a:solidFill>
                  <a:schemeClr val="tx1">
                    <a:lumMod val="50000"/>
                  </a:schemeClr>
                </a:solidFill>
                <a:latin typeface="Helvetica" pitchFamily="2" charset="0"/>
              </a:rPr>
              <a:t> Mao</a:t>
            </a:r>
            <a:r>
              <a:rPr lang="en-US" b="1" baseline="30000" dirty="0">
                <a:solidFill>
                  <a:schemeClr val="tx1">
                    <a:lumMod val="50000"/>
                  </a:schemeClr>
                </a:solidFill>
                <a:latin typeface="Helvetica" pitchFamily="2" charset="0"/>
              </a:rPr>
              <a:t>&amp;</a:t>
            </a:r>
            <a:r>
              <a:rPr lang="en-US" b="1" dirty="0">
                <a:solidFill>
                  <a:schemeClr val="tx1">
                    <a:lumMod val="50000"/>
                  </a:schemeClr>
                </a:solidFill>
                <a:latin typeface="Helvetica" pitchFamily="2" charset="0"/>
              </a:rPr>
              <a:t>, </a:t>
            </a:r>
            <a:r>
              <a:rPr lang="en-US" b="1" dirty="0">
                <a:solidFill>
                  <a:schemeClr val="tx1">
                    <a:lumMod val="50000"/>
                  </a:schemeClr>
                </a:solidFill>
                <a:latin typeface="Helvetica" panose="020B0500000000000000" pitchFamily="34" charset="0"/>
              </a:rPr>
              <a:t>and Tushar Krishna* </a:t>
            </a:r>
          </a:p>
        </p:txBody>
      </p:sp>
      <p:sp>
        <p:nvSpPr>
          <p:cNvPr id="33" name="TextBox 32">
            <a:extLst>
              <a:ext uri="{FF2B5EF4-FFF2-40B4-BE49-F238E27FC236}">
                <a16:creationId xmlns:a16="http://schemas.microsoft.com/office/drawing/2014/main" id="{D98AF675-1F41-BF47-B8ED-C154478658F8}"/>
              </a:ext>
            </a:extLst>
          </p:cNvPr>
          <p:cNvSpPr txBox="1"/>
          <p:nvPr/>
        </p:nvSpPr>
        <p:spPr>
          <a:xfrm>
            <a:off x="2006371" y="4868607"/>
            <a:ext cx="8563002" cy="1200329"/>
          </a:xfrm>
          <a:prstGeom prst="rect">
            <a:avLst/>
          </a:prstGeom>
          <a:noFill/>
        </p:spPr>
        <p:txBody>
          <a:bodyPr wrap="square" rtlCol="0">
            <a:spAutoFit/>
          </a:bodyPr>
          <a:lstStyle/>
          <a:p>
            <a:pPr algn="ctr"/>
            <a:r>
              <a:rPr lang="en-US" sz="2400" b="1" baseline="30000" dirty="0">
                <a:solidFill>
                  <a:schemeClr val="accent1"/>
                </a:solidFill>
                <a:latin typeface="Helvetica" pitchFamily="2" charset="0"/>
              </a:rPr>
              <a:t>&amp;</a:t>
            </a:r>
            <a:r>
              <a:rPr lang="en-US" sz="2400" b="1" dirty="0">
                <a:solidFill>
                  <a:schemeClr val="accent1"/>
                </a:solidFill>
                <a:latin typeface="Helvetica" pitchFamily="2" charset="0"/>
              </a:rPr>
              <a:t> </a:t>
            </a:r>
            <a:r>
              <a:rPr lang="en-US" sz="2400" dirty="0">
                <a:solidFill>
                  <a:schemeClr val="accent1"/>
                </a:solidFill>
                <a:latin typeface="Helvetica" pitchFamily="2" charset="0"/>
              </a:rPr>
              <a:t>Shanghai Jiao Tong University</a:t>
            </a:r>
            <a:endParaRPr lang="en-US" sz="2400" b="1" dirty="0">
              <a:solidFill>
                <a:schemeClr val="accent1"/>
              </a:solidFill>
              <a:latin typeface="Helvetica" pitchFamily="2" charset="0"/>
            </a:endParaRPr>
          </a:p>
          <a:p>
            <a:pPr algn="ctr"/>
            <a:r>
              <a:rPr lang="en-US" sz="2400" dirty="0">
                <a:solidFill>
                  <a:schemeClr val="accent1"/>
                </a:solidFill>
                <a:latin typeface="Helvetica" pitchFamily="2" charset="0"/>
              </a:rPr>
              <a:t>* Synergy Lab, Georgia Institute of Technology</a:t>
            </a:r>
          </a:p>
          <a:p>
            <a:pPr algn="ctr"/>
            <a:r>
              <a:rPr lang="en-US" sz="2400" baseline="30000" dirty="0">
                <a:solidFill>
                  <a:schemeClr val="accent1"/>
                </a:solidFill>
                <a:latin typeface="Helvetica" pitchFamily="2" charset="0"/>
              </a:rPr>
              <a:t># </a:t>
            </a:r>
            <a:r>
              <a:rPr lang="en-US" sz="2400" dirty="0">
                <a:solidFill>
                  <a:schemeClr val="accent1"/>
                </a:solidFill>
                <a:latin typeface="Helvetica" pitchFamily="2" charset="0"/>
              </a:rPr>
              <a:t> Indian Institute of Technology Guwahati</a:t>
            </a:r>
          </a:p>
        </p:txBody>
      </p:sp>
    </p:spTree>
    <p:extLst>
      <p:ext uri="{BB962C8B-B14F-4D97-AF65-F5344CB8AC3E}">
        <p14:creationId xmlns:p14="http://schemas.microsoft.com/office/powerpoint/2010/main" val="3665454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10</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65439"/>
            <a:ext cx="9392355" cy="648960"/>
          </a:xfrm>
        </p:spPr>
        <p:txBody>
          <a:bodyPr/>
          <a:lstStyle/>
          <a:p>
            <a:r>
              <a:rPr lang="en-US" sz="4000" b="1" dirty="0">
                <a:solidFill>
                  <a:schemeClr val="tx1">
                    <a:lumMod val="50000"/>
                  </a:schemeClr>
                </a:solidFill>
                <a:latin typeface="Helvetica" pitchFamily="2" charset="0"/>
              </a:rPr>
              <a:t>MAERI Operation example</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pic>
        <p:nvPicPr>
          <p:cNvPr id="8" name="Picture 7">
            <a:extLst>
              <a:ext uri="{FF2B5EF4-FFF2-40B4-BE49-F238E27FC236}">
                <a16:creationId xmlns:a16="http://schemas.microsoft.com/office/drawing/2014/main" id="{0C197487-9C90-B44A-A57E-73520B67D465}"/>
              </a:ext>
            </a:extLst>
          </p:cNvPr>
          <p:cNvPicPr>
            <a:picLocks noChangeAspect="1"/>
          </p:cNvPicPr>
          <p:nvPr/>
        </p:nvPicPr>
        <p:blipFill>
          <a:blip r:embed="rId3"/>
          <a:stretch>
            <a:fillRect/>
          </a:stretch>
        </p:blipFill>
        <p:spPr>
          <a:xfrm>
            <a:off x="777534" y="1005493"/>
            <a:ext cx="10030530" cy="5406737"/>
          </a:xfrm>
          <a:prstGeom prst="rect">
            <a:avLst/>
          </a:prstGeom>
        </p:spPr>
      </p:pic>
      <p:grpSp>
        <p:nvGrpSpPr>
          <p:cNvPr id="11" name="Group 10">
            <a:extLst>
              <a:ext uri="{FF2B5EF4-FFF2-40B4-BE49-F238E27FC236}">
                <a16:creationId xmlns:a16="http://schemas.microsoft.com/office/drawing/2014/main" id="{677A819F-2B02-C84B-AF2A-2E6E49BE55B5}"/>
              </a:ext>
            </a:extLst>
          </p:cNvPr>
          <p:cNvGrpSpPr/>
          <p:nvPr/>
        </p:nvGrpSpPr>
        <p:grpSpPr>
          <a:xfrm>
            <a:off x="1728289" y="2589685"/>
            <a:ext cx="5926915" cy="313701"/>
            <a:chOff x="1007841" y="2589685"/>
            <a:chExt cx="5926915" cy="313701"/>
          </a:xfrm>
        </p:grpSpPr>
        <p:sp>
          <p:nvSpPr>
            <p:cNvPr id="12" name="Rectangle 11">
              <a:extLst>
                <a:ext uri="{FF2B5EF4-FFF2-40B4-BE49-F238E27FC236}">
                  <a16:creationId xmlns:a16="http://schemas.microsoft.com/office/drawing/2014/main" id="{43D6702E-2414-5D45-8BDA-39D675021983}"/>
                </a:ext>
              </a:extLst>
            </p:cNvPr>
            <p:cNvSpPr/>
            <p:nvPr/>
          </p:nvSpPr>
          <p:spPr>
            <a:xfrm>
              <a:off x="1007841" y="2589687"/>
              <a:ext cx="1955615" cy="313699"/>
            </a:xfrm>
            <a:prstGeom prst="rect">
              <a:avLst/>
            </a:prstGeom>
            <a:solidFill>
              <a:srgbClr val="FF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C95AD7-BE0E-DA4B-9117-92C798769B22}"/>
                </a:ext>
              </a:extLst>
            </p:cNvPr>
            <p:cNvSpPr/>
            <p:nvPr/>
          </p:nvSpPr>
          <p:spPr>
            <a:xfrm>
              <a:off x="2963456" y="2589686"/>
              <a:ext cx="1948942" cy="313699"/>
            </a:xfrm>
            <a:prstGeom prst="rect">
              <a:avLst/>
            </a:prstGeom>
            <a:solidFill>
              <a:srgbClr val="0600FF">
                <a:alpha val="2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3C797F-BAC9-4B47-8E38-AAE7167BF9DC}"/>
                </a:ext>
              </a:extLst>
            </p:cNvPr>
            <p:cNvSpPr/>
            <p:nvPr/>
          </p:nvSpPr>
          <p:spPr>
            <a:xfrm>
              <a:off x="4919071" y="2589685"/>
              <a:ext cx="2015685" cy="313699"/>
            </a:xfrm>
            <a:prstGeom prst="rect">
              <a:avLst/>
            </a:prstGeom>
            <a:solidFill>
              <a:srgbClr val="00FF3B">
                <a:alpha val="2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3636FB5-31E2-4045-9DA9-719E0365E134}"/>
              </a:ext>
            </a:extLst>
          </p:cNvPr>
          <p:cNvSpPr/>
          <p:nvPr/>
        </p:nvSpPr>
        <p:spPr>
          <a:xfrm>
            <a:off x="9791219" y="4376803"/>
            <a:ext cx="1927515" cy="669791"/>
          </a:xfrm>
          <a:prstGeom prst="rect">
            <a:avLst/>
          </a:prstGeom>
          <a:solidFill>
            <a:srgbClr val="0070C0"/>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VN size = 5</a:t>
            </a:r>
          </a:p>
          <a:p>
            <a:pPr algn="ctr"/>
            <a:r>
              <a:rPr lang="en-US" sz="2400" dirty="0" err="1"/>
              <a:t>Num</a:t>
            </a:r>
            <a:r>
              <a:rPr lang="en-US" sz="2400" dirty="0"/>
              <a:t> of VN=3 </a:t>
            </a:r>
          </a:p>
        </p:txBody>
      </p:sp>
      <p:grpSp>
        <p:nvGrpSpPr>
          <p:cNvPr id="20" name="Group 19">
            <a:extLst>
              <a:ext uri="{FF2B5EF4-FFF2-40B4-BE49-F238E27FC236}">
                <a16:creationId xmlns:a16="http://schemas.microsoft.com/office/drawing/2014/main" id="{92DDB70A-EF90-7843-A322-DC6142DA22DB}"/>
              </a:ext>
            </a:extLst>
          </p:cNvPr>
          <p:cNvGrpSpPr/>
          <p:nvPr/>
        </p:nvGrpSpPr>
        <p:grpSpPr>
          <a:xfrm>
            <a:off x="1573888" y="3840480"/>
            <a:ext cx="3084487" cy="1548574"/>
            <a:chOff x="853440" y="3840480"/>
            <a:chExt cx="3084487" cy="1548574"/>
          </a:xfrm>
        </p:grpSpPr>
        <p:sp>
          <p:nvSpPr>
            <p:cNvPr id="21" name="Rectangle 20">
              <a:extLst>
                <a:ext uri="{FF2B5EF4-FFF2-40B4-BE49-F238E27FC236}">
                  <a16:creationId xmlns:a16="http://schemas.microsoft.com/office/drawing/2014/main" id="{73E44796-2B15-4D41-BD49-9849D62D263B}"/>
                </a:ext>
              </a:extLst>
            </p:cNvPr>
            <p:cNvSpPr/>
            <p:nvPr/>
          </p:nvSpPr>
          <p:spPr>
            <a:xfrm>
              <a:off x="958101" y="4373391"/>
              <a:ext cx="2979826" cy="1015663"/>
            </a:xfrm>
            <a:prstGeom prst="rect">
              <a:avLst/>
            </a:prstGeom>
            <a:ln w="1905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solidFill>
                    <a:schemeClr val="tx1"/>
                  </a:solidFill>
                </a:rPr>
                <a:t>Controller configures switches</a:t>
              </a:r>
            </a:p>
          </p:txBody>
        </p:sp>
        <p:cxnSp>
          <p:nvCxnSpPr>
            <p:cNvPr id="22" name="Straight Arrow Connector 21">
              <a:extLst>
                <a:ext uri="{FF2B5EF4-FFF2-40B4-BE49-F238E27FC236}">
                  <a16:creationId xmlns:a16="http://schemas.microsoft.com/office/drawing/2014/main" id="{CB2D6B20-762F-B046-8E02-4E2FCD5DC355}"/>
                </a:ext>
              </a:extLst>
            </p:cNvPr>
            <p:cNvCxnSpPr>
              <a:stCxn id="21" idx="0"/>
            </p:cNvCxnSpPr>
            <p:nvPr/>
          </p:nvCxnSpPr>
          <p:spPr>
            <a:xfrm flipH="1" flipV="1">
              <a:off x="853440" y="3840480"/>
              <a:ext cx="1594574" cy="53291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51524FC1-B9B4-0A40-9A3D-BFE286280015}"/>
              </a:ext>
            </a:extLst>
          </p:cNvPr>
          <p:cNvGrpSpPr/>
          <p:nvPr/>
        </p:nvGrpSpPr>
        <p:grpSpPr>
          <a:xfrm>
            <a:off x="4793673" y="849254"/>
            <a:ext cx="7224355" cy="3516355"/>
            <a:chOff x="4793673" y="849254"/>
            <a:chExt cx="7224355" cy="3516355"/>
          </a:xfrm>
        </p:grpSpPr>
        <p:sp>
          <p:nvSpPr>
            <p:cNvPr id="24" name="Rectangle 23">
              <a:extLst>
                <a:ext uri="{FF2B5EF4-FFF2-40B4-BE49-F238E27FC236}">
                  <a16:creationId xmlns:a16="http://schemas.microsoft.com/office/drawing/2014/main" id="{90897EA5-4E7F-9A40-813F-CEED122E26E5}"/>
                </a:ext>
              </a:extLst>
            </p:cNvPr>
            <p:cNvSpPr/>
            <p:nvPr/>
          </p:nvSpPr>
          <p:spPr>
            <a:xfrm rot="5400000">
              <a:off x="7135676" y="2051172"/>
              <a:ext cx="3516355" cy="1112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25" name="Elbow Connector 24">
              <a:extLst>
                <a:ext uri="{FF2B5EF4-FFF2-40B4-BE49-F238E27FC236}">
                  <a16:creationId xmlns:a16="http://schemas.microsoft.com/office/drawing/2014/main" id="{7D92D32E-BF9C-CA44-892F-3A9AFF90F06B}"/>
                </a:ext>
              </a:extLst>
            </p:cNvPr>
            <p:cNvCxnSpPr>
              <a:cxnSpLocks/>
            </p:cNvCxnSpPr>
            <p:nvPr/>
          </p:nvCxnSpPr>
          <p:spPr>
            <a:xfrm rot="10800000">
              <a:off x="4793673" y="1108364"/>
              <a:ext cx="3615708" cy="1318032"/>
            </a:xfrm>
            <a:prstGeom prst="bentConnector3">
              <a:avLst>
                <a:gd name="adj1" fmla="val 938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ular Callout 25">
              <a:extLst>
                <a:ext uri="{FF2B5EF4-FFF2-40B4-BE49-F238E27FC236}">
                  <a16:creationId xmlns:a16="http://schemas.microsoft.com/office/drawing/2014/main" id="{27A20F45-BEFF-0849-872C-00CCBD5978D4}"/>
                </a:ext>
              </a:extLst>
            </p:cNvPr>
            <p:cNvSpPr/>
            <p:nvPr/>
          </p:nvSpPr>
          <p:spPr>
            <a:xfrm>
              <a:off x="9692052" y="1006285"/>
              <a:ext cx="2325976" cy="1101747"/>
            </a:xfrm>
            <a:prstGeom prst="wedgeRectCallout">
              <a:avLst>
                <a:gd name="adj1" fmla="val -59121"/>
                <a:gd name="adj2" fmla="val 100748"/>
              </a:avLst>
            </a:prstGeom>
            <a:solidFill>
              <a:srgbClr val="FFD57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lumMod val="50000"/>
                    </a:schemeClr>
                  </a:solidFill>
                  <a:latin typeface="Helvetica" pitchFamily="2" charset="0"/>
                </a:rPr>
                <a:t>        Input/Weight </a:t>
              </a:r>
            </a:p>
            <a:p>
              <a:r>
                <a:rPr lang="en-US" altLang="zh-CN" sz="2000" b="1" dirty="0">
                  <a:solidFill>
                    <a:schemeClr val="tx1">
                      <a:lumMod val="50000"/>
                    </a:schemeClr>
                  </a:solidFill>
                  <a:latin typeface="Helvetica" pitchFamily="2" charset="0"/>
                </a:rPr>
                <a:t>        Fetch</a:t>
              </a:r>
            </a:p>
          </p:txBody>
        </p:sp>
        <p:sp>
          <p:nvSpPr>
            <p:cNvPr id="27" name="Oval 26">
              <a:extLst>
                <a:ext uri="{FF2B5EF4-FFF2-40B4-BE49-F238E27FC236}">
                  <a16:creationId xmlns:a16="http://schemas.microsoft.com/office/drawing/2014/main" id="{756F4633-DD13-DD43-9149-A232FFDE6A7B}"/>
                </a:ext>
              </a:extLst>
            </p:cNvPr>
            <p:cNvSpPr/>
            <p:nvPr/>
          </p:nvSpPr>
          <p:spPr>
            <a:xfrm>
              <a:off x="9763253" y="1299298"/>
              <a:ext cx="457200" cy="457200"/>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sp>
        <p:nvSpPr>
          <p:cNvPr id="28" name="Rectangle 27">
            <a:extLst>
              <a:ext uri="{FF2B5EF4-FFF2-40B4-BE49-F238E27FC236}">
                <a16:creationId xmlns:a16="http://schemas.microsoft.com/office/drawing/2014/main" id="{0967BF95-87CC-E94B-B9BA-A720F8291130}"/>
              </a:ext>
            </a:extLst>
          </p:cNvPr>
          <p:cNvSpPr/>
          <p:nvPr/>
        </p:nvSpPr>
        <p:spPr>
          <a:xfrm>
            <a:off x="1773598" y="1319285"/>
            <a:ext cx="6220475" cy="10799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9" name="Rectangular Callout 28">
            <a:extLst>
              <a:ext uri="{FF2B5EF4-FFF2-40B4-BE49-F238E27FC236}">
                <a16:creationId xmlns:a16="http://schemas.microsoft.com/office/drawing/2014/main" id="{94C2C9C5-64BE-044F-896A-81E4DD9781CA}"/>
              </a:ext>
            </a:extLst>
          </p:cNvPr>
          <p:cNvSpPr/>
          <p:nvPr/>
        </p:nvSpPr>
        <p:spPr>
          <a:xfrm>
            <a:off x="85486" y="752340"/>
            <a:ext cx="1955612" cy="648537"/>
          </a:xfrm>
          <a:prstGeom prst="wedgeRectCallout">
            <a:avLst>
              <a:gd name="adj1" fmla="val 35684"/>
              <a:gd name="adj2" fmla="val 85794"/>
            </a:avLst>
          </a:prstGeom>
          <a:solidFill>
            <a:srgbClr val="FFD57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lumMod val="50000"/>
                  </a:schemeClr>
                </a:solidFill>
                <a:latin typeface="Helvetica" pitchFamily="2" charset="0"/>
              </a:rPr>
              <a:t>        Distribute</a:t>
            </a:r>
          </a:p>
        </p:txBody>
      </p:sp>
      <p:sp>
        <p:nvSpPr>
          <p:cNvPr id="30" name="Oval 29">
            <a:extLst>
              <a:ext uri="{FF2B5EF4-FFF2-40B4-BE49-F238E27FC236}">
                <a16:creationId xmlns:a16="http://schemas.microsoft.com/office/drawing/2014/main" id="{D4ABB54B-304B-414C-B001-8410EA096AB4}"/>
              </a:ext>
            </a:extLst>
          </p:cNvPr>
          <p:cNvSpPr/>
          <p:nvPr/>
        </p:nvSpPr>
        <p:spPr>
          <a:xfrm>
            <a:off x="161193" y="862085"/>
            <a:ext cx="457200" cy="457200"/>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31" name="Rectangle 30">
            <a:extLst>
              <a:ext uri="{FF2B5EF4-FFF2-40B4-BE49-F238E27FC236}">
                <a16:creationId xmlns:a16="http://schemas.microsoft.com/office/drawing/2014/main" id="{03856DD8-9441-D742-A1AB-C77CFD05F5C4}"/>
              </a:ext>
            </a:extLst>
          </p:cNvPr>
          <p:cNvSpPr/>
          <p:nvPr/>
        </p:nvSpPr>
        <p:spPr>
          <a:xfrm>
            <a:off x="1773598" y="2536392"/>
            <a:ext cx="6220475" cy="422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2" name="Rectangular Callout 31">
            <a:extLst>
              <a:ext uri="{FF2B5EF4-FFF2-40B4-BE49-F238E27FC236}">
                <a16:creationId xmlns:a16="http://schemas.microsoft.com/office/drawing/2014/main" id="{3DE490DB-8C29-594C-9700-5B5ECE5B8F93}"/>
              </a:ext>
            </a:extLst>
          </p:cNvPr>
          <p:cNvSpPr/>
          <p:nvPr/>
        </p:nvSpPr>
        <p:spPr>
          <a:xfrm>
            <a:off x="73244" y="1811079"/>
            <a:ext cx="1955612" cy="648537"/>
          </a:xfrm>
          <a:prstGeom prst="wedgeRectCallout">
            <a:avLst>
              <a:gd name="adj1" fmla="val 35684"/>
              <a:gd name="adj2" fmla="val 85794"/>
            </a:avLst>
          </a:prstGeom>
          <a:solidFill>
            <a:srgbClr val="FFD57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lumMod val="50000"/>
                  </a:schemeClr>
                </a:solidFill>
                <a:latin typeface="Helvetica" pitchFamily="2" charset="0"/>
              </a:rPr>
              <a:t>        Multiply</a:t>
            </a:r>
          </a:p>
        </p:txBody>
      </p:sp>
      <p:sp>
        <p:nvSpPr>
          <p:cNvPr id="33" name="Oval 32">
            <a:extLst>
              <a:ext uri="{FF2B5EF4-FFF2-40B4-BE49-F238E27FC236}">
                <a16:creationId xmlns:a16="http://schemas.microsoft.com/office/drawing/2014/main" id="{8D29659D-1304-0A42-85B5-C03EF421A2E0}"/>
              </a:ext>
            </a:extLst>
          </p:cNvPr>
          <p:cNvSpPr/>
          <p:nvPr/>
        </p:nvSpPr>
        <p:spPr>
          <a:xfrm>
            <a:off x="161193" y="1899490"/>
            <a:ext cx="457200" cy="457200"/>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34" name="Rectangle 33">
            <a:extLst>
              <a:ext uri="{FF2B5EF4-FFF2-40B4-BE49-F238E27FC236}">
                <a16:creationId xmlns:a16="http://schemas.microsoft.com/office/drawing/2014/main" id="{A392067B-C3DE-C340-A9BF-E979A01E243C}"/>
              </a:ext>
            </a:extLst>
          </p:cNvPr>
          <p:cNvSpPr/>
          <p:nvPr/>
        </p:nvSpPr>
        <p:spPr>
          <a:xfrm>
            <a:off x="1773598" y="3078699"/>
            <a:ext cx="6220475" cy="1214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5" name="Rectangular Callout 34">
            <a:extLst>
              <a:ext uri="{FF2B5EF4-FFF2-40B4-BE49-F238E27FC236}">
                <a16:creationId xmlns:a16="http://schemas.microsoft.com/office/drawing/2014/main" id="{6D7FCDBD-2FAD-9F40-BA9E-0302345FB2C7}"/>
              </a:ext>
            </a:extLst>
          </p:cNvPr>
          <p:cNvSpPr/>
          <p:nvPr/>
        </p:nvSpPr>
        <p:spPr>
          <a:xfrm>
            <a:off x="73733" y="2374869"/>
            <a:ext cx="1955612" cy="1374044"/>
          </a:xfrm>
          <a:prstGeom prst="wedgeRectCallout">
            <a:avLst>
              <a:gd name="adj1" fmla="val 35684"/>
              <a:gd name="adj2" fmla="val 85794"/>
            </a:avLst>
          </a:prstGeom>
          <a:solidFill>
            <a:srgbClr val="FFD57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lumMod val="50000"/>
                  </a:schemeClr>
                </a:solidFill>
                <a:latin typeface="Helvetica" pitchFamily="2" charset="0"/>
              </a:rPr>
              <a:t>        Reduce</a:t>
            </a:r>
          </a:p>
        </p:txBody>
      </p:sp>
      <p:sp>
        <p:nvSpPr>
          <p:cNvPr id="36" name="Oval 35">
            <a:extLst>
              <a:ext uri="{FF2B5EF4-FFF2-40B4-BE49-F238E27FC236}">
                <a16:creationId xmlns:a16="http://schemas.microsoft.com/office/drawing/2014/main" id="{4F314946-C004-494F-95DF-5617740BAE4A}"/>
              </a:ext>
            </a:extLst>
          </p:cNvPr>
          <p:cNvSpPr/>
          <p:nvPr/>
        </p:nvSpPr>
        <p:spPr>
          <a:xfrm>
            <a:off x="161193" y="2409894"/>
            <a:ext cx="457200" cy="457200"/>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39" name="Oval 38">
            <a:extLst>
              <a:ext uri="{FF2B5EF4-FFF2-40B4-BE49-F238E27FC236}">
                <a16:creationId xmlns:a16="http://schemas.microsoft.com/office/drawing/2014/main" id="{9C9AD43C-DED1-D54B-90A3-3399FFCBAB4D}"/>
              </a:ext>
            </a:extLst>
          </p:cNvPr>
          <p:cNvSpPr/>
          <p:nvPr/>
        </p:nvSpPr>
        <p:spPr>
          <a:xfrm>
            <a:off x="167866" y="2865511"/>
            <a:ext cx="457200" cy="457200"/>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sp>
        <p:nvSpPr>
          <p:cNvPr id="42" name="Oval 41">
            <a:extLst>
              <a:ext uri="{FF2B5EF4-FFF2-40B4-BE49-F238E27FC236}">
                <a16:creationId xmlns:a16="http://schemas.microsoft.com/office/drawing/2014/main" id="{A5729B86-11ED-A247-8244-4CF0D38E58A5}"/>
              </a:ext>
            </a:extLst>
          </p:cNvPr>
          <p:cNvSpPr/>
          <p:nvPr/>
        </p:nvSpPr>
        <p:spPr>
          <a:xfrm>
            <a:off x="161193" y="3302225"/>
            <a:ext cx="457200" cy="457200"/>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43" name="Rectangle 42">
            <a:extLst>
              <a:ext uri="{FF2B5EF4-FFF2-40B4-BE49-F238E27FC236}">
                <a16:creationId xmlns:a16="http://schemas.microsoft.com/office/drawing/2014/main" id="{214B01EB-1838-814E-8507-820A7EC21AF1}"/>
              </a:ext>
            </a:extLst>
          </p:cNvPr>
          <p:cNvSpPr/>
          <p:nvPr/>
        </p:nvSpPr>
        <p:spPr>
          <a:xfrm>
            <a:off x="1770389" y="4312039"/>
            <a:ext cx="6220475" cy="3633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4" name="Rectangular Callout 43">
            <a:extLst>
              <a:ext uri="{FF2B5EF4-FFF2-40B4-BE49-F238E27FC236}">
                <a16:creationId xmlns:a16="http://schemas.microsoft.com/office/drawing/2014/main" id="{91030520-D2E8-B544-A493-69FC1DD2E904}"/>
              </a:ext>
            </a:extLst>
          </p:cNvPr>
          <p:cNvSpPr/>
          <p:nvPr/>
        </p:nvSpPr>
        <p:spPr>
          <a:xfrm>
            <a:off x="73159" y="3633287"/>
            <a:ext cx="1955612" cy="648537"/>
          </a:xfrm>
          <a:prstGeom prst="wedgeRectCallout">
            <a:avLst>
              <a:gd name="adj1" fmla="val 35684"/>
              <a:gd name="adj2" fmla="val 85794"/>
            </a:avLst>
          </a:prstGeom>
          <a:solidFill>
            <a:srgbClr val="FFD57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a:solidFill>
                  <a:schemeClr val="tx1">
                    <a:lumMod val="50000"/>
                  </a:schemeClr>
                </a:solidFill>
                <a:latin typeface="Helvetica" pitchFamily="2" charset="0"/>
              </a:rPr>
              <a:t>        Collect</a:t>
            </a:r>
            <a:endParaRPr lang="en-US" altLang="zh-CN" sz="2000" b="1" dirty="0">
              <a:solidFill>
                <a:schemeClr val="tx1">
                  <a:lumMod val="50000"/>
                </a:schemeClr>
              </a:solidFill>
              <a:latin typeface="Helvetica" pitchFamily="2" charset="0"/>
            </a:endParaRPr>
          </a:p>
        </p:txBody>
      </p:sp>
      <p:sp>
        <p:nvSpPr>
          <p:cNvPr id="45" name="Oval 44">
            <a:extLst>
              <a:ext uri="{FF2B5EF4-FFF2-40B4-BE49-F238E27FC236}">
                <a16:creationId xmlns:a16="http://schemas.microsoft.com/office/drawing/2014/main" id="{7F5566E3-AE3A-F14F-811E-792CCD7928EF}"/>
              </a:ext>
            </a:extLst>
          </p:cNvPr>
          <p:cNvSpPr/>
          <p:nvPr/>
        </p:nvSpPr>
        <p:spPr>
          <a:xfrm>
            <a:off x="162465" y="3737356"/>
            <a:ext cx="457200" cy="457200"/>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7</a:t>
            </a:r>
          </a:p>
        </p:txBody>
      </p:sp>
      <p:sp>
        <p:nvSpPr>
          <p:cNvPr id="46" name="Rectangle 45">
            <a:extLst>
              <a:ext uri="{FF2B5EF4-FFF2-40B4-BE49-F238E27FC236}">
                <a16:creationId xmlns:a16="http://schemas.microsoft.com/office/drawing/2014/main" id="{6325C412-F1EC-4240-ACC1-9B4EA629645A}"/>
              </a:ext>
            </a:extLst>
          </p:cNvPr>
          <p:cNvSpPr/>
          <p:nvPr/>
        </p:nvSpPr>
        <p:spPr>
          <a:xfrm rot="5400000">
            <a:off x="8040833" y="4778131"/>
            <a:ext cx="1758951" cy="1112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47" name="Elbow Connector 46">
            <a:extLst>
              <a:ext uri="{FF2B5EF4-FFF2-40B4-BE49-F238E27FC236}">
                <a16:creationId xmlns:a16="http://schemas.microsoft.com/office/drawing/2014/main" id="{A00106DA-5CD1-2842-818F-135FE6BCB996}"/>
              </a:ext>
            </a:extLst>
          </p:cNvPr>
          <p:cNvCxnSpPr>
            <a:cxnSpLocks/>
          </p:cNvCxnSpPr>
          <p:nvPr/>
        </p:nvCxnSpPr>
        <p:spPr>
          <a:xfrm>
            <a:off x="4920263" y="4711699"/>
            <a:ext cx="3489118" cy="470223"/>
          </a:xfrm>
          <a:prstGeom prst="bentConnector3">
            <a:avLst>
              <a:gd name="adj1" fmla="val -3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07E8B49F-4ACC-5F44-8F0D-8EC0E6E06A32}"/>
              </a:ext>
            </a:extLst>
          </p:cNvPr>
          <p:cNvGrpSpPr/>
          <p:nvPr/>
        </p:nvGrpSpPr>
        <p:grpSpPr>
          <a:xfrm>
            <a:off x="3298507" y="2760865"/>
            <a:ext cx="2341012" cy="2242722"/>
            <a:chOff x="1307791" y="2748175"/>
            <a:chExt cx="2341012" cy="2242722"/>
          </a:xfrm>
        </p:grpSpPr>
        <p:cxnSp>
          <p:nvCxnSpPr>
            <p:cNvPr id="134" name="Straight Connector 133">
              <a:extLst>
                <a:ext uri="{FF2B5EF4-FFF2-40B4-BE49-F238E27FC236}">
                  <a16:creationId xmlns:a16="http://schemas.microsoft.com/office/drawing/2014/main" id="{28A62DB1-F2BC-2047-AAD5-8D7B7C554353}"/>
                </a:ext>
              </a:extLst>
            </p:cNvPr>
            <p:cNvCxnSpPr>
              <a:cxnSpLocks/>
            </p:cNvCxnSpPr>
            <p:nvPr/>
          </p:nvCxnSpPr>
          <p:spPr>
            <a:xfrm flipH="1" flipV="1">
              <a:off x="1683887" y="3243818"/>
              <a:ext cx="374871" cy="156579"/>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84A2869-68C3-D441-B652-E34678A3DBDD}"/>
                </a:ext>
              </a:extLst>
            </p:cNvPr>
            <p:cNvCxnSpPr>
              <a:cxnSpLocks/>
            </p:cNvCxnSpPr>
            <p:nvPr/>
          </p:nvCxnSpPr>
          <p:spPr>
            <a:xfrm flipV="1">
              <a:off x="2121213" y="3278741"/>
              <a:ext cx="373584" cy="101778"/>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24A76EE8-6D0D-2841-862D-5C845AB514EA}"/>
                </a:ext>
              </a:extLst>
            </p:cNvPr>
            <p:cNvCxnSpPr>
              <a:cxnSpLocks/>
            </p:cNvCxnSpPr>
            <p:nvPr/>
          </p:nvCxnSpPr>
          <p:spPr>
            <a:xfrm flipH="1" flipV="1">
              <a:off x="3278574" y="3278740"/>
              <a:ext cx="370229" cy="14741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9571171-0817-EA4E-9F13-B5D9C9C321B3}"/>
                </a:ext>
              </a:extLst>
            </p:cNvPr>
            <p:cNvCxnSpPr>
              <a:cxnSpLocks/>
            </p:cNvCxnSpPr>
            <p:nvPr/>
          </p:nvCxnSpPr>
          <p:spPr>
            <a:xfrm flipH="1" flipV="1">
              <a:off x="1360927" y="3898965"/>
              <a:ext cx="1500002" cy="343754"/>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94D523E-1C21-8649-83EC-3F09B96AFEF9}"/>
                </a:ext>
              </a:extLst>
            </p:cNvPr>
            <p:cNvCxnSpPr>
              <a:cxnSpLocks/>
            </p:cNvCxnSpPr>
            <p:nvPr/>
          </p:nvCxnSpPr>
          <p:spPr>
            <a:xfrm flipH="1" flipV="1">
              <a:off x="2113636" y="3606039"/>
              <a:ext cx="1486954" cy="5657"/>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EE440D6-24AF-DC43-80EF-87007331FCD0}"/>
                </a:ext>
              </a:extLst>
            </p:cNvPr>
            <p:cNvCxnSpPr>
              <a:cxnSpLocks/>
            </p:cNvCxnSpPr>
            <p:nvPr/>
          </p:nvCxnSpPr>
          <p:spPr>
            <a:xfrm flipV="1">
              <a:off x="1307791" y="3597613"/>
              <a:ext cx="843254" cy="146166"/>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C287841-C011-FE4A-B74A-3B98DC49574E}"/>
                </a:ext>
              </a:extLst>
            </p:cNvPr>
            <p:cNvCxnSpPr>
              <a:cxnSpLocks/>
            </p:cNvCxnSpPr>
            <p:nvPr/>
          </p:nvCxnSpPr>
          <p:spPr>
            <a:xfrm flipV="1">
              <a:off x="2893119" y="4422110"/>
              <a:ext cx="4230" cy="568787"/>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F3D957D-156D-9C44-94B4-982C8034A61F}"/>
                </a:ext>
              </a:extLst>
            </p:cNvPr>
            <p:cNvCxnSpPr>
              <a:cxnSpLocks/>
            </p:cNvCxnSpPr>
            <p:nvPr/>
          </p:nvCxnSpPr>
          <p:spPr>
            <a:xfrm flipV="1">
              <a:off x="1693188" y="2767930"/>
              <a:ext cx="171953" cy="298079"/>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2AAE825-9921-9C4E-BF1F-18E0BCB7CDA5}"/>
                </a:ext>
              </a:extLst>
            </p:cNvPr>
            <p:cNvCxnSpPr>
              <a:cxnSpLocks/>
            </p:cNvCxnSpPr>
            <p:nvPr/>
          </p:nvCxnSpPr>
          <p:spPr>
            <a:xfrm flipH="1" flipV="1">
              <a:off x="2269933" y="2750204"/>
              <a:ext cx="190547" cy="350008"/>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0A37A5F-7B77-324E-99BD-3AA105CF47C3}"/>
                </a:ext>
              </a:extLst>
            </p:cNvPr>
            <p:cNvCxnSpPr>
              <a:cxnSpLocks/>
            </p:cNvCxnSpPr>
            <p:nvPr/>
          </p:nvCxnSpPr>
          <p:spPr>
            <a:xfrm flipV="1">
              <a:off x="2494797" y="2774039"/>
              <a:ext cx="171894" cy="326173"/>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0B173CC-0762-4C43-9477-120E07FFFADA}"/>
                </a:ext>
              </a:extLst>
            </p:cNvPr>
            <p:cNvCxnSpPr>
              <a:cxnSpLocks/>
            </p:cNvCxnSpPr>
            <p:nvPr/>
          </p:nvCxnSpPr>
          <p:spPr>
            <a:xfrm flipH="1" flipV="1">
              <a:off x="3063832" y="2764148"/>
              <a:ext cx="200550" cy="301861"/>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928D23A-ACAA-0C46-89C3-BFD55ABA2526}"/>
                </a:ext>
              </a:extLst>
            </p:cNvPr>
            <p:cNvCxnSpPr>
              <a:cxnSpLocks/>
            </p:cNvCxnSpPr>
            <p:nvPr/>
          </p:nvCxnSpPr>
          <p:spPr>
            <a:xfrm flipV="1">
              <a:off x="3285268" y="2748175"/>
              <a:ext cx="189233" cy="352037"/>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BDCCA5BA-25A9-8143-B289-7AFF9B9C80DC}"/>
              </a:ext>
            </a:extLst>
          </p:cNvPr>
          <p:cNvGrpSpPr/>
          <p:nvPr/>
        </p:nvGrpSpPr>
        <p:grpSpPr>
          <a:xfrm>
            <a:off x="1814252" y="2740188"/>
            <a:ext cx="3051219" cy="2209513"/>
            <a:chOff x="1797434" y="2721162"/>
            <a:chExt cx="3051219" cy="2209513"/>
          </a:xfrm>
        </p:grpSpPr>
        <p:cxnSp>
          <p:nvCxnSpPr>
            <p:cNvPr id="190" name="Straight Connector 189">
              <a:extLst>
                <a:ext uri="{FF2B5EF4-FFF2-40B4-BE49-F238E27FC236}">
                  <a16:creationId xmlns:a16="http://schemas.microsoft.com/office/drawing/2014/main" id="{76B9C9A9-66A7-BD48-A313-F592AB17A81E}"/>
                </a:ext>
              </a:extLst>
            </p:cNvPr>
            <p:cNvCxnSpPr>
              <a:cxnSpLocks/>
            </p:cNvCxnSpPr>
            <p:nvPr/>
          </p:nvCxnSpPr>
          <p:spPr>
            <a:xfrm flipH="1" flipV="1">
              <a:off x="2089186" y="3230580"/>
              <a:ext cx="288429" cy="152215"/>
            </a:xfrm>
            <a:prstGeom prst="line">
              <a:avLst/>
            </a:prstGeom>
            <a:ln w="444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2D39106C-CEFB-9040-AE58-E9D5C11DF65B}"/>
                </a:ext>
              </a:extLst>
            </p:cNvPr>
            <p:cNvCxnSpPr>
              <a:cxnSpLocks/>
            </p:cNvCxnSpPr>
            <p:nvPr/>
          </p:nvCxnSpPr>
          <p:spPr>
            <a:xfrm flipV="1">
              <a:off x="2453520" y="3283199"/>
              <a:ext cx="372958" cy="139733"/>
            </a:xfrm>
            <a:prstGeom prst="line">
              <a:avLst/>
            </a:prstGeom>
            <a:ln w="444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9A7CC8C9-1946-F545-861F-C07571A8636F}"/>
                </a:ext>
              </a:extLst>
            </p:cNvPr>
            <p:cNvCxnSpPr>
              <a:cxnSpLocks/>
            </p:cNvCxnSpPr>
            <p:nvPr/>
          </p:nvCxnSpPr>
          <p:spPr>
            <a:xfrm>
              <a:off x="2876417" y="3272301"/>
              <a:ext cx="741846" cy="0"/>
            </a:xfrm>
            <a:prstGeom prst="line">
              <a:avLst/>
            </a:prstGeom>
            <a:ln w="444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B5B29C19-B923-F941-A732-6659394763FD}"/>
                </a:ext>
              </a:extLst>
            </p:cNvPr>
            <p:cNvCxnSpPr>
              <a:cxnSpLocks/>
            </p:cNvCxnSpPr>
            <p:nvPr/>
          </p:nvCxnSpPr>
          <p:spPr>
            <a:xfrm flipH="1" flipV="1">
              <a:off x="3348145" y="3938951"/>
              <a:ext cx="1500508" cy="355074"/>
            </a:xfrm>
            <a:prstGeom prst="line">
              <a:avLst/>
            </a:prstGeom>
            <a:ln w="444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78944581-CB90-504B-AED7-DEEF202E4FFE}"/>
                </a:ext>
              </a:extLst>
            </p:cNvPr>
            <p:cNvCxnSpPr>
              <a:cxnSpLocks/>
            </p:cNvCxnSpPr>
            <p:nvPr/>
          </p:nvCxnSpPr>
          <p:spPr>
            <a:xfrm flipH="1" flipV="1">
              <a:off x="2529315" y="3634942"/>
              <a:ext cx="639949" cy="99851"/>
            </a:xfrm>
            <a:prstGeom prst="line">
              <a:avLst/>
            </a:prstGeom>
            <a:ln w="444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F4F1F79-4A6D-E74F-BE28-FE8B7D49C9D6}"/>
                </a:ext>
              </a:extLst>
            </p:cNvPr>
            <p:cNvCxnSpPr>
              <a:cxnSpLocks/>
            </p:cNvCxnSpPr>
            <p:nvPr/>
          </p:nvCxnSpPr>
          <p:spPr>
            <a:xfrm flipV="1">
              <a:off x="4815975" y="4376858"/>
              <a:ext cx="0" cy="553817"/>
            </a:xfrm>
            <a:prstGeom prst="line">
              <a:avLst/>
            </a:prstGeom>
            <a:ln w="444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388AAD2-0E8D-2C40-94D2-F4DC4023C0F3}"/>
                </a:ext>
              </a:extLst>
            </p:cNvPr>
            <p:cNvCxnSpPr>
              <a:cxnSpLocks/>
            </p:cNvCxnSpPr>
            <p:nvPr/>
          </p:nvCxnSpPr>
          <p:spPr>
            <a:xfrm flipH="1" flipV="1">
              <a:off x="1797434" y="2721162"/>
              <a:ext cx="209443" cy="301783"/>
            </a:xfrm>
            <a:prstGeom prst="line">
              <a:avLst/>
            </a:prstGeom>
            <a:ln w="444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9D4709DA-5F8B-784F-B345-F2DB7B5C897A}"/>
                </a:ext>
              </a:extLst>
            </p:cNvPr>
            <p:cNvCxnSpPr>
              <a:cxnSpLocks/>
            </p:cNvCxnSpPr>
            <p:nvPr/>
          </p:nvCxnSpPr>
          <p:spPr>
            <a:xfrm flipV="1">
              <a:off x="2076319" y="2750203"/>
              <a:ext cx="193612" cy="309470"/>
            </a:xfrm>
            <a:prstGeom prst="line">
              <a:avLst/>
            </a:prstGeom>
            <a:ln w="444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EDF11E8-AE91-034F-B45A-D6E576E4E43A}"/>
                </a:ext>
              </a:extLst>
            </p:cNvPr>
            <p:cNvCxnSpPr>
              <a:cxnSpLocks/>
            </p:cNvCxnSpPr>
            <p:nvPr/>
          </p:nvCxnSpPr>
          <p:spPr>
            <a:xfrm flipH="1" flipV="1">
              <a:off x="2666691" y="2774038"/>
              <a:ext cx="133398" cy="248907"/>
            </a:xfrm>
            <a:prstGeom prst="line">
              <a:avLst/>
            </a:prstGeom>
            <a:ln w="444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17CDC91-2C70-3142-981C-E7B9F04271FB}"/>
                </a:ext>
              </a:extLst>
            </p:cNvPr>
            <p:cNvCxnSpPr>
              <a:cxnSpLocks/>
            </p:cNvCxnSpPr>
            <p:nvPr/>
          </p:nvCxnSpPr>
          <p:spPr>
            <a:xfrm flipV="1">
              <a:off x="2887707" y="2764148"/>
              <a:ext cx="176125" cy="295525"/>
            </a:xfrm>
            <a:prstGeom prst="line">
              <a:avLst/>
            </a:prstGeom>
            <a:ln w="444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DB6A7F30-5C8B-654A-913D-E1BB51ABDA62}"/>
                </a:ext>
              </a:extLst>
            </p:cNvPr>
            <p:cNvCxnSpPr>
              <a:cxnSpLocks/>
            </p:cNvCxnSpPr>
            <p:nvPr/>
          </p:nvCxnSpPr>
          <p:spPr>
            <a:xfrm flipH="1" flipV="1">
              <a:off x="3453867" y="2797615"/>
              <a:ext cx="203918" cy="262058"/>
            </a:xfrm>
            <a:prstGeom prst="line">
              <a:avLst/>
            </a:prstGeom>
            <a:ln w="444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15" name="Group 214">
            <a:extLst>
              <a:ext uri="{FF2B5EF4-FFF2-40B4-BE49-F238E27FC236}">
                <a16:creationId xmlns:a16="http://schemas.microsoft.com/office/drawing/2014/main" id="{9C6E6FBB-1440-BE44-8B9D-E3537EC9A95A}"/>
              </a:ext>
            </a:extLst>
          </p:cNvPr>
          <p:cNvGrpSpPr/>
          <p:nvPr/>
        </p:nvGrpSpPr>
        <p:grpSpPr>
          <a:xfrm>
            <a:off x="4954189" y="2740188"/>
            <a:ext cx="2701015" cy="2173643"/>
            <a:chOff x="4954189" y="2740188"/>
            <a:chExt cx="2701015" cy="2173643"/>
          </a:xfrm>
        </p:grpSpPr>
        <p:grpSp>
          <p:nvGrpSpPr>
            <p:cNvPr id="89" name="Group 88">
              <a:extLst>
                <a:ext uri="{FF2B5EF4-FFF2-40B4-BE49-F238E27FC236}">
                  <a16:creationId xmlns:a16="http://schemas.microsoft.com/office/drawing/2014/main" id="{4CDEEEB7-F2D6-B740-B2D0-6088CCE7548A}"/>
                </a:ext>
              </a:extLst>
            </p:cNvPr>
            <p:cNvGrpSpPr/>
            <p:nvPr/>
          </p:nvGrpSpPr>
          <p:grpSpPr>
            <a:xfrm>
              <a:off x="4954189" y="2740188"/>
              <a:ext cx="2701015" cy="1563939"/>
              <a:chOff x="955492" y="2750203"/>
              <a:chExt cx="2701015" cy="1563939"/>
            </a:xfrm>
          </p:grpSpPr>
          <p:cxnSp>
            <p:nvCxnSpPr>
              <p:cNvPr id="76" name="Straight Connector 75">
                <a:extLst>
                  <a:ext uri="{FF2B5EF4-FFF2-40B4-BE49-F238E27FC236}">
                    <a16:creationId xmlns:a16="http://schemas.microsoft.com/office/drawing/2014/main" id="{3B6027C9-3AA3-6D4D-92DD-89647C4F254D}"/>
                  </a:ext>
                </a:extLst>
              </p:cNvPr>
              <p:cNvCxnSpPr>
                <a:cxnSpLocks/>
              </p:cNvCxnSpPr>
              <p:nvPr/>
            </p:nvCxnSpPr>
            <p:spPr>
              <a:xfrm flipV="1">
                <a:off x="1706510" y="3230580"/>
                <a:ext cx="382676" cy="218275"/>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53217B6-BA3B-4C40-8EB0-3463DC8A74DA}"/>
                  </a:ext>
                </a:extLst>
              </p:cNvPr>
              <p:cNvCxnSpPr>
                <a:cxnSpLocks/>
              </p:cNvCxnSpPr>
              <p:nvPr/>
            </p:nvCxnSpPr>
            <p:spPr>
              <a:xfrm flipH="1" flipV="1">
                <a:off x="2890606" y="3312240"/>
                <a:ext cx="356669" cy="136615"/>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64B1C2C-E742-734E-895C-FF2A870274C0}"/>
                  </a:ext>
                </a:extLst>
              </p:cNvPr>
              <p:cNvCxnSpPr>
                <a:cxnSpLocks/>
              </p:cNvCxnSpPr>
              <p:nvPr/>
            </p:nvCxnSpPr>
            <p:spPr>
              <a:xfrm flipV="1">
                <a:off x="3269427" y="3312240"/>
                <a:ext cx="362364" cy="136616"/>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933CAF9-810C-E142-B9AB-0623AE7033D6}"/>
                  </a:ext>
                </a:extLst>
              </p:cNvPr>
              <p:cNvCxnSpPr>
                <a:cxnSpLocks/>
              </p:cNvCxnSpPr>
              <p:nvPr/>
            </p:nvCxnSpPr>
            <p:spPr>
              <a:xfrm flipH="1" flipV="1">
                <a:off x="1661769" y="3642268"/>
                <a:ext cx="779867" cy="111406"/>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835C998-3435-A843-8CFF-C5AA8F0D35E7}"/>
                  </a:ext>
                </a:extLst>
              </p:cNvPr>
              <p:cNvCxnSpPr>
                <a:cxnSpLocks/>
              </p:cNvCxnSpPr>
              <p:nvPr/>
            </p:nvCxnSpPr>
            <p:spPr>
              <a:xfrm flipV="1">
                <a:off x="2549036" y="3634403"/>
                <a:ext cx="698239" cy="143604"/>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94D1099-6A77-8441-8483-071116579C48}"/>
                  </a:ext>
                </a:extLst>
              </p:cNvPr>
              <p:cNvCxnSpPr>
                <a:cxnSpLocks/>
              </p:cNvCxnSpPr>
              <p:nvPr/>
            </p:nvCxnSpPr>
            <p:spPr>
              <a:xfrm flipV="1">
                <a:off x="955492" y="3990294"/>
                <a:ext cx="1486144" cy="323848"/>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A08A7E2-FD45-9C43-AD26-9B0E4A75E27E}"/>
                  </a:ext>
                </a:extLst>
              </p:cNvPr>
              <p:cNvCxnSpPr>
                <a:cxnSpLocks/>
              </p:cNvCxnSpPr>
              <p:nvPr/>
            </p:nvCxnSpPr>
            <p:spPr>
              <a:xfrm flipH="1" flipV="1">
                <a:off x="1867421" y="2799225"/>
                <a:ext cx="193634" cy="289489"/>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3C37C1E-C195-9C45-84C2-C5C026C8A660}"/>
                  </a:ext>
                </a:extLst>
              </p:cNvPr>
              <p:cNvCxnSpPr>
                <a:cxnSpLocks/>
              </p:cNvCxnSpPr>
              <p:nvPr/>
            </p:nvCxnSpPr>
            <p:spPr>
              <a:xfrm flipV="1">
                <a:off x="2089186" y="2750203"/>
                <a:ext cx="180745" cy="372714"/>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F88FA13-8CC8-914D-A048-318419E8FF14}"/>
                  </a:ext>
                </a:extLst>
              </p:cNvPr>
              <p:cNvCxnSpPr>
                <a:cxnSpLocks/>
              </p:cNvCxnSpPr>
              <p:nvPr/>
            </p:nvCxnSpPr>
            <p:spPr>
              <a:xfrm flipH="1" flipV="1">
                <a:off x="2666691" y="2774038"/>
                <a:ext cx="209208" cy="348879"/>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746F109-B247-0E4E-AB02-A82217201210}"/>
                  </a:ext>
                </a:extLst>
              </p:cNvPr>
              <p:cNvCxnSpPr>
                <a:cxnSpLocks/>
              </p:cNvCxnSpPr>
              <p:nvPr/>
            </p:nvCxnSpPr>
            <p:spPr>
              <a:xfrm flipV="1">
                <a:off x="2875899" y="2764148"/>
                <a:ext cx="187933" cy="324566"/>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EB703F6-6339-204C-8B26-AF10D8FE2943}"/>
                  </a:ext>
                </a:extLst>
              </p:cNvPr>
              <p:cNvCxnSpPr>
                <a:cxnSpLocks/>
              </p:cNvCxnSpPr>
              <p:nvPr/>
            </p:nvCxnSpPr>
            <p:spPr>
              <a:xfrm flipH="1" flipV="1">
                <a:off x="3453867" y="2797615"/>
                <a:ext cx="202640" cy="325302"/>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D2CBC0C3-7DA5-1247-812E-9C02B12405EA}"/>
                </a:ext>
              </a:extLst>
            </p:cNvPr>
            <p:cNvCxnSpPr>
              <a:cxnSpLocks/>
            </p:cNvCxnSpPr>
            <p:nvPr/>
          </p:nvCxnSpPr>
          <p:spPr>
            <a:xfrm flipV="1">
              <a:off x="4954189" y="4411425"/>
              <a:ext cx="0" cy="502406"/>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5D13256B-E548-F14D-8C5C-D37B58DE2A9E}"/>
              </a:ext>
            </a:extLst>
          </p:cNvPr>
          <p:cNvGrpSpPr/>
          <p:nvPr/>
        </p:nvGrpSpPr>
        <p:grpSpPr>
          <a:xfrm>
            <a:off x="1836554" y="1343366"/>
            <a:ext cx="4693232" cy="961642"/>
            <a:chOff x="1836554" y="1343366"/>
            <a:chExt cx="4693232" cy="961642"/>
          </a:xfrm>
        </p:grpSpPr>
        <p:grpSp>
          <p:nvGrpSpPr>
            <p:cNvPr id="94" name="Group 93">
              <a:extLst>
                <a:ext uri="{FF2B5EF4-FFF2-40B4-BE49-F238E27FC236}">
                  <a16:creationId xmlns:a16="http://schemas.microsoft.com/office/drawing/2014/main" id="{ED45C166-2437-DF4A-B118-C56E787DF7C7}"/>
                </a:ext>
              </a:extLst>
            </p:cNvPr>
            <p:cNvGrpSpPr/>
            <p:nvPr/>
          </p:nvGrpSpPr>
          <p:grpSpPr>
            <a:xfrm>
              <a:off x="1836554" y="1343366"/>
              <a:ext cx="4693232" cy="961642"/>
              <a:chOff x="1855252" y="1332938"/>
              <a:chExt cx="4693232" cy="961642"/>
            </a:xfrm>
          </p:grpSpPr>
          <p:cxnSp>
            <p:nvCxnSpPr>
              <p:cNvPr id="78" name="Straight Connector 77">
                <a:extLst>
                  <a:ext uri="{FF2B5EF4-FFF2-40B4-BE49-F238E27FC236}">
                    <a16:creationId xmlns:a16="http://schemas.microsoft.com/office/drawing/2014/main" id="{079FFE53-D133-4847-B98F-67348C7154BF}"/>
                  </a:ext>
                </a:extLst>
              </p:cNvPr>
              <p:cNvCxnSpPr>
                <a:cxnSpLocks/>
              </p:cNvCxnSpPr>
              <p:nvPr/>
            </p:nvCxnSpPr>
            <p:spPr>
              <a:xfrm flipV="1">
                <a:off x="3665916" y="1876026"/>
                <a:ext cx="316271" cy="132692"/>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7C43089-C3E6-C347-9B58-0F5CC305602C}"/>
                  </a:ext>
                </a:extLst>
              </p:cNvPr>
              <p:cNvCxnSpPr>
                <a:cxnSpLocks/>
              </p:cNvCxnSpPr>
              <p:nvPr/>
            </p:nvCxnSpPr>
            <p:spPr>
              <a:xfrm flipV="1">
                <a:off x="1855252" y="1987544"/>
                <a:ext cx="225973" cy="288697"/>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67B13EE-491E-004D-9CC5-A993665815E8}"/>
                  </a:ext>
                </a:extLst>
              </p:cNvPr>
              <p:cNvCxnSpPr>
                <a:cxnSpLocks/>
              </p:cNvCxnSpPr>
              <p:nvPr/>
            </p:nvCxnSpPr>
            <p:spPr>
              <a:xfrm flipV="1">
                <a:off x="2049719" y="1824809"/>
                <a:ext cx="424058" cy="162433"/>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4569AB4-CD4F-6C40-A1D5-7FF618E65A74}"/>
                  </a:ext>
                </a:extLst>
              </p:cNvPr>
              <p:cNvCxnSpPr>
                <a:cxnSpLocks/>
              </p:cNvCxnSpPr>
              <p:nvPr/>
            </p:nvCxnSpPr>
            <p:spPr>
              <a:xfrm flipH="1" flipV="1">
                <a:off x="3665916" y="1987545"/>
                <a:ext cx="235785" cy="30703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4DE4B68-37DE-104D-8D48-08B88004C996}"/>
                  </a:ext>
                </a:extLst>
              </p:cNvPr>
              <p:cNvCxnSpPr>
                <a:cxnSpLocks/>
              </p:cNvCxnSpPr>
              <p:nvPr/>
            </p:nvCxnSpPr>
            <p:spPr>
              <a:xfrm flipH="1" flipV="1">
                <a:off x="3361845" y="1703927"/>
                <a:ext cx="700698" cy="9872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13D8D8D-B4F1-0942-9944-C11DF508ADE4}"/>
                  </a:ext>
                </a:extLst>
              </p:cNvPr>
              <p:cNvCxnSpPr>
                <a:cxnSpLocks/>
              </p:cNvCxnSpPr>
              <p:nvPr/>
            </p:nvCxnSpPr>
            <p:spPr>
              <a:xfrm flipV="1">
                <a:off x="2472974" y="1695790"/>
                <a:ext cx="762337" cy="116794"/>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208129A-7DA1-4F4E-9C70-F14CB4DB315D}"/>
                  </a:ext>
                </a:extLst>
              </p:cNvPr>
              <p:cNvCxnSpPr>
                <a:cxnSpLocks/>
              </p:cNvCxnSpPr>
              <p:nvPr/>
            </p:nvCxnSpPr>
            <p:spPr>
              <a:xfrm flipV="1">
                <a:off x="3236322" y="1332938"/>
                <a:ext cx="1593980" cy="311989"/>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2F6F3B5-9823-BE42-9313-E7C60C7EBF53}"/>
                  </a:ext>
                </a:extLst>
              </p:cNvPr>
              <p:cNvCxnSpPr>
                <a:cxnSpLocks/>
              </p:cNvCxnSpPr>
              <p:nvPr/>
            </p:nvCxnSpPr>
            <p:spPr>
              <a:xfrm flipH="1" flipV="1">
                <a:off x="4899324" y="1339270"/>
                <a:ext cx="1649160" cy="313157"/>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46" name="Straight Connector 145">
              <a:extLst>
                <a:ext uri="{FF2B5EF4-FFF2-40B4-BE49-F238E27FC236}">
                  <a16:creationId xmlns:a16="http://schemas.microsoft.com/office/drawing/2014/main" id="{1E3BE822-964D-C04C-AE07-5F4371E431C7}"/>
                </a:ext>
              </a:extLst>
            </p:cNvPr>
            <p:cNvCxnSpPr>
              <a:cxnSpLocks/>
            </p:cNvCxnSpPr>
            <p:nvPr/>
          </p:nvCxnSpPr>
          <p:spPr>
            <a:xfrm flipV="1">
              <a:off x="5693756" y="1715571"/>
              <a:ext cx="771954" cy="111606"/>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018259A4-EE98-CA4B-A3FC-4436606821FA}"/>
                </a:ext>
              </a:extLst>
            </p:cNvPr>
            <p:cNvCxnSpPr>
              <a:cxnSpLocks/>
            </p:cNvCxnSpPr>
            <p:nvPr/>
          </p:nvCxnSpPr>
          <p:spPr>
            <a:xfrm>
              <a:off x="5698488" y="1836689"/>
              <a:ext cx="361264" cy="122607"/>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C421BF4-91B4-E443-8476-9358FBFA5FE5}"/>
                </a:ext>
              </a:extLst>
            </p:cNvPr>
            <p:cNvCxnSpPr>
              <a:cxnSpLocks/>
            </p:cNvCxnSpPr>
            <p:nvPr/>
          </p:nvCxnSpPr>
          <p:spPr>
            <a:xfrm flipH="1">
              <a:off x="5853540" y="1994967"/>
              <a:ext cx="206212" cy="28439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7F56B3C1-C092-044D-A0AB-16C90C31124A}"/>
              </a:ext>
            </a:extLst>
          </p:cNvPr>
          <p:cNvGrpSpPr/>
          <p:nvPr/>
        </p:nvGrpSpPr>
        <p:grpSpPr>
          <a:xfrm>
            <a:off x="2093137" y="1387948"/>
            <a:ext cx="4446494" cy="902094"/>
            <a:chOff x="2106257" y="1387035"/>
            <a:chExt cx="4446494" cy="902094"/>
          </a:xfrm>
        </p:grpSpPr>
        <p:grpSp>
          <p:nvGrpSpPr>
            <p:cNvPr id="149" name="Group 148">
              <a:extLst>
                <a:ext uri="{FF2B5EF4-FFF2-40B4-BE49-F238E27FC236}">
                  <a16:creationId xmlns:a16="http://schemas.microsoft.com/office/drawing/2014/main" id="{9577325E-365C-A248-B2EF-FD7B2EDEE4E2}"/>
                </a:ext>
              </a:extLst>
            </p:cNvPr>
            <p:cNvGrpSpPr/>
            <p:nvPr/>
          </p:nvGrpSpPr>
          <p:grpSpPr>
            <a:xfrm>
              <a:off x="2106257" y="1387035"/>
              <a:ext cx="4446494" cy="902094"/>
              <a:chOff x="1851474" y="1321510"/>
              <a:chExt cx="4446494" cy="902094"/>
            </a:xfrm>
          </p:grpSpPr>
          <p:cxnSp>
            <p:nvCxnSpPr>
              <p:cNvPr id="150" name="Straight Connector 149">
                <a:extLst>
                  <a:ext uri="{FF2B5EF4-FFF2-40B4-BE49-F238E27FC236}">
                    <a16:creationId xmlns:a16="http://schemas.microsoft.com/office/drawing/2014/main" id="{DAB15D00-8F2E-9045-A0AF-70E7F0EF9840}"/>
                  </a:ext>
                </a:extLst>
              </p:cNvPr>
              <p:cNvCxnSpPr>
                <a:cxnSpLocks/>
              </p:cNvCxnSpPr>
              <p:nvPr/>
            </p:nvCxnSpPr>
            <p:spPr>
              <a:xfrm flipH="1" flipV="1">
                <a:off x="3840044" y="1769505"/>
                <a:ext cx="408482" cy="136070"/>
              </a:xfrm>
              <a:prstGeom prst="line">
                <a:avLst/>
              </a:prstGeom>
              <a:ln w="444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848AE5A-7F51-F04A-9358-7B6D62FA8123}"/>
                  </a:ext>
                </a:extLst>
              </p:cNvPr>
              <p:cNvCxnSpPr>
                <a:cxnSpLocks/>
              </p:cNvCxnSpPr>
              <p:nvPr/>
            </p:nvCxnSpPr>
            <p:spPr>
              <a:xfrm flipH="1" flipV="1">
                <a:off x="1851474" y="1935058"/>
                <a:ext cx="172640" cy="278782"/>
              </a:xfrm>
              <a:prstGeom prst="line">
                <a:avLst/>
              </a:prstGeom>
              <a:ln w="444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FFFDB09-563D-DC4C-AAFD-92554404C632}"/>
                  </a:ext>
                </a:extLst>
              </p:cNvPr>
              <p:cNvCxnSpPr>
                <a:cxnSpLocks/>
              </p:cNvCxnSpPr>
              <p:nvPr/>
            </p:nvCxnSpPr>
            <p:spPr>
              <a:xfrm flipV="1">
                <a:off x="1870266" y="1814998"/>
                <a:ext cx="335429" cy="127698"/>
              </a:xfrm>
              <a:prstGeom prst="line">
                <a:avLst/>
              </a:prstGeom>
              <a:ln w="444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59298A0-2AEC-2340-8EAB-A418010449D4}"/>
                  </a:ext>
                </a:extLst>
              </p:cNvPr>
              <p:cNvCxnSpPr>
                <a:cxnSpLocks/>
              </p:cNvCxnSpPr>
              <p:nvPr/>
            </p:nvCxnSpPr>
            <p:spPr>
              <a:xfrm flipV="1">
                <a:off x="4001223" y="1929244"/>
                <a:ext cx="208310" cy="294360"/>
              </a:xfrm>
              <a:prstGeom prst="line">
                <a:avLst/>
              </a:prstGeom>
              <a:ln w="444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19349EE-A4F9-454E-9CA4-B13991069CE2}"/>
                  </a:ext>
                </a:extLst>
              </p:cNvPr>
              <p:cNvCxnSpPr>
                <a:cxnSpLocks/>
              </p:cNvCxnSpPr>
              <p:nvPr/>
            </p:nvCxnSpPr>
            <p:spPr>
              <a:xfrm flipH="1" flipV="1">
                <a:off x="3085558" y="1690832"/>
                <a:ext cx="700698" cy="98728"/>
              </a:xfrm>
              <a:prstGeom prst="line">
                <a:avLst/>
              </a:prstGeom>
              <a:ln w="444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7E7561C-8198-FE49-8C5E-D80EDFB52591}"/>
                  </a:ext>
                </a:extLst>
              </p:cNvPr>
              <p:cNvCxnSpPr>
                <a:cxnSpLocks/>
              </p:cNvCxnSpPr>
              <p:nvPr/>
            </p:nvCxnSpPr>
            <p:spPr>
              <a:xfrm flipV="1">
                <a:off x="2194538" y="1678396"/>
                <a:ext cx="807608" cy="133120"/>
              </a:xfrm>
              <a:prstGeom prst="line">
                <a:avLst/>
              </a:prstGeom>
              <a:ln w="444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7FC9439-A54A-2841-8DE4-53BD46240E0B}"/>
                  </a:ext>
                </a:extLst>
              </p:cNvPr>
              <p:cNvCxnSpPr>
                <a:cxnSpLocks/>
              </p:cNvCxnSpPr>
              <p:nvPr/>
            </p:nvCxnSpPr>
            <p:spPr>
              <a:xfrm flipV="1">
                <a:off x="2968738" y="1321510"/>
                <a:ext cx="1593980" cy="311989"/>
              </a:xfrm>
              <a:prstGeom prst="line">
                <a:avLst/>
              </a:prstGeom>
              <a:ln w="444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D371FD4-53A3-A840-BC92-1A896848FBEB}"/>
                  </a:ext>
                </a:extLst>
              </p:cNvPr>
              <p:cNvCxnSpPr>
                <a:cxnSpLocks/>
              </p:cNvCxnSpPr>
              <p:nvPr/>
            </p:nvCxnSpPr>
            <p:spPr>
              <a:xfrm flipH="1" flipV="1">
                <a:off x="4648808" y="1329510"/>
                <a:ext cx="1649160" cy="313157"/>
              </a:xfrm>
              <a:prstGeom prst="line">
                <a:avLst/>
              </a:prstGeom>
              <a:ln w="444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00" name="Straight Connector 99">
              <a:extLst>
                <a:ext uri="{FF2B5EF4-FFF2-40B4-BE49-F238E27FC236}">
                  <a16:creationId xmlns:a16="http://schemas.microsoft.com/office/drawing/2014/main" id="{971D508A-9B67-B24E-ACE9-E48E09D19517}"/>
                </a:ext>
              </a:extLst>
            </p:cNvPr>
            <p:cNvCxnSpPr>
              <a:cxnSpLocks/>
            </p:cNvCxnSpPr>
            <p:nvPr/>
          </p:nvCxnSpPr>
          <p:spPr>
            <a:xfrm flipV="1">
              <a:off x="5706876" y="1754617"/>
              <a:ext cx="844438" cy="133046"/>
            </a:xfrm>
            <a:prstGeom prst="line">
              <a:avLst/>
            </a:prstGeom>
            <a:ln w="444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E6F2EE1-C8DA-5F46-8F95-DB4E8E0BB8CF}"/>
                </a:ext>
              </a:extLst>
            </p:cNvPr>
            <p:cNvCxnSpPr>
              <a:cxnSpLocks/>
            </p:cNvCxnSpPr>
            <p:nvPr/>
          </p:nvCxnSpPr>
          <p:spPr>
            <a:xfrm flipH="1" flipV="1">
              <a:off x="5718327" y="1891856"/>
              <a:ext cx="274896" cy="79609"/>
            </a:xfrm>
            <a:prstGeom prst="line">
              <a:avLst/>
            </a:prstGeom>
            <a:ln w="444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D1300D0-CB34-F248-94DC-C13170AE3566}"/>
                </a:ext>
              </a:extLst>
            </p:cNvPr>
            <p:cNvCxnSpPr>
              <a:cxnSpLocks/>
            </p:cNvCxnSpPr>
            <p:nvPr/>
          </p:nvCxnSpPr>
          <p:spPr>
            <a:xfrm flipH="1" flipV="1">
              <a:off x="6077495" y="2025600"/>
              <a:ext cx="191133" cy="243395"/>
            </a:xfrm>
            <a:prstGeom prst="line">
              <a:avLst/>
            </a:prstGeom>
            <a:ln w="444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59" name="Group 158">
            <a:extLst>
              <a:ext uri="{FF2B5EF4-FFF2-40B4-BE49-F238E27FC236}">
                <a16:creationId xmlns:a16="http://schemas.microsoft.com/office/drawing/2014/main" id="{D2D0BF6B-63B2-574C-A38A-D6A629F31D76}"/>
              </a:ext>
            </a:extLst>
          </p:cNvPr>
          <p:cNvGrpSpPr/>
          <p:nvPr/>
        </p:nvGrpSpPr>
        <p:grpSpPr>
          <a:xfrm>
            <a:off x="2522309" y="1434650"/>
            <a:ext cx="4716633" cy="872550"/>
            <a:chOff x="2516052" y="1375985"/>
            <a:chExt cx="4716633" cy="872550"/>
          </a:xfrm>
        </p:grpSpPr>
        <p:grpSp>
          <p:nvGrpSpPr>
            <p:cNvPr id="160" name="Group 159">
              <a:extLst>
                <a:ext uri="{FF2B5EF4-FFF2-40B4-BE49-F238E27FC236}">
                  <a16:creationId xmlns:a16="http://schemas.microsoft.com/office/drawing/2014/main" id="{1F1A1F6F-CB75-BD4C-942B-78F9952C5CB1}"/>
                </a:ext>
              </a:extLst>
            </p:cNvPr>
            <p:cNvGrpSpPr/>
            <p:nvPr/>
          </p:nvGrpSpPr>
          <p:grpSpPr>
            <a:xfrm>
              <a:off x="2516052" y="1375985"/>
              <a:ext cx="4036699" cy="872550"/>
              <a:chOff x="2261269" y="1310460"/>
              <a:chExt cx="4036699" cy="872550"/>
            </a:xfrm>
          </p:grpSpPr>
          <p:cxnSp>
            <p:nvCxnSpPr>
              <p:cNvPr id="164" name="Straight Connector 163">
                <a:extLst>
                  <a:ext uri="{FF2B5EF4-FFF2-40B4-BE49-F238E27FC236}">
                    <a16:creationId xmlns:a16="http://schemas.microsoft.com/office/drawing/2014/main" id="{DEAA628A-30F2-A544-B551-1C7D0BA5ED98}"/>
                  </a:ext>
                </a:extLst>
              </p:cNvPr>
              <p:cNvCxnSpPr>
                <a:cxnSpLocks/>
              </p:cNvCxnSpPr>
              <p:nvPr/>
            </p:nvCxnSpPr>
            <p:spPr>
              <a:xfrm flipH="1" flipV="1">
                <a:off x="3840044" y="1769505"/>
                <a:ext cx="408482" cy="13607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2D27B086-0C10-4649-8D5F-B72542FA0320}"/>
                  </a:ext>
                </a:extLst>
              </p:cNvPr>
              <p:cNvCxnSpPr>
                <a:cxnSpLocks/>
              </p:cNvCxnSpPr>
              <p:nvPr/>
            </p:nvCxnSpPr>
            <p:spPr>
              <a:xfrm flipV="1">
                <a:off x="2391105" y="1904959"/>
                <a:ext cx="164762" cy="255256"/>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751951DD-58F1-1642-BF8A-885765F782CF}"/>
                  </a:ext>
                </a:extLst>
              </p:cNvPr>
              <p:cNvCxnSpPr>
                <a:cxnSpLocks/>
              </p:cNvCxnSpPr>
              <p:nvPr/>
            </p:nvCxnSpPr>
            <p:spPr>
              <a:xfrm flipH="1" flipV="1">
                <a:off x="2261269" y="1807403"/>
                <a:ext cx="268664" cy="95885"/>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096BF90-35E4-3148-A7E1-34ED922CEDA6}"/>
                  </a:ext>
                </a:extLst>
              </p:cNvPr>
              <p:cNvCxnSpPr>
                <a:cxnSpLocks/>
              </p:cNvCxnSpPr>
              <p:nvPr/>
            </p:nvCxnSpPr>
            <p:spPr>
              <a:xfrm flipH="1" flipV="1">
                <a:off x="4229243" y="1915616"/>
                <a:ext cx="166398" cy="267394"/>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A79E997-7C22-0249-9F35-9AEF35F8EDE1}"/>
                  </a:ext>
                </a:extLst>
              </p:cNvPr>
              <p:cNvCxnSpPr>
                <a:cxnSpLocks/>
              </p:cNvCxnSpPr>
              <p:nvPr/>
            </p:nvCxnSpPr>
            <p:spPr>
              <a:xfrm flipH="1" flipV="1">
                <a:off x="3076033" y="1671782"/>
                <a:ext cx="700698" cy="98728"/>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220191E-7267-614F-9FC9-7C809FB050B0}"/>
                  </a:ext>
                </a:extLst>
              </p:cNvPr>
              <p:cNvCxnSpPr>
                <a:cxnSpLocks/>
              </p:cNvCxnSpPr>
              <p:nvPr/>
            </p:nvCxnSpPr>
            <p:spPr>
              <a:xfrm flipV="1">
                <a:off x="2294641" y="1678396"/>
                <a:ext cx="707505" cy="105707"/>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64DA510B-A6F6-2F40-AFE8-EA8E55E67FC3}"/>
                  </a:ext>
                </a:extLst>
              </p:cNvPr>
              <p:cNvCxnSpPr>
                <a:cxnSpLocks/>
              </p:cNvCxnSpPr>
              <p:nvPr/>
            </p:nvCxnSpPr>
            <p:spPr>
              <a:xfrm flipV="1">
                <a:off x="2978263" y="1311985"/>
                <a:ext cx="1593980" cy="311989"/>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6C39932-921B-2649-8741-5CFA7BEA9C1B}"/>
                  </a:ext>
                </a:extLst>
              </p:cNvPr>
              <p:cNvCxnSpPr>
                <a:cxnSpLocks/>
              </p:cNvCxnSpPr>
              <p:nvPr/>
            </p:nvCxnSpPr>
            <p:spPr>
              <a:xfrm flipH="1" flipV="1">
                <a:off x="4648808" y="1310460"/>
                <a:ext cx="1649160" cy="313157"/>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61" name="Straight Connector 160">
              <a:extLst>
                <a:ext uri="{FF2B5EF4-FFF2-40B4-BE49-F238E27FC236}">
                  <a16:creationId xmlns:a16="http://schemas.microsoft.com/office/drawing/2014/main" id="{74FCEE29-3FBF-A148-8712-71254D60E0BB}"/>
                </a:ext>
              </a:extLst>
            </p:cNvPr>
            <p:cNvCxnSpPr>
              <a:cxnSpLocks/>
            </p:cNvCxnSpPr>
            <p:nvPr/>
          </p:nvCxnSpPr>
          <p:spPr>
            <a:xfrm flipH="1" flipV="1">
              <a:off x="6589100" y="1672641"/>
              <a:ext cx="643585" cy="122854"/>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B5A0EE9-726F-214B-999B-87B1F2E340FD}"/>
                </a:ext>
              </a:extLst>
            </p:cNvPr>
            <p:cNvCxnSpPr>
              <a:cxnSpLocks/>
            </p:cNvCxnSpPr>
            <p:nvPr/>
          </p:nvCxnSpPr>
          <p:spPr>
            <a:xfrm flipV="1">
              <a:off x="6818404" y="1795496"/>
              <a:ext cx="385695" cy="136741"/>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B647F7CE-B6D3-8849-B47F-7745BBE3FAC0}"/>
                </a:ext>
              </a:extLst>
            </p:cNvPr>
            <p:cNvCxnSpPr>
              <a:cxnSpLocks/>
            </p:cNvCxnSpPr>
            <p:nvPr/>
          </p:nvCxnSpPr>
          <p:spPr>
            <a:xfrm flipV="1">
              <a:off x="6611126" y="1958365"/>
              <a:ext cx="207278" cy="27846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2" name="Group 171">
            <a:extLst>
              <a:ext uri="{FF2B5EF4-FFF2-40B4-BE49-F238E27FC236}">
                <a16:creationId xmlns:a16="http://schemas.microsoft.com/office/drawing/2014/main" id="{CB0A1DFD-5CE9-8146-922B-FFED4261B0DA}"/>
              </a:ext>
            </a:extLst>
          </p:cNvPr>
          <p:cNvGrpSpPr/>
          <p:nvPr/>
        </p:nvGrpSpPr>
        <p:grpSpPr>
          <a:xfrm>
            <a:off x="2646947" y="1485232"/>
            <a:ext cx="4599025" cy="800408"/>
            <a:chOff x="2633660" y="1387035"/>
            <a:chExt cx="4599025" cy="800408"/>
          </a:xfrm>
        </p:grpSpPr>
        <p:grpSp>
          <p:nvGrpSpPr>
            <p:cNvPr id="173" name="Group 172">
              <a:extLst>
                <a:ext uri="{FF2B5EF4-FFF2-40B4-BE49-F238E27FC236}">
                  <a16:creationId xmlns:a16="http://schemas.microsoft.com/office/drawing/2014/main" id="{63AD317A-5150-2842-BDF1-099D0AF0A46E}"/>
                </a:ext>
              </a:extLst>
            </p:cNvPr>
            <p:cNvGrpSpPr/>
            <p:nvPr/>
          </p:nvGrpSpPr>
          <p:grpSpPr>
            <a:xfrm>
              <a:off x="2633660" y="1387035"/>
              <a:ext cx="3561088" cy="800408"/>
              <a:chOff x="2378877" y="1321510"/>
              <a:chExt cx="3561088" cy="800408"/>
            </a:xfrm>
          </p:grpSpPr>
          <p:cxnSp>
            <p:nvCxnSpPr>
              <p:cNvPr id="177" name="Straight Connector 176">
                <a:extLst>
                  <a:ext uri="{FF2B5EF4-FFF2-40B4-BE49-F238E27FC236}">
                    <a16:creationId xmlns:a16="http://schemas.microsoft.com/office/drawing/2014/main" id="{FF2D2B74-3A3A-1D49-85F9-582A4BE992A5}"/>
                  </a:ext>
                </a:extLst>
              </p:cNvPr>
              <p:cNvCxnSpPr>
                <a:cxnSpLocks/>
              </p:cNvCxnSpPr>
              <p:nvPr/>
            </p:nvCxnSpPr>
            <p:spPr>
              <a:xfrm flipV="1">
                <a:off x="4987028" y="1690438"/>
                <a:ext cx="368247" cy="114804"/>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58F682A6-8A5B-3148-BBEA-70BA40C69AEB}"/>
                  </a:ext>
                </a:extLst>
              </p:cNvPr>
              <p:cNvCxnSpPr>
                <a:cxnSpLocks/>
              </p:cNvCxnSpPr>
              <p:nvPr/>
            </p:nvCxnSpPr>
            <p:spPr>
              <a:xfrm flipH="1" flipV="1">
                <a:off x="2614143" y="1823021"/>
                <a:ext cx="172640" cy="278782"/>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CF200A1-40F5-D84E-A868-6DBDCBD77269}"/>
                  </a:ext>
                </a:extLst>
              </p:cNvPr>
              <p:cNvCxnSpPr>
                <a:cxnSpLocks/>
              </p:cNvCxnSpPr>
              <p:nvPr/>
            </p:nvCxnSpPr>
            <p:spPr>
              <a:xfrm flipH="1" flipV="1">
                <a:off x="2382233" y="1769506"/>
                <a:ext cx="254222" cy="6327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323092C0-550E-194B-8CB6-521A2776A34D}"/>
                  </a:ext>
                </a:extLst>
              </p:cNvPr>
              <p:cNvCxnSpPr>
                <a:cxnSpLocks/>
              </p:cNvCxnSpPr>
              <p:nvPr/>
            </p:nvCxnSpPr>
            <p:spPr>
              <a:xfrm flipV="1">
                <a:off x="4786478" y="1823021"/>
                <a:ext cx="221436" cy="298897"/>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FB25869-2AED-3445-9A07-71549E00A0A6}"/>
                  </a:ext>
                </a:extLst>
              </p:cNvPr>
              <p:cNvCxnSpPr>
                <a:cxnSpLocks/>
              </p:cNvCxnSpPr>
              <p:nvPr/>
            </p:nvCxnSpPr>
            <p:spPr>
              <a:xfrm flipH="1">
                <a:off x="5328432" y="1557783"/>
                <a:ext cx="566430" cy="79878"/>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3D307AD-D4AF-D545-9516-F36EF9A9E7ED}"/>
                  </a:ext>
                </a:extLst>
              </p:cNvPr>
              <p:cNvCxnSpPr>
                <a:cxnSpLocks/>
              </p:cNvCxnSpPr>
              <p:nvPr/>
            </p:nvCxnSpPr>
            <p:spPr>
              <a:xfrm flipV="1">
                <a:off x="2378877" y="1678396"/>
                <a:ext cx="623269" cy="99087"/>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94905D93-31CD-104A-875E-D593D563F174}"/>
                  </a:ext>
                </a:extLst>
              </p:cNvPr>
              <p:cNvCxnSpPr>
                <a:cxnSpLocks/>
              </p:cNvCxnSpPr>
              <p:nvPr/>
            </p:nvCxnSpPr>
            <p:spPr>
              <a:xfrm flipV="1">
                <a:off x="2968738" y="1321510"/>
                <a:ext cx="1593980" cy="311989"/>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0C4C730-BDAC-164D-AD95-73AD766BCCAB}"/>
                  </a:ext>
                </a:extLst>
              </p:cNvPr>
              <p:cNvCxnSpPr>
                <a:cxnSpLocks/>
              </p:cNvCxnSpPr>
              <p:nvPr/>
            </p:nvCxnSpPr>
            <p:spPr>
              <a:xfrm flipH="1" flipV="1">
                <a:off x="4648808" y="1329511"/>
                <a:ext cx="1291157" cy="231856"/>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174" name="Straight Connector 173">
              <a:extLst>
                <a:ext uri="{FF2B5EF4-FFF2-40B4-BE49-F238E27FC236}">
                  <a16:creationId xmlns:a16="http://schemas.microsoft.com/office/drawing/2014/main" id="{83CF093C-8BEB-D14B-B8C9-E904FE5908E8}"/>
                </a:ext>
              </a:extLst>
            </p:cNvPr>
            <p:cNvCxnSpPr>
              <a:cxnSpLocks/>
            </p:cNvCxnSpPr>
            <p:nvPr/>
          </p:nvCxnSpPr>
          <p:spPr>
            <a:xfrm flipH="1" flipV="1">
              <a:off x="6589100" y="1672641"/>
              <a:ext cx="643585" cy="122854"/>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0482502F-6797-AC4B-84C0-114DF070591F}"/>
                </a:ext>
              </a:extLst>
            </p:cNvPr>
            <p:cNvCxnSpPr>
              <a:cxnSpLocks/>
            </p:cNvCxnSpPr>
            <p:nvPr/>
          </p:nvCxnSpPr>
          <p:spPr>
            <a:xfrm flipH="1">
              <a:off x="6876016" y="1795759"/>
              <a:ext cx="346575" cy="114699"/>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2E0EF6C0-93C6-B74D-A48B-9EA24E45AB54}"/>
                </a:ext>
              </a:extLst>
            </p:cNvPr>
            <p:cNvCxnSpPr>
              <a:cxnSpLocks/>
            </p:cNvCxnSpPr>
            <p:nvPr/>
          </p:nvCxnSpPr>
          <p:spPr>
            <a:xfrm flipH="1" flipV="1">
              <a:off x="6886782" y="1952165"/>
              <a:ext cx="171292" cy="228738"/>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10" name="Group 209">
            <a:extLst>
              <a:ext uri="{FF2B5EF4-FFF2-40B4-BE49-F238E27FC236}">
                <a16:creationId xmlns:a16="http://schemas.microsoft.com/office/drawing/2014/main" id="{5E5E26C7-22BE-0144-8197-FE4248CE21FC}"/>
              </a:ext>
            </a:extLst>
          </p:cNvPr>
          <p:cNvGrpSpPr/>
          <p:nvPr/>
        </p:nvGrpSpPr>
        <p:grpSpPr>
          <a:xfrm>
            <a:off x="3431400" y="1524022"/>
            <a:ext cx="4204401" cy="761618"/>
            <a:chOff x="3384578" y="1387036"/>
            <a:chExt cx="4204401" cy="761618"/>
          </a:xfrm>
        </p:grpSpPr>
        <p:grpSp>
          <p:nvGrpSpPr>
            <p:cNvPr id="211" name="Group 210">
              <a:extLst>
                <a:ext uri="{FF2B5EF4-FFF2-40B4-BE49-F238E27FC236}">
                  <a16:creationId xmlns:a16="http://schemas.microsoft.com/office/drawing/2014/main" id="{35F34F31-AB8E-AA48-A36A-EC25EC7B4489}"/>
                </a:ext>
              </a:extLst>
            </p:cNvPr>
            <p:cNvGrpSpPr/>
            <p:nvPr/>
          </p:nvGrpSpPr>
          <p:grpSpPr>
            <a:xfrm>
              <a:off x="3384578" y="1387036"/>
              <a:ext cx="3041388" cy="761618"/>
              <a:chOff x="3129795" y="1321511"/>
              <a:chExt cx="3041388" cy="761618"/>
            </a:xfrm>
          </p:grpSpPr>
          <p:cxnSp>
            <p:nvCxnSpPr>
              <p:cNvPr id="216" name="Straight Connector 215">
                <a:extLst>
                  <a:ext uri="{FF2B5EF4-FFF2-40B4-BE49-F238E27FC236}">
                    <a16:creationId xmlns:a16="http://schemas.microsoft.com/office/drawing/2014/main" id="{D8B6FAC2-876A-3549-85D4-7027FFF65D25}"/>
                  </a:ext>
                </a:extLst>
              </p:cNvPr>
              <p:cNvCxnSpPr>
                <a:cxnSpLocks/>
              </p:cNvCxnSpPr>
              <p:nvPr/>
            </p:nvCxnSpPr>
            <p:spPr>
              <a:xfrm flipV="1">
                <a:off x="4987028" y="1690438"/>
                <a:ext cx="368247" cy="114804"/>
              </a:xfrm>
              <a:prstGeom prst="line">
                <a:avLst/>
              </a:prstGeom>
              <a:ln w="44450">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B7D7DBB4-CEDD-0342-9EF5-270F47B5D3C9}"/>
                  </a:ext>
                </a:extLst>
              </p:cNvPr>
              <p:cNvCxnSpPr>
                <a:cxnSpLocks/>
              </p:cNvCxnSpPr>
              <p:nvPr/>
            </p:nvCxnSpPr>
            <p:spPr>
              <a:xfrm flipV="1">
                <a:off x="3129795" y="1863359"/>
                <a:ext cx="180750" cy="219770"/>
              </a:xfrm>
              <a:prstGeom prst="line">
                <a:avLst/>
              </a:prstGeom>
              <a:ln w="44450">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A8AEDF66-8195-434D-A676-AFBE4F5B5FDC}"/>
                  </a:ext>
                </a:extLst>
              </p:cNvPr>
              <p:cNvCxnSpPr>
                <a:cxnSpLocks/>
              </p:cNvCxnSpPr>
              <p:nvPr/>
            </p:nvCxnSpPr>
            <p:spPr>
              <a:xfrm flipV="1">
                <a:off x="3451336" y="1712427"/>
                <a:ext cx="274978" cy="102537"/>
              </a:xfrm>
              <a:prstGeom prst="line">
                <a:avLst/>
              </a:prstGeom>
              <a:ln w="44450">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2353848F-55BA-0A47-94E1-A10C790D05E6}"/>
                  </a:ext>
                </a:extLst>
              </p:cNvPr>
              <p:cNvCxnSpPr>
                <a:cxnSpLocks/>
              </p:cNvCxnSpPr>
              <p:nvPr/>
            </p:nvCxnSpPr>
            <p:spPr>
              <a:xfrm flipH="1" flipV="1">
                <a:off x="5007914" y="1823022"/>
                <a:ext cx="163125" cy="248734"/>
              </a:xfrm>
              <a:prstGeom prst="line">
                <a:avLst/>
              </a:prstGeom>
              <a:ln w="44450">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F8C05C3E-00EC-B741-BD7D-113FB92CE73A}"/>
                  </a:ext>
                </a:extLst>
              </p:cNvPr>
              <p:cNvCxnSpPr>
                <a:cxnSpLocks/>
              </p:cNvCxnSpPr>
              <p:nvPr/>
            </p:nvCxnSpPr>
            <p:spPr>
              <a:xfrm flipH="1">
                <a:off x="5604753" y="1604607"/>
                <a:ext cx="566430" cy="79878"/>
              </a:xfrm>
              <a:prstGeom prst="line">
                <a:avLst/>
              </a:prstGeom>
              <a:ln w="44450">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72A75FB0-89CE-7A4C-93B1-AAA4182A87A1}"/>
                  </a:ext>
                </a:extLst>
              </p:cNvPr>
              <p:cNvCxnSpPr>
                <a:cxnSpLocks/>
              </p:cNvCxnSpPr>
              <p:nvPr/>
            </p:nvCxnSpPr>
            <p:spPr>
              <a:xfrm flipH="1" flipV="1">
                <a:off x="3431424" y="1517208"/>
                <a:ext cx="380153" cy="63899"/>
              </a:xfrm>
              <a:prstGeom prst="line">
                <a:avLst/>
              </a:prstGeom>
              <a:ln w="44450">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8086D81A-7ED4-3C48-B46B-F744F9C2E3D8}"/>
                  </a:ext>
                </a:extLst>
              </p:cNvPr>
              <p:cNvCxnSpPr>
                <a:cxnSpLocks/>
              </p:cNvCxnSpPr>
              <p:nvPr/>
            </p:nvCxnSpPr>
            <p:spPr>
              <a:xfrm flipV="1">
                <a:off x="3437192" y="1321511"/>
                <a:ext cx="1135051" cy="207222"/>
              </a:xfrm>
              <a:prstGeom prst="line">
                <a:avLst/>
              </a:prstGeom>
              <a:ln w="44450">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A16B41D4-10CB-D948-A3F5-697891AC3393}"/>
                  </a:ext>
                </a:extLst>
              </p:cNvPr>
              <p:cNvCxnSpPr>
                <a:cxnSpLocks/>
              </p:cNvCxnSpPr>
              <p:nvPr/>
            </p:nvCxnSpPr>
            <p:spPr>
              <a:xfrm flipH="1" flipV="1">
                <a:off x="4610708" y="1329511"/>
                <a:ext cx="1291157" cy="231856"/>
              </a:xfrm>
              <a:prstGeom prst="line">
                <a:avLst/>
              </a:prstGeom>
              <a:ln w="44450">
                <a:solidFill>
                  <a:srgbClr val="00FDFF"/>
                </a:solidFill>
              </a:ln>
            </p:spPr>
            <p:style>
              <a:lnRef idx="1">
                <a:schemeClr val="accent1"/>
              </a:lnRef>
              <a:fillRef idx="0">
                <a:schemeClr val="accent1"/>
              </a:fillRef>
              <a:effectRef idx="0">
                <a:schemeClr val="accent1"/>
              </a:effectRef>
              <a:fontRef idx="minor">
                <a:schemeClr val="tx1"/>
              </a:fontRef>
            </p:style>
          </p:cxnSp>
        </p:grpSp>
        <p:cxnSp>
          <p:nvCxnSpPr>
            <p:cNvPr id="212" name="Straight Connector 211">
              <a:extLst>
                <a:ext uri="{FF2B5EF4-FFF2-40B4-BE49-F238E27FC236}">
                  <a16:creationId xmlns:a16="http://schemas.microsoft.com/office/drawing/2014/main" id="{9F3E0C57-AAD1-F347-8897-1B46A7E0D2D6}"/>
                </a:ext>
              </a:extLst>
            </p:cNvPr>
            <p:cNvCxnSpPr>
              <a:cxnSpLocks/>
            </p:cNvCxnSpPr>
            <p:nvPr/>
          </p:nvCxnSpPr>
          <p:spPr>
            <a:xfrm flipH="1" flipV="1">
              <a:off x="6579575" y="1691691"/>
              <a:ext cx="643585" cy="122854"/>
            </a:xfrm>
            <a:prstGeom prst="line">
              <a:avLst/>
            </a:prstGeom>
            <a:ln w="44450">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B91A97FF-4F49-9642-A58F-87F162102B38}"/>
                </a:ext>
              </a:extLst>
            </p:cNvPr>
            <p:cNvCxnSpPr>
              <a:cxnSpLocks/>
            </p:cNvCxnSpPr>
            <p:nvPr/>
          </p:nvCxnSpPr>
          <p:spPr>
            <a:xfrm>
              <a:off x="7253698" y="1755963"/>
              <a:ext cx="335281" cy="106752"/>
            </a:xfrm>
            <a:prstGeom prst="line">
              <a:avLst/>
            </a:prstGeom>
            <a:ln w="44450">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E599FB7-069B-9347-9A28-688875477B12}"/>
                </a:ext>
              </a:extLst>
            </p:cNvPr>
            <p:cNvCxnSpPr>
              <a:cxnSpLocks/>
            </p:cNvCxnSpPr>
            <p:nvPr/>
          </p:nvCxnSpPr>
          <p:spPr>
            <a:xfrm flipV="1">
              <a:off x="7405473" y="1857981"/>
              <a:ext cx="178193" cy="289438"/>
            </a:xfrm>
            <a:prstGeom prst="line">
              <a:avLst/>
            </a:prstGeom>
            <a:ln w="44450">
              <a:solidFill>
                <a:srgbClr val="00FDFF"/>
              </a:solidFill>
            </a:ln>
          </p:spPr>
          <p:style>
            <a:lnRef idx="1">
              <a:schemeClr val="accent1"/>
            </a:lnRef>
            <a:fillRef idx="0">
              <a:schemeClr val="accent1"/>
            </a:fillRef>
            <a:effectRef idx="0">
              <a:schemeClr val="accent1"/>
            </a:effectRef>
            <a:fontRef idx="minor">
              <a:schemeClr val="tx1"/>
            </a:fontRef>
          </p:style>
        </p:cxnSp>
      </p:grpSp>
      <p:sp>
        <p:nvSpPr>
          <p:cNvPr id="158" name="Rectangular Callout 157">
            <a:extLst>
              <a:ext uri="{FF2B5EF4-FFF2-40B4-BE49-F238E27FC236}">
                <a16:creationId xmlns:a16="http://schemas.microsoft.com/office/drawing/2014/main" id="{0A7639CF-A2AC-4940-A542-5E01345EFE10}"/>
              </a:ext>
            </a:extLst>
          </p:cNvPr>
          <p:cNvSpPr/>
          <p:nvPr/>
        </p:nvSpPr>
        <p:spPr>
          <a:xfrm>
            <a:off x="3629782" y="1450841"/>
            <a:ext cx="2495295" cy="648537"/>
          </a:xfrm>
          <a:prstGeom prst="wedgeRectCallout">
            <a:avLst>
              <a:gd name="adj1" fmla="val -1338"/>
              <a:gd name="adj2" fmla="val 132022"/>
            </a:avLst>
          </a:prstGeom>
          <a:solidFill>
            <a:srgbClr val="FFD57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lumMod val="50000"/>
                  </a:schemeClr>
                </a:solidFill>
                <a:latin typeface="Helvetica" pitchFamily="2" charset="0"/>
              </a:rPr>
              <a:t>Virtual neuron (VN)</a:t>
            </a:r>
          </a:p>
        </p:txBody>
      </p:sp>
    </p:spTree>
    <p:extLst>
      <p:ext uri="{BB962C8B-B14F-4D97-AF65-F5344CB8AC3E}">
        <p14:creationId xmlns:p14="http://schemas.microsoft.com/office/powerpoint/2010/main" val="298426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8"/>
                                        </p:tgtEl>
                                        <p:attrNameLst>
                                          <p:attrName>style.visibility</p:attrName>
                                        </p:attrNameLst>
                                      </p:cBhvr>
                                      <p:to>
                                        <p:strVal val="visible"/>
                                      </p:to>
                                    </p:set>
                                    <p:animEffect transition="in" filter="dissolve">
                                      <p:cBhvr>
                                        <p:cTn id="16" dur="500"/>
                                        <p:tgtEl>
                                          <p:spTgt spid="15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158"/>
                                        </p:tgtEl>
                                      </p:cBhvr>
                                    </p:animEffect>
                                    <p:set>
                                      <p:cBhvr>
                                        <p:cTn id="21" dur="1" fill="hold">
                                          <p:stCondLst>
                                            <p:cond delay="499"/>
                                          </p:stCondLst>
                                        </p:cTn>
                                        <p:tgtEl>
                                          <p:spTgt spid="15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nodeType="clickEffect">
                                  <p:stCondLst>
                                    <p:cond delay="0"/>
                                  </p:stCondLst>
                                  <p:childTnLst>
                                    <p:animEffect transition="out" filter="wipe(down)">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ssolv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dissolve">
                                      <p:cBhvr>
                                        <p:cTn id="41" dur="500"/>
                                        <p:tgtEl>
                                          <p:spTgt spid="29"/>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dissolve">
                                      <p:cBhvr>
                                        <p:cTn id="44" dur="500"/>
                                        <p:tgtEl>
                                          <p:spTgt spid="28"/>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par>
                                <p:cTn id="53" presetID="9" presetClass="exit" presetSubtype="0" fill="hold" grpId="1" nodeType="withEffect">
                                  <p:stCondLst>
                                    <p:cond delay="0"/>
                                  </p:stCondLst>
                                  <p:childTnLst>
                                    <p:animEffect transition="out" filter="dissolv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30"/>
                                        </p:tgtEl>
                                      </p:cBhvr>
                                    </p:animEffect>
                                    <p:set>
                                      <p:cBhvr>
                                        <p:cTn id="58" dur="1" fill="hold">
                                          <p:stCondLst>
                                            <p:cond delay="499"/>
                                          </p:stCondLst>
                                        </p:cTn>
                                        <p:tgtEl>
                                          <p:spTgt spid="3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dissolve">
                                      <p:cBhvr>
                                        <p:cTn id="63" dur="500"/>
                                        <p:tgtEl>
                                          <p:spTgt spid="31"/>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dissolve">
                                      <p:cBhvr>
                                        <p:cTn id="66" dur="500"/>
                                        <p:tgtEl>
                                          <p:spTgt spid="32"/>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dissolve">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xit" presetSubtype="0" fill="hold" grpId="1" nodeType="clickEffect">
                                  <p:stCondLst>
                                    <p:cond delay="0"/>
                                  </p:stCondLst>
                                  <p:childTnLst>
                                    <p:animEffect transition="out" filter="dissolve">
                                      <p:cBhvr>
                                        <p:cTn id="73" dur="500"/>
                                        <p:tgtEl>
                                          <p:spTgt spid="31"/>
                                        </p:tgtEl>
                                      </p:cBhvr>
                                    </p:animEffect>
                                    <p:set>
                                      <p:cBhvr>
                                        <p:cTn id="74" dur="1" fill="hold">
                                          <p:stCondLst>
                                            <p:cond delay="499"/>
                                          </p:stCondLst>
                                        </p:cTn>
                                        <p:tgtEl>
                                          <p:spTgt spid="31"/>
                                        </p:tgtEl>
                                        <p:attrNameLst>
                                          <p:attrName>style.visibility</p:attrName>
                                        </p:attrNameLst>
                                      </p:cBhvr>
                                      <p:to>
                                        <p:strVal val="hidden"/>
                                      </p:to>
                                    </p:set>
                                  </p:childTnLst>
                                </p:cTn>
                              </p:par>
                              <p:par>
                                <p:cTn id="75" presetID="9" presetClass="exit" presetSubtype="0" fill="hold" grpId="1" nodeType="withEffect">
                                  <p:stCondLst>
                                    <p:cond delay="0"/>
                                  </p:stCondLst>
                                  <p:childTnLst>
                                    <p:animEffect transition="out" filter="dissolve">
                                      <p:cBhvr>
                                        <p:cTn id="76" dur="500"/>
                                        <p:tgtEl>
                                          <p:spTgt spid="32"/>
                                        </p:tgtEl>
                                      </p:cBhvr>
                                    </p:animEffect>
                                    <p:set>
                                      <p:cBhvr>
                                        <p:cTn id="77" dur="1" fill="hold">
                                          <p:stCondLst>
                                            <p:cond delay="499"/>
                                          </p:stCondLst>
                                        </p:cTn>
                                        <p:tgtEl>
                                          <p:spTgt spid="32"/>
                                        </p:tgtEl>
                                        <p:attrNameLst>
                                          <p:attrName>style.visibility</p:attrName>
                                        </p:attrNameLst>
                                      </p:cBhvr>
                                      <p:to>
                                        <p:strVal val="hidden"/>
                                      </p:to>
                                    </p:set>
                                  </p:childTnLst>
                                </p:cTn>
                              </p:par>
                              <p:par>
                                <p:cTn id="78" presetID="9" presetClass="exit" presetSubtype="0" fill="hold" grpId="1" nodeType="withEffect">
                                  <p:stCondLst>
                                    <p:cond delay="0"/>
                                  </p:stCondLst>
                                  <p:childTnLst>
                                    <p:animEffect transition="out" filter="dissolve">
                                      <p:cBhvr>
                                        <p:cTn id="79" dur="500"/>
                                        <p:tgtEl>
                                          <p:spTgt spid="33"/>
                                        </p:tgtEl>
                                      </p:cBhvr>
                                    </p:animEffect>
                                    <p:set>
                                      <p:cBhvr>
                                        <p:cTn id="80" dur="1" fill="hold">
                                          <p:stCondLst>
                                            <p:cond delay="499"/>
                                          </p:stCondLst>
                                        </p:cTn>
                                        <p:tgtEl>
                                          <p:spTgt spid="3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dissolve">
                                      <p:cBhvr>
                                        <p:cTn id="85" dur="500"/>
                                        <p:tgtEl>
                                          <p:spTgt spid="34"/>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dissolve">
                                      <p:cBhvr>
                                        <p:cTn id="88" dur="500"/>
                                        <p:tgtEl>
                                          <p:spTgt spid="35"/>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dissolve">
                                      <p:cBhvr>
                                        <p:cTn id="91" dur="500"/>
                                        <p:tgtEl>
                                          <p:spTgt spid="36"/>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xit" presetSubtype="0" fill="hold" grpId="1" nodeType="clickEffect">
                                  <p:stCondLst>
                                    <p:cond delay="0"/>
                                  </p:stCondLst>
                                  <p:childTnLst>
                                    <p:animEffect transition="out" filter="dissolve">
                                      <p:cBhvr>
                                        <p:cTn id="95" dur="500"/>
                                        <p:tgtEl>
                                          <p:spTgt spid="34"/>
                                        </p:tgtEl>
                                      </p:cBhvr>
                                    </p:animEffect>
                                    <p:set>
                                      <p:cBhvr>
                                        <p:cTn id="96" dur="1" fill="hold">
                                          <p:stCondLst>
                                            <p:cond delay="499"/>
                                          </p:stCondLst>
                                        </p:cTn>
                                        <p:tgtEl>
                                          <p:spTgt spid="34"/>
                                        </p:tgtEl>
                                        <p:attrNameLst>
                                          <p:attrName>style.visibility</p:attrName>
                                        </p:attrNameLst>
                                      </p:cBhvr>
                                      <p:to>
                                        <p:strVal val="hidden"/>
                                      </p:to>
                                    </p:set>
                                  </p:childTnLst>
                                </p:cTn>
                              </p:par>
                              <p:par>
                                <p:cTn id="97" presetID="9" presetClass="exit" presetSubtype="0" fill="hold" grpId="1" nodeType="withEffect">
                                  <p:stCondLst>
                                    <p:cond delay="0"/>
                                  </p:stCondLst>
                                  <p:childTnLst>
                                    <p:animEffect transition="out" filter="dissolve">
                                      <p:cBhvr>
                                        <p:cTn id="98" dur="500"/>
                                        <p:tgtEl>
                                          <p:spTgt spid="35"/>
                                        </p:tgtEl>
                                      </p:cBhvr>
                                    </p:animEffect>
                                    <p:set>
                                      <p:cBhvr>
                                        <p:cTn id="99" dur="1" fill="hold">
                                          <p:stCondLst>
                                            <p:cond delay="499"/>
                                          </p:stCondLst>
                                        </p:cTn>
                                        <p:tgtEl>
                                          <p:spTgt spid="35"/>
                                        </p:tgtEl>
                                        <p:attrNameLst>
                                          <p:attrName>style.visibility</p:attrName>
                                        </p:attrNameLst>
                                      </p:cBhvr>
                                      <p:to>
                                        <p:strVal val="hidden"/>
                                      </p:to>
                                    </p:set>
                                  </p:childTnLst>
                                </p:cTn>
                              </p:par>
                              <p:par>
                                <p:cTn id="100" presetID="9" presetClass="exit" presetSubtype="0" fill="hold" grpId="1" nodeType="withEffect">
                                  <p:stCondLst>
                                    <p:cond delay="0"/>
                                  </p:stCondLst>
                                  <p:childTnLst>
                                    <p:animEffect transition="out" filter="dissolve">
                                      <p:cBhvr>
                                        <p:cTn id="101" dur="500"/>
                                        <p:tgtEl>
                                          <p:spTgt spid="36"/>
                                        </p:tgtEl>
                                      </p:cBhvr>
                                    </p:animEffect>
                                    <p:set>
                                      <p:cBhvr>
                                        <p:cTn id="102" dur="1" fill="hold">
                                          <p:stCondLst>
                                            <p:cond delay="499"/>
                                          </p:stCondLst>
                                        </p:cTn>
                                        <p:tgtEl>
                                          <p:spTgt spid="36"/>
                                        </p:tgtEl>
                                        <p:attrNameLst>
                                          <p:attrName>style.visibility</p:attrName>
                                        </p:attrNameLst>
                                      </p:cBhvr>
                                      <p:to>
                                        <p:strVal val="hidden"/>
                                      </p:to>
                                    </p:set>
                                  </p:childTnLst>
                                </p:cTn>
                              </p:par>
                              <p:par>
                                <p:cTn id="103" presetID="9" presetClass="entr" presetSubtype="0" fill="hold" grpId="0" nodeType="with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dissolve">
                                      <p:cBhvr>
                                        <p:cTn id="105" dur="500"/>
                                        <p:tgtEl>
                                          <p:spTgt spid="39"/>
                                        </p:tgtEl>
                                      </p:cBhvr>
                                    </p:animEffect>
                                  </p:childTnLst>
                                </p:cTn>
                              </p:par>
                              <p:par>
                                <p:cTn id="106" presetID="9" presetClass="exit" presetSubtype="0" fill="hold" grpId="1" nodeType="withEffect">
                                  <p:stCondLst>
                                    <p:cond delay="0"/>
                                  </p:stCondLst>
                                  <p:childTnLst>
                                    <p:animEffect transition="out" filter="dissolve">
                                      <p:cBhvr>
                                        <p:cTn id="107" dur="500"/>
                                        <p:tgtEl>
                                          <p:spTgt spid="39"/>
                                        </p:tgtEl>
                                      </p:cBhvr>
                                    </p:animEffect>
                                    <p:set>
                                      <p:cBhvr>
                                        <p:cTn id="108" dur="1" fill="hold">
                                          <p:stCondLst>
                                            <p:cond delay="499"/>
                                          </p:stCondLst>
                                        </p:cTn>
                                        <p:tgtEl>
                                          <p:spTgt spid="39"/>
                                        </p:tgtEl>
                                        <p:attrNameLst>
                                          <p:attrName>style.visibility</p:attrName>
                                        </p:attrNameLst>
                                      </p:cBhvr>
                                      <p:to>
                                        <p:strVal val="hidden"/>
                                      </p:to>
                                    </p:set>
                                  </p:childTnLst>
                                </p:cTn>
                              </p:par>
                              <p:par>
                                <p:cTn id="109" presetID="9" presetClass="entr" presetSubtype="0"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dissolve">
                                      <p:cBhvr>
                                        <p:cTn id="111" dur="500"/>
                                        <p:tgtEl>
                                          <p:spTgt spid="42"/>
                                        </p:tgtEl>
                                      </p:cBhvr>
                                    </p:animEffect>
                                  </p:childTnLst>
                                </p:cTn>
                              </p:par>
                              <p:par>
                                <p:cTn id="112" presetID="9" presetClass="exit" presetSubtype="0" fill="hold" grpId="1" nodeType="withEffect">
                                  <p:stCondLst>
                                    <p:cond delay="0"/>
                                  </p:stCondLst>
                                  <p:childTnLst>
                                    <p:animEffect transition="out" filter="dissolve">
                                      <p:cBhvr>
                                        <p:cTn id="113" dur="500"/>
                                        <p:tgtEl>
                                          <p:spTgt spid="42"/>
                                        </p:tgtEl>
                                      </p:cBhvr>
                                    </p:animEffect>
                                    <p:set>
                                      <p:cBhvr>
                                        <p:cTn id="114" dur="1" fill="hold">
                                          <p:stCondLst>
                                            <p:cond delay="499"/>
                                          </p:stCondLst>
                                        </p:cTn>
                                        <p:tgtEl>
                                          <p:spTgt spid="42"/>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dissolve">
                                      <p:cBhvr>
                                        <p:cTn id="119" dur="500"/>
                                        <p:tgtEl>
                                          <p:spTgt spid="43"/>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dissolve">
                                      <p:cBhvr>
                                        <p:cTn id="122" dur="500"/>
                                        <p:tgtEl>
                                          <p:spTgt spid="44"/>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dissolve">
                                      <p:cBhvr>
                                        <p:cTn id="125" dur="500"/>
                                        <p:tgtEl>
                                          <p:spTgt spid="45"/>
                                        </p:tgtEl>
                                      </p:cBhvr>
                                    </p:animEffect>
                                  </p:childTnLst>
                                </p:cTn>
                              </p:par>
                              <p:par>
                                <p:cTn id="126" presetID="9" presetClass="entr" presetSubtype="0" fill="hold"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dissolve">
                                      <p:cBhvr>
                                        <p:cTn id="128" dur="500"/>
                                        <p:tgtEl>
                                          <p:spTgt spid="47"/>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dissolve">
                                      <p:cBhvr>
                                        <p:cTn id="131" dur="500"/>
                                        <p:tgtEl>
                                          <p:spTgt spid="46"/>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xit" presetSubtype="0" fill="hold" grpId="1" nodeType="clickEffect">
                                  <p:stCondLst>
                                    <p:cond delay="0"/>
                                  </p:stCondLst>
                                  <p:childTnLst>
                                    <p:animEffect transition="out" filter="dissolve">
                                      <p:cBhvr>
                                        <p:cTn id="135" dur="500"/>
                                        <p:tgtEl>
                                          <p:spTgt spid="43"/>
                                        </p:tgtEl>
                                      </p:cBhvr>
                                    </p:animEffect>
                                    <p:set>
                                      <p:cBhvr>
                                        <p:cTn id="136" dur="1" fill="hold">
                                          <p:stCondLst>
                                            <p:cond delay="499"/>
                                          </p:stCondLst>
                                        </p:cTn>
                                        <p:tgtEl>
                                          <p:spTgt spid="43"/>
                                        </p:tgtEl>
                                        <p:attrNameLst>
                                          <p:attrName>style.visibility</p:attrName>
                                        </p:attrNameLst>
                                      </p:cBhvr>
                                      <p:to>
                                        <p:strVal val="hidden"/>
                                      </p:to>
                                    </p:set>
                                  </p:childTnLst>
                                </p:cTn>
                              </p:par>
                              <p:par>
                                <p:cTn id="137" presetID="9" presetClass="exit" presetSubtype="0" fill="hold" grpId="1" nodeType="withEffect">
                                  <p:stCondLst>
                                    <p:cond delay="0"/>
                                  </p:stCondLst>
                                  <p:childTnLst>
                                    <p:animEffect transition="out" filter="dissolve">
                                      <p:cBhvr>
                                        <p:cTn id="138" dur="500"/>
                                        <p:tgtEl>
                                          <p:spTgt spid="44"/>
                                        </p:tgtEl>
                                      </p:cBhvr>
                                    </p:animEffect>
                                    <p:set>
                                      <p:cBhvr>
                                        <p:cTn id="139" dur="1" fill="hold">
                                          <p:stCondLst>
                                            <p:cond delay="499"/>
                                          </p:stCondLst>
                                        </p:cTn>
                                        <p:tgtEl>
                                          <p:spTgt spid="44"/>
                                        </p:tgtEl>
                                        <p:attrNameLst>
                                          <p:attrName>style.visibility</p:attrName>
                                        </p:attrNameLst>
                                      </p:cBhvr>
                                      <p:to>
                                        <p:strVal val="hidden"/>
                                      </p:to>
                                    </p:set>
                                  </p:childTnLst>
                                </p:cTn>
                              </p:par>
                              <p:par>
                                <p:cTn id="140" presetID="9" presetClass="exit" presetSubtype="0" fill="hold" grpId="1" nodeType="withEffect">
                                  <p:stCondLst>
                                    <p:cond delay="0"/>
                                  </p:stCondLst>
                                  <p:childTnLst>
                                    <p:animEffect transition="out" filter="dissolve">
                                      <p:cBhvr>
                                        <p:cTn id="141" dur="500"/>
                                        <p:tgtEl>
                                          <p:spTgt spid="45"/>
                                        </p:tgtEl>
                                      </p:cBhvr>
                                    </p:animEffect>
                                    <p:set>
                                      <p:cBhvr>
                                        <p:cTn id="142" dur="1" fill="hold">
                                          <p:stCondLst>
                                            <p:cond delay="499"/>
                                          </p:stCondLst>
                                        </p:cTn>
                                        <p:tgtEl>
                                          <p:spTgt spid="45"/>
                                        </p:tgtEl>
                                        <p:attrNameLst>
                                          <p:attrName>style.visibility</p:attrName>
                                        </p:attrNameLst>
                                      </p:cBhvr>
                                      <p:to>
                                        <p:strVal val="hidden"/>
                                      </p:to>
                                    </p:set>
                                  </p:childTnLst>
                                </p:cTn>
                              </p:par>
                              <p:par>
                                <p:cTn id="143" presetID="9" presetClass="exit" presetSubtype="0" fill="hold" grpId="1" nodeType="withEffect">
                                  <p:stCondLst>
                                    <p:cond delay="0"/>
                                  </p:stCondLst>
                                  <p:childTnLst>
                                    <p:animEffect transition="out" filter="dissolve">
                                      <p:cBhvr>
                                        <p:cTn id="144" dur="500"/>
                                        <p:tgtEl>
                                          <p:spTgt spid="46"/>
                                        </p:tgtEl>
                                      </p:cBhvr>
                                    </p:animEffect>
                                    <p:set>
                                      <p:cBhvr>
                                        <p:cTn id="145" dur="1" fill="hold">
                                          <p:stCondLst>
                                            <p:cond delay="499"/>
                                          </p:stCondLst>
                                        </p:cTn>
                                        <p:tgtEl>
                                          <p:spTgt spid="46"/>
                                        </p:tgtEl>
                                        <p:attrNameLst>
                                          <p:attrName>style.visibility</p:attrName>
                                        </p:attrNameLst>
                                      </p:cBhvr>
                                      <p:to>
                                        <p:strVal val="hidden"/>
                                      </p:to>
                                    </p:set>
                                  </p:childTnLst>
                                </p:cTn>
                              </p:par>
                              <p:par>
                                <p:cTn id="146" presetID="9" presetClass="exit" presetSubtype="0" fill="hold" nodeType="withEffect">
                                  <p:stCondLst>
                                    <p:cond delay="0"/>
                                  </p:stCondLst>
                                  <p:childTnLst>
                                    <p:animEffect transition="out" filter="dissolve">
                                      <p:cBhvr>
                                        <p:cTn id="147" dur="500"/>
                                        <p:tgtEl>
                                          <p:spTgt spid="47"/>
                                        </p:tgtEl>
                                      </p:cBhvr>
                                    </p:animEffect>
                                    <p:set>
                                      <p:cBhvr>
                                        <p:cTn id="148" dur="1" fill="hold">
                                          <p:stCondLst>
                                            <p:cond delay="499"/>
                                          </p:stCondLst>
                                        </p:cTn>
                                        <p:tgtEl>
                                          <p:spTgt spid="47"/>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22" presetClass="entr" presetSubtype="1" fill="hold" nodeType="clickEffect">
                                  <p:stCondLst>
                                    <p:cond delay="0"/>
                                  </p:stCondLst>
                                  <p:childTnLst>
                                    <p:set>
                                      <p:cBhvr>
                                        <p:cTn id="152" dur="1" fill="hold">
                                          <p:stCondLst>
                                            <p:cond delay="0"/>
                                          </p:stCondLst>
                                        </p:cTn>
                                        <p:tgtEl>
                                          <p:spTgt spid="55"/>
                                        </p:tgtEl>
                                        <p:attrNameLst>
                                          <p:attrName>style.visibility</p:attrName>
                                        </p:attrNameLst>
                                      </p:cBhvr>
                                      <p:to>
                                        <p:strVal val="visible"/>
                                      </p:to>
                                    </p:set>
                                    <p:animEffect transition="in" filter="wipe(up)">
                                      <p:cBhvr>
                                        <p:cTn id="153" dur="500"/>
                                        <p:tgtEl>
                                          <p:spTgt spid="55"/>
                                        </p:tgtEl>
                                      </p:cBhvr>
                                    </p:animEffect>
                                  </p:childTnLst>
                                </p:cTn>
                              </p:par>
                              <p:par>
                                <p:cTn id="154" presetID="22" presetClass="entr" presetSubtype="1" fill="hold" nodeType="withEffect">
                                  <p:stCondLst>
                                    <p:cond delay="0"/>
                                  </p:stCondLst>
                                  <p:childTnLst>
                                    <p:set>
                                      <p:cBhvr>
                                        <p:cTn id="155" dur="1" fill="hold">
                                          <p:stCondLst>
                                            <p:cond delay="0"/>
                                          </p:stCondLst>
                                        </p:cTn>
                                        <p:tgtEl>
                                          <p:spTgt spid="54"/>
                                        </p:tgtEl>
                                        <p:attrNameLst>
                                          <p:attrName>style.visibility</p:attrName>
                                        </p:attrNameLst>
                                      </p:cBhvr>
                                      <p:to>
                                        <p:strVal val="visible"/>
                                      </p:to>
                                    </p:set>
                                    <p:animEffect transition="in" filter="wipe(up)">
                                      <p:cBhvr>
                                        <p:cTn id="156" dur="500"/>
                                        <p:tgtEl>
                                          <p:spTgt spid="54"/>
                                        </p:tgtEl>
                                      </p:cBhvr>
                                    </p:animEffect>
                                  </p:childTnLst>
                                </p:cTn>
                              </p:par>
                              <p:par>
                                <p:cTn id="157" presetID="22" presetClass="entr" presetSubtype="1" fill="hold" nodeType="withEffect">
                                  <p:stCondLst>
                                    <p:cond delay="0"/>
                                  </p:stCondLst>
                                  <p:childTnLst>
                                    <p:set>
                                      <p:cBhvr>
                                        <p:cTn id="158" dur="1" fill="hold">
                                          <p:stCondLst>
                                            <p:cond delay="0"/>
                                          </p:stCondLst>
                                        </p:cTn>
                                        <p:tgtEl>
                                          <p:spTgt spid="159"/>
                                        </p:tgtEl>
                                        <p:attrNameLst>
                                          <p:attrName>style.visibility</p:attrName>
                                        </p:attrNameLst>
                                      </p:cBhvr>
                                      <p:to>
                                        <p:strVal val="visible"/>
                                      </p:to>
                                    </p:set>
                                    <p:animEffect transition="in" filter="wipe(up)">
                                      <p:cBhvr>
                                        <p:cTn id="159" dur="500"/>
                                        <p:tgtEl>
                                          <p:spTgt spid="159"/>
                                        </p:tgtEl>
                                      </p:cBhvr>
                                    </p:animEffect>
                                  </p:childTnLst>
                                </p:cTn>
                              </p:par>
                              <p:par>
                                <p:cTn id="160" presetID="22" presetClass="entr" presetSubtype="1" fill="hold" nodeType="withEffect">
                                  <p:stCondLst>
                                    <p:cond delay="0"/>
                                  </p:stCondLst>
                                  <p:childTnLst>
                                    <p:set>
                                      <p:cBhvr>
                                        <p:cTn id="161" dur="1" fill="hold">
                                          <p:stCondLst>
                                            <p:cond delay="0"/>
                                          </p:stCondLst>
                                        </p:cTn>
                                        <p:tgtEl>
                                          <p:spTgt spid="172"/>
                                        </p:tgtEl>
                                        <p:attrNameLst>
                                          <p:attrName>style.visibility</p:attrName>
                                        </p:attrNameLst>
                                      </p:cBhvr>
                                      <p:to>
                                        <p:strVal val="visible"/>
                                      </p:to>
                                    </p:set>
                                    <p:animEffect transition="in" filter="wipe(up)">
                                      <p:cBhvr>
                                        <p:cTn id="162" dur="500"/>
                                        <p:tgtEl>
                                          <p:spTgt spid="172"/>
                                        </p:tgtEl>
                                      </p:cBhvr>
                                    </p:animEffect>
                                  </p:childTnLst>
                                </p:cTn>
                              </p:par>
                              <p:par>
                                <p:cTn id="163" presetID="22" presetClass="entr" presetSubtype="1" fill="hold" nodeType="withEffect">
                                  <p:stCondLst>
                                    <p:cond delay="0"/>
                                  </p:stCondLst>
                                  <p:childTnLst>
                                    <p:set>
                                      <p:cBhvr>
                                        <p:cTn id="164" dur="1" fill="hold">
                                          <p:stCondLst>
                                            <p:cond delay="0"/>
                                          </p:stCondLst>
                                        </p:cTn>
                                        <p:tgtEl>
                                          <p:spTgt spid="210"/>
                                        </p:tgtEl>
                                        <p:attrNameLst>
                                          <p:attrName>style.visibility</p:attrName>
                                        </p:attrNameLst>
                                      </p:cBhvr>
                                      <p:to>
                                        <p:strVal val="visible"/>
                                      </p:to>
                                    </p:set>
                                    <p:animEffect transition="in" filter="wipe(up)">
                                      <p:cBhvr>
                                        <p:cTn id="165" dur="500"/>
                                        <p:tgtEl>
                                          <p:spTgt spid="210"/>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1" fill="hold" nodeType="clickEffect">
                                  <p:stCondLst>
                                    <p:cond delay="0"/>
                                  </p:stCondLst>
                                  <p:childTnLst>
                                    <p:set>
                                      <p:cBhvr>
                                        <p:cTn id="169" dur="1" fill="hold">
                                          <p:stCondLst>
                                            <p:cond delay="0"/>
                                          </p:stCondLst>
                                        </p:cTn>
                                        <p:tgtEl>
                                          <p:spTgt spid="189"/>
                                        </p:tgtEl>
                                        <p:attrNameLst>
                                          <p:attrName>style.visibility</p:attrName>
                                        </p:attrNameLst>
                                      </p:cBhvr>
                                      <p:to>
                                        <p:strVal val="visible"/>
                                      </p:to>
                                    </p:set>
                                    <p:animEffect transition="in" filter="wipe(up)">
                                      <p:cBhvr>
                                        <p:cTn id="170" dur="500"/>
                                        <p:tgtEl>
                                          <p:spTgt spid="189"/>
                                        </p:tgtEl>
                                      </p:cBhvr>
                                    </p:animEffect>
                                  </p:childTnLst>
                                </p:cTn>
                              </p:par>
                              <p:par>
                                <p:cTn id="171" presetID="22" presetClass="entr" presetSubtype="1" fill="hold" nodeType="withEffect">
                                  <p:stCondLst>
                                    <p:cond delay="0"/>
                                  </p:stCondLst>
                                  <p:childTnLst>
                                    <p:set>
                                      <p:cBhvr>
                                        <p:cTn id="172" dur="1" fill="hold">
                                          <p:stCondLst>
                                            <p:cond delay="0"/>
                                          </p:stCondLst>
                                        </p:cTn>
                                        <p:tgtEl>
                                          <p:spTgt spid="133"/>
                                        </p:tgtEl>
                                        <p:attrNameLst>
                                          <p:attrName>style.visibility</p:attrName>
                                        </p:attrNameLst>
                                      </p:cBhvr>
                                      <p:to>
                                        <p:strVal val="visible"/>
                                      </p:to>
                                    </p:set>
                                    <p:animEffect transition="in" filter="wipe(up)">
                                      <p:cBhvr>
                                        <p:cTn id="173" dur="500"/>
                                        <p:tgtEl>
                                          <p:spTgt spid="133"/>
                                        </p:tgtEl>
                                      </p:cBhvr>
                                    </p:animEffect>
                                  </p:childTnLst>
                                </p:cTn>
                              </p:par>
                              <p:par>
                                <p:cTn id="174" presetID="22" presetClass="entr" presetSubtype="1" fill="hold" nodeType="withEffect">
                                  <p:stCondLst>
                                    <p:cond delay="0"/>
                                  </p:stCondLst>
                                  <p:childTnLst>
                                    <p:set>
                                      <p:cBhvr>
                                        <p:cTn id="175" dur="1" fill="hold">
                                          <p:stCondLst>
                                            <p:cond delay="0"/>
                                          </p:stCondLst>
                                        </p:cTn>
                                        <p:tgtEl>
                                          <p:spTgt spid="215"/>
                                        </p:tgtEl>
                                        <p:attrNameLst>
                                          <p:attrName>style.visibility</p:attrName>
                                        </p:attrNameLst>
                                      </p:cBhvr>
                                      <p:to>
                                        <p:strVal val="visible"/>
                                      </p:to>
                                    </p:set>
                                    <p:animEffect transition="in" filter="wipe(up)">
                                      <p:cBhvr>
                                        <p:cTn id="176"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9" grpId="0" animBg="1"/>
      <p:bldP spid="39"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158" grpId="0" animBg="1"/>
      <p:bldP spid="15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11</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95835"/>
            <a:ext cx="9392355" cy="618564"/>
          </a:xfrm>
        </p:spPr>
        <p:txBody>
          <a:bodyPr/>
          <a:lstStyle/>
          <a:p>
            <a:r>
              <a:rPr lang="en-US" sz="4000" b="1" dirty="0">
                <a:solidFill>
                  <a:schemeClr val="tx1">
                    <a:lumMod val="50000"/>
                  </a:schemeClr>
                </a:solidFill>
                <a:latin typeface="Helvetica" pitchFamily="2" charset="0"/>
              </a:rPr>
              <a:t>Outline</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8" name="Content Placeholder 5">
            <a:extLst>
              <a:ext uri="{FF2B5EF4-FFF2-40B4-BE49-F238E27FC236}">
                <a16:creationId xmlns:a16="http://schemas.microsoft.com/office/drawing/2014/main" id="{01A215E4-D057-B54F-83B8-DB5C290FA64D}"/>
              </a:ext>
            </a:extLst>
          </p:cNvPr>
          <p:cNvSpPr>
            <a:spLocks noGrp="1"/>
          </p:cNvSpPr>
          <p:nvPr>
            <p:ph idx="1"/>
          </p:nvPr>
        </p:nvSpPr>
        <p:spPr>
          <a:xfrm>
            <a:off x="579118" y="1228406"/>
            <a:ext cx="11612880" cy="5611338"/>
          </a:xfrm>
        </p:spPr>
        <p:txBody>
          <a:bodyPr>
            <a:normAutofit/>
          </a:bodyPr>
          <a:lstStyle/>
          <a:p>
            <a:r>
              <a:rPr lang="en-US" altLang="zh-CN" sz="3200" b="1" dirty="0">
                <a:solidFill>
                  <a:schemeClr val="tx1">
                    <a:lumMod val="60000"/>
                    <a:lumOff val="40000"/>
                  </a:schemeClr>
                </a:solidFill>
                <a:latin typeface="Helvetica" pitchFamily="2" charset="0"/>
              </a:rPr>
              <a:t>Motivation</a:t>
            </a:r>
          </a:p>
          <a:p>
            <a:r>
              <a:rPr lang="en-US" altLang="zh-CN" sz="3200" b="1" dirty="0">
                <a:solidFill>
                  <a:schemeClr val="tx1">
                    <a:lumMod val="60000"/>
                    <a:lumOff val="40000"/>
                  </a:schemeClr>
                </a:solidFill>
                <a:latin typeface="Helvetica" pitchFamily="2" charset="0"/>
              </a:rPr>
              <a:t>Target DNN Accelerator: MAERI</a:t>
            </a:r>
          </a:p>
          <a:p>
            <a:r>
              <a:rPr lang="en-US" altLang="zh-CN" sz="3200" b="1" dirty="0">
                <a:solidFill>
                  <a:schemeClr val="tx1">
                    <a:lumMod val="50000"/>
                  </a:schemeClr>
                </a:solidFill>
                <a:latin typeface="Helvetica" pitchFamily="2" charset="0"/>
              </a:rPr>
              <a:t>mRNA: Mapping explorer for MAERI</a:t>
            </a:r>
            <a:endParaRPr lang="en-US" altLang="zh-CN" sz="2800" b="1" dirty="0">
              <a:solidFill>
                <a:schemeClr val="tx1">
                  <a:lumMod val="50000"/>
                </a:schemeClr>
              </a:solidFill>
              <a:latin typeface="Helvetica" pitchFamily="2" charset="0"/>
            </a:endParaRPr>
          </a:p>
          <a:p>
            <a:r>
              <a:rPr lang="en-US" altLang="zh-CN" sz="3200" b="1" dirty="0">
                <a:solidFill>
                  <a:schemeClr val="tx1">
                    <a:lumMod val="50000"/>
                  </a:schemeClr>
                </a:solidFill>
                <a:latin typeface="Helvetica" pitchFamily="2" charset="0"/>
              </a:rPr>
              <a:t>Mapping examples</a:t>
            </a:r>
          </a:p>
          <a:p>
            <a:r>
              <a:rPr lang="en-US" altLang="zh-CN" sz="3200" b="1" dirty="0">
                <a:solidFill>
                  <a:schemeClr val="tx1">
                    <a:lumMod val="50000"/>
                  </a:schemeClr>
                </a:solidFill>
                <a:latin typeface="Helvetica" pitchFamily="2" charset="0"/>
              </a:rPr>
              <a:t>mRNA framework</a:t>
            </a:r>
          </a:p>
          <a:p>
            <a:r>
              <a:rPr lang="en-US" sz="3200" b="1" dirty="0">
                <a:solidFill>
                  <a:schemeClr val="tx1">
                    <a:lumMod val="50000"/>
                  </a:schemeClr>
                </a:solidFill>
                <a:latin typeface="Helvetica" pitchFamily="2" charset="0"/>
              </a:rPr>
              <a:t>Evaluation</a:t>
            </a:r>
          </a:p>
          <a:p>
            <a:r>
              <a:rPr lang="en-US" sz="3200" b="1" dirty="0">
                <a:solidFill>
                  <a:schemeClr val="tx1">
                    <a:lumMod val="50000"/>
                  </a:schemeClr>
                </a:solidFill>
                <a:latin typeface="Helvetica" pitchFamily="2" charset="0"/>
              </a:rPr>
              <a:t>Conclusion</a:t>
            </a:r>
          </a:p>
        </p:txBody>
      </p:sp>
      <p:sp>
        <p:nvSpPr>
          <p:cNvPr id="9" name="Pentagon 8">
            <a:extLst>
              <a:ext uri="{FF2B5EF4-FFF2-40B4-BE49-F238E27FC236}">
                <a16:creationId xmlns:a16="http://schemas.microsoft.com/office/drawing/2014/main" id="{E83FD4BA-76CB-654A-B145-43CF7749DDC2}"/>
              </a:ext>
            </a:extLst>
          </p:cNvPr>
          <p:cNvSpPr/>
          <p:nvPr/>
        </p:nvSpPr>
        <p:spPr>
          <a:xfrm>
            <a:off x="301718" y="2422584"/>
            <a:ext cx="554800" cy="292608"/>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12</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344536"/>
            <a:ext cx="9392355" cy="569863"/>
          </a:xfrm>
        </p:spPr>
        <p:txBody>
          <a:bodyPr/>
          <a:lstStyle/>
          <a:p>
            <a:r>
              <a:rPr lang="en-US" sz="4000" b="1" dirty="0">
                <a:solidFill>
                  <a:schemeClr val="tx1">
                    <a:lumMod val="50000"/>
                  </a:schemeClr>
                </a:solidFill>
                <a:latin typeface="Helvetica" pitchFamily="2" charset="0"/>
              </a:rPr>
              <a:t>mRNA functionality</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24" name="Date Placeholder 3">
            <a:extLst>
              <a:ext uri="{FF2B5EF4-FFF2-40B4-BE49-F238E27FC236}">
                <a16:creationId xmlns:a16="http://schemas.microsoft.com/office/drawing/2014/main" id="{44ED3800-F955-3E41-B82D-82836A2692E2}"/>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id-ID"/>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March 26, 2019</a:t>
            </a:r>
          </a:p>
        </p:txBody>
      </p:sp>
      <p:pic>
        <p:nvPicPr>
          <p:cNvPr id="25" name="Picture 24">
            <a:extLst>
              <a:ext uri="{FF2B5EF4-FFF2-40B4-BE49-F238E27FC236}">
                <a16:creationId xmlns:a16="http://schemas.microsoft.com/office/drawing/2014/main" id="{CDE580AE-E3D4-634A-B194-6C4174BF4AC3}"/>
              </a:ext>
            </a:extLst>
          </p:cNvPr>
          <p:cNvPicPr>
            <a:picLocks noChangeAspect="1"/>
          </p:cNvPicPr>
          <p:nvPr/>
        </p:nvPicPr>
        <p:blipFill>
          <a:blip r:embed="rId3"/>
          <a:stretch>
            <a:fillRect/>
          </a:stretch>
        </p:blipFill>
        <p:spPr>
          <a:xfrm>
            <a:off x="120819" y="2609252"/>
            <a:ext cx="2446567" cy="1577392"/>
          </a:xfrm>
          <a:prstGeom prst="rect">
            <a:avLst/>
          </a:prstGeom>
        </p:spPr>
      </p:pic>
      <p:sp>
        <p:nvSpPr>
          <p:cNvPr id="27" name="Multidocument 26">
            <a:extLst>
              <a:ext uri="{FF2B5EF4-FFF2-40B4-BE49-F238E27FC236}">
                <a16:creationId xmlns:a16="http://schemas.microsoft.com/office/drawing/2014/main" id="{09AF195C-F7C5-7C46-9D89-5FA12BF4932C}"/>
              </a:ext>
            </a:extLst>
          </p:cNvPr>
          <p:cNvSpPr/>
          <p:nvPr/>
        </p:nvSpPr>
        <p:spPr>
          <a:xfrm>
            <a:off x="4128449" y="2925529"/>
            <a:ext cx="1514008" cy="1116474"/>
          </a:xfrm>
          <a:prstGeom prst="flowChartMultidocumen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Dataflow </a:t>
            </a:r>
            <a:r>
              <a:rPr lang="en-US" dirty="0" err="1"/>
              <a:t>Configs</a:t>
            </a:r>
            <a:endParaRPr lang="en-US" dirty="0"/>
          </a:p>
        </p:txBody>
      </p:sp>
      <p:sp>
        <p:nvSpPr>
          <p:cNvPr id="29" name="Rectangle 28">
            <a:extLst>
              <a:ext uri="{FF2B5EF4-FFF2-40B4-BE49-F238E27FC236}">
                <a16:creationId xmlns:a16="http://schemas.microsoft.com/office/drawing/2014/main" id="{B2D2ECD5-A597-1040-A17A-4EEA9C344F86}"/>
              </a:ext>
            </a:extLst>
          </p:cNvPr>
          <p:cNvSpPr/>
          <p:nvPr/>
        </p:nvSpPr>
        <p:spPr>
          <a:xfrm>
            <a:off x="2674804" y="2880786"/>
            <a:ext cx="1022834" cy="1152429"/>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mRNA</a:t>
            </a:r>
          </a:p>
        </p:txBody>
      </p:sp>
      <p:grpSp>
        <p:nvGrpSpPr>
          <p:cNvPr id="31" name="Group 30">
            <a:extLst>
              <a:ext uri="{FF2B5EF4-FFF2-40B4-BE49-F238E27FC236}">
                <a16:creationId xmlns:a16="http://schemas.microsoft.com/office/drawing/2014/main" id="{A8CD648E-7BC5-9C43-8AB9-25B97CFC3A3A}"/>
              </a:ext>
            </a:extLst>
          </p:cNvPr>
          <p:cNvGrpSpPr/>
          <p:nvPr/>
        </p:nvGrpSpPr>
        <p:grpSpPr>
          <a:xfrm>
            <a:off x="6436474" y="1128607"/>
            <a:ext cx="5293277" cy="4117556"/>
            <a:chOff x="4400973" y="841713"/>
            <a:chExt cx="5293277" cy="4117556"/>
          </a:xfrm>
        </p:grpSpPr>
        <p:pic>
          <p:nvPicPr>
            <p:cNvPr id="32" name="Picture 31">
              <a:extLst>
                <a:ext uri="{FF2B5EF4-FFF2-40B4-BE49-F238E27FC236}">
                  <a16:creationId xmlns:a16="http://schemas.microsoft.com/office/drawing/2014/main" id="{15E9DA19-8169-414A-9E73-E596A2BBE17A}"/>
                </a:ext>
              </a:extLst>
            </p:cNvPr>
            <p:cNvPicPr>
              <a:picLocks noChangeAspect="1"/>
            </p:cNvPicPr>
            <p:nvPr/>
          </p:nvPicPr>
          <p:blipFill>
            <a:blip r:embed="rId4"/>
            <a:stretch>
              <a:fillRect/>
            </a:stretch>
          </p:blipFill>
          <p:spPr>
            <a:xfrm>
              <a:off x="4407103" y="2220515"/>
              <a:ext cx="5287147" cy="2738754"/>
            </a:xfrm>
            <a:prstGeom prst="rect">
              <a:avLst/>
            </a:prstGeom>
          </p:spPr>
        </p:pic>
        <p:pic>
          <p:nvPicPr>
            <p:cNvPr id="33" name="Picture 32">
              <a:extLst>
                <a:ext uri="{FF2B5EF4-FFF2-40B4-BE49-F238E27FC236}">
                  <a16:creationId xmlns:a16="http://schemas.microsoft.com/office/drawing/2014/main" id="{78A905A9-64B3-CC48-883B-CA0ACC8914EE}"/>
                </a:ext>
              </a:extLst>
            </p:cNvPr>
            <p:cNvPicPr>
              <a:picLocks noChangeAspect="1"/>
            </p:cNvPicPr>
            <p:nvPr/>
          </p:nvPicPr>
          <p:blipFill>
            <a:blip r:embed="rId5"/>
            <a:stretch>
              <a:fillRect/>
            </a:stretch>
          </p:blipFill>
          <p:spPr>
            <a:xfrm rot="16200000">
              <a:off x="6305739" y="-326124"/>
              <a:ext cx="1348608" cy="3684281"/>
            </a:xfrm>
            <a:prstGeom prst="rect">
              <a:avLst/>
            </a:prstGeom>
          </p:spPr>
        </p:pic>
        <p:sp>
          <p:nvSpPr>
            <p:cNvPr id="34" name="TextBox 33">
              <a:extLst>
                <a:ext uri="{FF2B5EF4-FFF2-40B4-BE49-F238E27FC236}">
                  <a16:creationId xmlns:a16="http://schemas.microsoft.com/office/drawing/2014/main" id="{3024A9F5-8096-0D4E-ABB5-BAE813415D7D}"/>
                </a:ext>
              </a:extLst>
            </p:cNvPr>
            <p:cNvSpPr txBox="1"/>
            <p:nvPr/>
          </p:nvSpPr>
          <p:spPr>
            <a:xfrm>
              <a:off x="7099577" y="988684"/>
              <a:ext cx="2053804" cy="307777"/>
            </a:xfrm>
            <a:prstGeom prst="rect">
              <a:avLst/>
            </a:prstGeom>
            <a:noFill/>
          </p:spPr>
          <p:txBody>
            <a:bodyPr wrap="square" rtlCol="0">
              <a:spAutoFit/>
            </a:bodyPr>
            <a:lstStyle/>
            <a:p>
              <a:r>
                <a:rPr lang="en-US" sz="1400" b="1"/>
                <a:t>To/From DRAM</a:t>
              </a:r>
            </a:p>
          </p:txBody>
        </p:sp>
        <p:sp>
          <p:nvSpPr>
            <p:cNvPr id="35" name="TextBox 34">
              <a:extLst>
                <a:ext uri="{FF2B5EF4-FFF2-40B4-BE49-F238E27FC236}">
                  <a16:creationId xmlns:a16="http://schemas.microsoft.com/office/drawing/2014/main" id="{E2824391-CAC6-9E43-A7D6-E39770B13341}"/>
                </a:ext>
              </a:extLst>
            </p:cNvPr>
            <p:cNvSpPr txBox="1"/>
            <p:nvPr/>
          </p:nvSpPr>
          <p:spPr>
            <a:xfrm>
              <a:off x="4400973" y="1250255"/>
              <a:ext cx="1094287" cy="954107"/>
            </a:xfrm>
            <a:prstGeom prst="rect">
              <a:avLst/>
            </a:prstGeom>
            <a:noFill/>
          </p:spPr>
          <p:txBody>
            <a:bodyPr wrap="square" rtlCol="0">
              <a:spAutoFit/>
            </a:bodyPr>
            <a:lstStyle/>
            <a:p>
              <a:r>
                <a:rPr lang="en-US" sz="1400" b="1"/>
                <a:t>Weight, Input, Output SRAM</a:t>
              </a:r>
              <a:endParaRPr lang="en-US" sz="1400" b="1" dirty="0"/>
            </a:p>
          </p:txBody>
        </p:sp>
      </p:grpSp>
      <p:pic>
        <p:nvPicPr>
          <p:cNvPr id="36" name="Picture 35">
            <a:extLst>
              <a:ext uri="{FF2B5EF4-FFF2-40B4-BE49-F238E27FC236}">
                <a16:creationId xmlns:a16="http://schemas.microsoft.com/office/drawing/2014/main" id="{A62B3C62-00EB-BA4D-871F-AA5F983DFCF8}"/>
              </a:ext>
            </a:extLst>
          </p:cNvPr>
          <p:cNvPicPr>
            <a:picLocks noChangeAspect="1"/>
          </p:cNvPicPr>
          <p:nvPr/>
        </p:nvPicPr>
        <p:blipFill>
          <a:blip r:embed="rId6"/>
          <a:stretch>
            <a:fillRect/>
          </a:stretch>
        </p:blipFill>
        <p:spPr>
          <a:xfrm>
            <a:off x="6331220" y="2507409"/>
            <a:ext cx="5708565" cy="3162520"/>
          </a:xfrm>
          <a:prstGeom prst="rect">
            <a:avLst/>
          </a:prstGeom>
        </p:spPr>
      </p:pic>
      <p:sp>
        <p:nvSpPr>
          <p:cNvPr id="37" name="Right Arrow 36">
            <a:extLst>
              <a:ext uri="{FF2B5EF4-FFF2-40B4-BE49-F238E27FC236}">
                <a16:creationId xmlns:a16="http://schemas.microsoft.com/office/drawing/2014/main" id="{9121580A-E431-284E-8F76-9D6080814163}"/>
              </a:ext>
            </a:extLst>
          </p:cNvPr>
          <p:cNvSpPr/>
          <p:nvPr/>
        </p:nvSpPr>
        <p:spPr>
          <a:xfrm>
            <a:off x="5803531" y="3205163"/>
            <a:ext cx="488193" cy="4123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4D81093-5D44-BB46-AF07-2B133C1BAAD1}"/>
              </a:ext>
            </a:extLst>
          </p:cNvPr>
          <p:cNvSpPr/>
          <p:nvPr/>
        </p:nvSpPr>
        <p:spPr>
          <a:xfrm>
            <a:off x="8248965" y="5823478"/>
            <a:ext cx="1996560" cy="385016"/>
          </a:xfrm>
          <a:prstGeom prst="rect">
            <a:avLst/>
          </a:prstGeom>
          <a:solidFill>
            <a:schemeClr val="accent2">
              <a:lumMod val="75000"/>
            </a:schemeClr>
          </a:solidFill>
          <a:ln>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~100% Utilization</a:t>
            </a:r>
          </a:p>
        </p:txBody>
      </p:sp>
      <p:sp>
        <p:nvSpPr>
          <p:cNvPr id="40" name="Rectangular Callout 39">
            <a:extLst>
              <a:ext uri="{FF2B5EF4-FFF2-40B4-BE49-F238E27FC236}">
                <a16:creationId xmlns:a16="http://schemas.microsoft.com/office/drawing/2014/main" id="{679B208F-D39D-BA49-8370-E0CE8CD511A7}"/>
              </a:ext>
            </a:extLst>
          </p:cNvPr>
          <p:cNvSpPr/>
          <p:nvPr/>
        </p:nvSpPr>
        <p:spPr>
          <a:xfrm>
            <a:off x="80830" y="4971853"/>
            <a:ext cx="6833733" cy="1236641"/>
          </a:xfrm>
          <a:prstGeom prst="wedgeRectCallout">
            <a:avLst>
              <a:gd name="adj1" fmla="val -3448"/>
              <a:gd name="adj2" fmla="val -122084"/>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b="1" dirty="0">
                <a:solidFill>
                  <a:schemeClr val="tx1">
                    <a:lumMod val="50000"/>
                  </a:schemeClr>
                </a:solidFill>
                <a:latin typeface="Helvetica" pitchFamily="2" charset="0"/>
              </a:rPr>
              <a:t>Search for efficient DNN mappings</a:t>
            </a:r>
          </a:p>
          <a:p>
            <a:pPr marL="342900" indent="-342900">
              <a:buFont typeface="Arial" panose="020B0604020202020204" pitchFamily="34" charset="0"/>
              <a:buChar char="•"/>
            </a:pPr>
            <a:r>
              <a:rPr lang="en-US" sz="2400" b="1" dirty="0">
                <a:solidFill>
                  <a:schemeClr val="tx1">
                    <a:lumMod val="50000"/>
                  </a:schemeClr>
                </a:solidFill>
                <a:latin typeface="Helvetica" pitchFamily="2" charset="0"/>
              </a:rPr>
              <a:t>Evaluate the impact of different mappings</a:t>
            </a:r>
          </a:p>
          <a:p>
            <a:pPr marL="342900" indent="-342900">
              <a:buFont typeface="Arial" panose="020B0604020202020204" pitchFamily="34" charset="0"/>
              <a:buChar char="•"/>
            </a:pPr>
            <a:r>
              <a:rPr lang="en-US" sz="2400" b="1" dirty="0">
                <a:solidFill>
                  <a:schemeClr val="tx1">
                    <a:lumMod val="50000"/>
                  </a:schemeClr>
                </a:solidFill>
                <a:latin typeface="Helvetica" pitchFamily="2" charset="0"/>
              </a:rPr>
              <a:t>Generate interconnection configuration</a:t>
            </a:r>
          </a:p>
        </p:txBody>
      </p:sp>
      <p:sp>
        <p:nvSpPr>
          <p:cNvPr id="43" name="Curved Down Arrow 42">
            <a:extLst>
              <a:ext uri="{FF2B5EF4-FFF2-40B4-BE49-F238E27FC236}">
                <a16:creationId xmlns:a16="http://schemas.microsoft.com/office/drawing/2014/main" id="{270C9164-5BC7-2B49-B2E0-27314297E834}"/>
              </a:ext>
            </a:extLst>
          </p:cNvPr>
          <p:cNvSpPr/>
          <p:nvPr/>
        </p:nvSpPr>
        <p:spPr>
          <a:xfrm>
            <a:off x="3581305" y="1902363"/>
            <a:ext cx="1094287" cy="704687"/>
          </a:xfrm>
          <a:prstGeom prst="curvedDownArrow">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urved Down Arrow 43">
            <a:extLst>
              <a:ext uri="{FF2B5EF4-FFF2-40B4-BE49-F238E27FC236}">
                <a16:creationId xmlns:a16="http://schemas.microsoft.com/office/drawing/2014/main" id="{D765CE41-0573-0748-862E-B611B47C5CEF}"/>
              </a:ext>
            </a:extLst>
          </p:cNvPr>
          <p:cNvSpPr/>
          <p:nvPr/>
        </p:nvSpPr>
        <p:spPr>
          <a:xfrm>
            <a:off x="2020242" y="1895755"/>
            <a:ext cx="1094287" cy="704687"/>
          </a:xfrm>
          <a:prstGeom prst="curvedDownArrow">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4035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dissolve">
                                      <p:cBhvr>
                                        <p:cTn id="27" dur="500"/>
                                        <p:tgtEl>
                                          <p:spTgt spid="36"/>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up)">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7" grpId="0" animBg="1"/>
      <p:bldP spid="38" grpId="0" animBg="1"/>
      <p:bldP spid="40"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363FA1D-6BCF-FF4E-9FAE-4BA72CC28E66}"/>
              </a:ext>
            </a:extLst>
          </p:cNvPr>
          <p:cNvSpPr/>
          <p:nvPr/>
        </p:nvSpPr>
        <p:spPr>
          <a:xfrm>
            <a:off x="5364480" y="3429000"/>
            <a:ext cx="1463040" cy="1177960"/>
          </a:xfrm>
          <a:prstGeom prst="rect">
            <a:avLst/>
          </a:prstGeom>
          <a:solidFill>
            <a:schemeClr val="accent2"/>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sp>
        <p:nvSpPr>
          <p:cNvPr id="33" name="Rectangle 32">
            <a:extLst>
              <a:ext uri="{FF2B5EF4-FFF2-40B4-BE49-F238E27FC236}">
                <a16:creationId xmlns:a16="http://schemas.microsoft.com/office/drawing/2014/main" id="{CBE15FB8-7C2A-F84B-BF38-E5E0BE6BBC5F}"/>
              </a:ext>
            </a:extLst>
          </p:cNvPr>
          <p:cNvSpPr/>
          <p:nvPr/>
        </p:nvSpPr>
        <p:spPr>
          <a:xfrm>
            <a:off x="1547063" y="3399206"/>
            <a:ext cx="1188720" cy="768577"/>
          </a:xfrm>
          <a:prstGeom prst="rect">
            <a:avLst/>
          </a:prstGeom>
          <a:solidFill>
            <a:srgbClr val="0070C0"/>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sp>
        <p:nvSpPr>
          <p:cNvPr id="46" name="Rectangle 45">
            <a:extLst>
              <a:ext uri="{FF2B5EF4-FFF2-40B4-BE49-F238E27FC236}">
                <a16:creationId xmlns:a16="http://schemas.microsoft.com/office/drawing/2014/main" id="{4CEFAA96-CF2B-404E-83C4-A0FC1BEA77D4}"/>
              </a:ext>
            </a:extLst>
          </p:cNvPr>
          <p:cNvSpPr/>
          <p:nvPr/>
        </p:nvSpPr>
        <p:spPr>
          <a:xfrm>
            <a:off x="5273040" y="3522990"/>
            <a:ext cx="1463040" cy="1177960"/>
          </a:xfrm>
          <a:prstGeom prst="rect">
            <a:avLst/>
          </a:prstGeom>
          <a:solidFill>
            <a:schemeClr val="accent2"/>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sp>
        <p:nvSpPr>
          <p:cNvPr id="34" name="Rectangle 33">
            <a:extLst>
              <a:ext uri="{FF2B5EF4-FFF2-40B4-BE49-F238E27FC236}">
                <a16:creationId xmlns:a16="http://schemas.microsoft.com/office/drawing/2014/main" id="{DDD05A2D-9E00-5041-A469-DF880C1EB356}"/>
              </a:ext>
            </a:extLst>
          </p:cNvPr>
          <p:cNvSpPr/>
          <p:nvPr/>
        </p:nvSpPr>
        <p:spPr>
          <a:xfrm>
            <a:off x="1455646" y="3503161"/>
            <a:ext cx="1188720" cy="768577"/>
          </a:xfrm>
          <a:prstGeom prst="rect">
            <a:avLst/>
          </a:prstGeom>
          <a:solidFill>
            <a:srgbClr val="0070C0"/>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sp>
        <p:nvSpPr>
          <p:cNvPr id="47" name="Rectangle 46">
            <a:extLst>
              <a:ext uri="{FF2B5EF4-FFF2-40B4-BE49-F238E27FC236}">
                <a16:creationId xmlns:a16="http://schemas.microsoft.com/office/drawing/2014/main" id="{24EB7DF0-7E2A-C547-BD00-271EC5DF46E0}"/>
              </a:ext>
            </a:extLst>
          </p:cNvPr>
          <p:cNvSpPr/>
          <p:nvPr/>
        </p:nvSpPr>
        <p:spPr>
          <a:xfrm>
            <a:off x="5181600" y="3613752"/>
            <a:ext cx="1463040" cy="1177960"/>
          </a:xfrm>
          <a:prstGeom prst="rect">
            <a:avLst/>
          </a:prstGeom>
          <a:solidFill>
            <a:schemeClr val="accent2"/>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sp>
        <p:nvSpPr>
          <p:cNvPr id="35" name="Rectangle 34">
            <a:extLst>
              <a:ext uri="{FF2B5EF4-FFF2-40B4-BE49-F238E27FC236}">
                <a16:creationId xmlns:a16="http://schemas.microsoft.com/office/drawing/2014/main" id="{85BE54D3-5FB0-7A4C-8EB3-B91C8A4616C1}"/>
              </a:ext>
            </a:extLst>
          </p:cNvPr>
          <p:cNvSpPr/>
          <p:nvPr/>
        </p:nvSpPr>
        <p:spPr>
          <a:xfrm>
            <a:off x="1364183" y="3602230"/>
            <a:ext cx="1188720" cy="768577"/>
          </a:xfrm>
          <a:prstGeom prst="rect">
            <a:avLst/>
          </a:prstGeom>
          <a:solidFill>
            <a:srgbClr val="0070C0"/>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sp>
        <p:nvSpPr>
          <p:cNvPr id="48" name="Rectangle 47">
            <a:extLst>
              <a:ext uri="{FF2B5EF4-FFF2-40B4-BE49-F238E27FC236}">
                <a16:creationId xmlns:a16="http://schemas.microsoft.com/office/drawing/2014/main" id="{28C4DD30-927A-6047-90EA-68EAB1CB2C79}"/>
              </a:ext>
            </a:extLst>
          </p:cNvPr>
          <p:cNvSpPr/>
          <p:nvPr/>
        </p:nvSpPr>
        <p:spPr>
          <a:xfrm>
            <a:off x="5090160" y="3716740"/>
            <a:ext cx="1463040" cy="1177960"/>
          </a:xfrm>
          <a:prstGeom prst="rect">
            <a:avLst/>
          </a:prstGeom>
          <a:solidFill>
            <a:schemeClr val="accent2"/>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sp>
        <p:nvSpPr>
          <p:cNvPr id="36" name="Rectangle 35">
            <a:extLst>
              <a:ext uri="{FF2B5EF4-FFF2-40B4-BE49-F238E27FC236}">
                <a16:creationId xmlns:a16="http://schemas.microsoft.com/office/drawing/2014/main" id="{6312169C-CA36-EA4A-865D-186E85FAF278}"/>
              </a:ext>
            </a:extLst>
          </p:cNvPr>
          <p:cNvSpPr/>
          <p:nvPr/>
        </p:nvSpPr>
        <p:spPr>
          <a:xfrm>
            <a:off x="1272766" y="3706184"/>
            <a:ext cx="1188720" cy="768577"/>
          </a:xfrm>
          <a:prstGeom prst="rect">
            <a:avLst/>
          </a:prstGeom>
          <a:solidFill>
            <a:srgbClr val="0070C0"/>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sp>
        <p:nvSpPr>
          <p:cNvPr id="61" name="Rectangle 60">
            <a:extLst>
              <a:ext uri="{FF2B5EF4-FFF2-40B4-BE49-F238E27FC236}">
                <a16:creationId xmlns:a16="http://schemas.microsoft.com/office/drawing/2014/main" id="{E1CAED34-CF6D-4E44-9046-5D920397E3BF}"/>
              </a:ext>
            </a:extLst>
          </p:cNvPr>
          <p:cNvSpPr/>
          <p:nvPr/>
        </p:nvSpPr>
        <p:spPr>
          <a:xfrm>
            <a:off x="8974353" y="3287322"/>
            <a:ext cx="1463040" cy="1177960"/>
          </a:xfrm>
          <a:prstGeom prst="rect">
            <a:avLst/>
          </a:prstGeom>
          <a:solidFill>
            <a:srgbClr val="92D050"/>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sp>
        <p:nvSpPr>
          <p:cNvPr id="79" name="Rectangle 78">
            <a:extLst>
              <a:ext uri="{FF2B5EF4-FFF2-40B4-BE49-F238E27FC236}">
                <a16:creationId xmlns:a16="http://schemas.microsoft.com/office/drawing/2014/main" id="{1E7F287B-8D2C-F048-84E3-5A70534629CD}"/>
              </a:ext>
            </a:extLst>
          </p:cNvPr>
          <p:cNvSpPr/>
          <p:nvPr/>
        </p:nvSpPr>
        <p:spPr>
          <a:xfrm>
            <a:off x="10155396" y="4181466"/>
            <a:ext cx="283464" cy="283816"/>
          </a:xfrm>
          <a:prstGeom prst="rect">
            <a:avLst/>
          </a:prstGeom>
          <a:solidFill>
            <a:srgbClr val="0070C0"/>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D1D0697-F66A-EE4C-B4D3-9802540BCCA0}" type="slidenum">
              <a:rPr lang="en-US" smtClean="0"/>
              <a:pPr/>
              <a:t>13</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80079"/>
            <a:ext cx="9392355" cy="634320"/>
          </a:xfrm>
        </p:spPr>
        <p:txBody>
          <a:bodyPr/>
          <a:lstStyle/>
          <a:p>
            <a:r>
              <a:rPr lang="en-US" sz="4000" b="1" dirty="0">
                <a:solidFill>
                  <a:schemeClr val="tx1">
                    <a:lumMod val="50000"/>
                  </a:schemeClr>
                </a:solidFill>
                <a:latin typeface="Helvetica" pitchFamily="2" charset="0"/>
              </a:rPr>
              <a:t>CNN Layer representation</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8" name="Rectangle 7">
            <a:extLst>
              <a:ext uri="{FF2B5EF4-FFF2-40B4-BE49-F238E27FC236}">
                <a16:creationId xmlns:a16="http://schemas.microsoft.com/office/drawing/2014/main" id="{A1AE470B-3978-E44D-B129-E5EE146B7CBF}"/>
              </a:ext>
            </a:extLst>
          </p:cNvPr>
          <p:cNvSpPr/>
          <p:nvPr/>
        </p:nvSpPr>
        <p:spPr>
          <a:xfrm>
            <a:off x="5365717" y="1207282"/>
            <a:ext cx="1463040" cy="1177960"/>
          </a:xfrm>
          <a:prstGeom prst="rect">
            <a:avLst/>
          </a:prstGeom>
          <a:solidFill>
            <a:schemeClr val="accent2"/>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sp>
        <p:nvSpPr>
          <p:cNvPr id="9" name="Rectangle 8">
            <a:extLst>
              <a:ext uri="{FF2B5EF4-FFF2-40B4-BE49-F238E27FC236}">
                <a16:creationId xmlns:a16="http://schemas.microsoft.com/office/drawing/2014/main" id="{9438BAFA-898E-0B48-8F02-3CF2910ADBA0}"/>
              </a:ext>
            </a:extLst>
          </p:cNvPr>
          <p:cNvSpPr/>
          <p:nvPr/>
        </p:nvSpPr>
        <p:spPr>
          <a:xfrm>
            <a:off x="1547063" y="1355169"/>
            <a:ext cx="1188720" cy="768577"/>
          </a:xfrm>
          <a:prstGeom prst="rect">
            <a:avLst/>
          </a:prstGeom>
          <a:solidFill>
            <a:srgbClr val="0070C0"/>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sp>
        <p:nvSpPr>
          <p:cNvPr id="10" name="Rectangle 9">
            <a:extLst>
              <a:ext uri="{FF2B5EF4-FFF2-40B4-BE49-F238E27FC236}">
                <a16:creationId xmlns:a16="http://schemas.microsoft.com/office/drawing/2014/main" id="{CF3B86FC-9A25-694D-A8A8-BC76843AD3D4}"/>
              </a:ext>
            </a:extLst>
          </p:cNvPr>
          <p:cNvSpPr/>
          <p:nvPr/>
        </p:nvSpPr>
        <p:spPr>
          <a:xfrm>
            <a:off x="5274277" y="1301272"/>
            <a:ext cx="1463040" cy="1177960"/>
          </a:xfrm>
          <a:prstGeom prst="rect">
            <a:avLst/>
          </a:prstGeom>
          <a:solidFill>
            <a:schemeClr val="accent2"/>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sp>
        <p:nvSpPr>
          <p:cNvPr id="11" name="Rectangle 10">
            <a:extLst>
              <a:ext uri="{FF2B5EF4-FFF2-40B4-BE49-F238E27FC236}">
                <a16:creationId xmlns:a16="http://schemas.microsoft.com/office/drawing/2014/main" id="{43D106F8-BFA6-8548-BC0C-CF42ECA42E64}"/>
              </a:ext>
            </a:extLst>
          </p:cNvPr>
          <p:cNvSpPr/>
          <p:nvPr/>
        </p:nvSpPr>
        <p:spPr>
          <a:xfrm>
            <a:off x="1455646" y="1459123"/>
            <a:ext cx="1188720" cy="768577"/>
          </a:xfrm>
          <a:prstGeom prst="rect">
            <a:avLst/>
          </a:prstGeom>
          <a:solidFill>
            <a:srgbClr val="0070C0"/>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sp>
        <p:nvSpPr>
          <p:cNvPr id="12" name="Rectangle 11">
            <a:extLst>
              <a:ext uri="{FF2B5EF4-FFF2-40B4-BE49-F238E27FC236}">
                <a16:creationId xmlns:a16="http://schemas.microsoft.com/office/drawing/2014/main" id="{EAB69B13-33A8-4543-B0E4-B2FB1058032D}"/>
              </a:ext>
            </a:extLst>
          </p:cNvPr>
          <p:cNvSpPr/>
          <p:nvPr/>
        </p:nvSpPr>
        <p:spPr>
          <a:xfrm>
            <a:off x="5182837" y="1392034"/>
            <a:ext cx="1463040" cy="1177960"/>
          </a:xfrm>
          <a:prstGeom prst="rect">
            <a:avLst/>
          </a:prstGeom>
          <a:solidFill>
            <a:schemeClr val="accent2"/>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sp>
        <p:nvSpPr>
          <p:cNvPr id="13" name="Rectangle 12">
            <a:extLst>
              <a:ext uri="{FF2B5EF4-FFF2-40B4-BE49-F238E27FC236}">
                <a16:creationId xmlns:a16="http://schemas.microsoft.com/office/drawing/2014/main" id="{CC97C2F3-01CA-6B4E-8796-02A4095B49AE}"/>
              </a:ext>
            </a:extLst>
          </p:cNvPr>
          <p:cNvSpPr/>
          <p:nvPr/>
        </p:nvSpPr>
        <p:spPr>
          <a:xfrm>
            <a:off x="1364183" y="1558192"/>
            <a:ext cx="1188720" cy="768577"/>
          </a:xfrm>
          <a:prstGeom prst="rect">
            <a:avLst/>
          </a:prstGeom>
          <a:solidFill>
            <a:srgbClr val="0070C0"/>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sp>
        <p:nvSpPr>
          <p:cNvPr id="14" name="Rectangle 13">
            <a:extLst>
              <a:ext uri="{FF2B5EF4-FFF2-40B4-BE49-F238E27FC236}">
                <a16:creationId xmlns:a16="http://schemas.microsoft.com/office/drawing/2014/main" id="{AC58922C-9CA8-894B-B3B3-0B20E1DFCAE8}"/>
              </a:ext>
            </a:extLst>
          </p:cNvPr>
          <p:cNvSpPr/>
          <p:nvPr/>
        </p:nvSpPr>
        <p:spPr>
          <a:xfrm>
            <a:off x="5091397" y="1495022"/>
            <a:ext cx="1463040" cy="1177960"/>
          </a:xfrm>
          <a:prstGeom prst="rect">
            <a:avLst/>
          </a:prstGeom>
          <a:solidFill>
            <a:schemeClr val="accent2"/>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sp>
        <p:nvSpPr>
          <p:cNvPr id="15" name="Rectangle 14">
            <a:extLst>
              <a:ext uri="{FF2B5EF4-FFF2-40B4-BE49-F238E27FC236}">
                <a16:creationId xmlns:a16="http://schemas.microsoft.com/office/drawing/2014/main" id="{DBED20C9-7429-7E40-894F-21F628713533}"/>
              </a:ext>
            </a:extLst>
          </p:cNvPr>
          <p:cNvSpPr/>
          <p:nvPr/>
        </p:nvSpPr>
        <p:spPr>
          <a:xfrm>
            <a:off x="1272766" y="1662147"/>
            <a:ext cx="1188720" cy="768577"/>
          </a:xfrm>
          <a:prstGeom prst="rect">
            <a:avLst/>
          </a:prstGeom>
          <a:solidFill>
            <a:srgbClr val="0070C0"/>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sp>
        <p:nvSpPr>
          <p:cNvPr id="16" name="Rectangle 15">
            <a:extLst>
              <a:ext uri="{FF2B5EF4-FFF2-40B4-BE49-F238E27FC236}">
                <a16:creationId xmlns:a16="http://schemas.microsoft.com/office/drawing/2014/main" id="{784E59E5-91CC-3A4C-91BD-657BFA90726B}"/>
              </a:ext>
            </a:extLst>
          </p:cNvPr>
          <p:cNvSpPr/>
          <p:nvPr/>
        </p:nvSpPr>
        <p:spPr>
          <a:xfrm>
            <a:off x="8939512" y="1301990"/>
            <a:ext cx="1463040" cy="1177960"/>
          </a:xfrm>
          <a:prstGeom prst="rect">
            <a:avLst/>
          </a:prstGeom>
          <a:solidFill>
            <a:srgbClr val="92D050"/>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cxnSp>
        <p:nvCxnSpPr>
          <p:cNvPr id="17" name="Straight Arrow Connector 16">
            <a:extLst>
              <a:ext uri="{FF2B5EF4-FFF2-40B4-BE49-F238E27FC236}">
                <a16:creationId xmlns:a16="http://schemas.microsoft.com/office/drawing/2014/main" id="{B5022679-47AC-3B44-B776-2AD37C186D4C}"/>
              </a:ext>
            </a:extLst>
          </p:cNvPr>
          <p:cNvCxnSpPr>
            <a:cxnSpLocks/>
          </p:cNvCxnSpPr>
          <p:nvPr/>
        </p:nvCxnSpPr>
        <p:spPr>
          <a:xfrm flipV="1">
            <a:off x="1166075" y="1271625"/>
            <a:ext cx="350497" cy="374995"/>
          </a:xfrm>
          <a:prstGeom prst="straightConnector1">
            <a:avLst/>
          </a:prstGeom>
          <a:noFill/>
          <a:ln w="9525" cap="flat" cmpd="sng" algn="ctr">
            <a:solidFill>
              <a:schemeClr val="tx1"/>
            </a:solidFill>
            <a:prstDash val="solid"/>
            <a:headEnd type="triangle" w="med" len="med"/>
            <a:tailEnd type="triangle" w="med" len="med"/>
          </a:ln>
          <a:effectLst/>
        </p:spPr>
      </p:cxnSp>
      <p:cxnSp>
        <p:nvCxnSpPr>
          <p:cNvPr id="18" name="Straight Arrow Connector 17">
            <a:extLst>
              <a:ext uri="{FF2B5EF4-FFF2-40B4-BE49-F238E27FC236}">
                <a16:creationId xmlns:a16="http://schemas.microsoft.com/office/drawing/2014/main" id="{AB915D20-C035-E541-B7DA-6F53D7898945}"/>
              </a:ext>
            </a:extLst>
          </p:cNvPr>
          <p:cNvCxnSpPr>
            <a:cxnSpLocks/>
          </p:cNvCxnSpPr>
          <p:nvPr/>
        </p:nvCxnSpPr>
        <p:spPr>
          <a:xfrm flipV="1">
            <a:off x="4938951" y="1113774"/>
            <a:ext cx="350497" cy="374995"/>
          </a:xfrm>
          <a:prstGeom prst="straightConnector1">
            <a:avLst/>
          </a:prstGeom>
          <a:noFill/>
          <a:ln w="9525" cap="flat" cmpd="sng" algn="ctr">
            <a:solidFill>
              <a:schemeClr val="tx1"/>
            </a:solidFill>
            <a:prstDash val="solid"/>
            <a:headEnd type="triangle" w="med" len="med"/>
            <a:tailEnd type="triangle" w="med" len="med"/>
          </a:ln>
          <a:effectLst/>
        </p:spPr>
      </p:cxnSp>
      <p:sp>
        <p:nvSpPr>
          <p:cNvPr id="19" name="TextBox 18">
            <a:extLst>
              <a:ext uri="{FF2B5EF4-FFF2-40B4-BE49-F238E27FC236}">
                <a16:creationId xmlns:a16="http://schemas.microsoft.com/office/drawing/2014/main" id="{FF98D65D-53B5-A14D-A788-2C19B41A7769}"/>
              </a:ext>
            </a:extLst>
          </p:cNvPr>
          <p:cNvSpPr txBox="1"/>
          <p:nvPr/>
        </p:nvSpPr>
        <p:spPr>
          <a:xfrm>
            <a:off x="1133877" y="1233150"/>
            <a:ext cx="276038"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C</a:t>
            </a:r>
          </a:p>
        </p:txBody>
      </p:sp>
      <p:sp>
        <p:nvSpPr>
          <p:cNvPr id="20" name="TextBox 19">
            <a:extLst>
              <a:ext uri="{FF2B5EF4-FFF2-40B4-BE49-F238E27FC236}">
                <a16:creationId xmlns:a16="http://schemas.microsoft.com/office/drawing/2014/main" id="{39D3A182-E846-9145-80ED-91D41D3569AC}"/>
              </a:ext>
            </a:extLst>
          </p:cNvPr>
          <p:cNvSpPr txBox="1"/>
          <p:nvPr/>
        </p:nvSpPr>
        <p:spPr>
          <a:xfrm>
            <a:off x="4904968" y="1065955"/>
            <a:ext cx="276038"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C</a:t>
            </a:r>
          </a:p>
        </p:txBody>
      </p:sp>
      <p:cxnSp>
        <p:nvCxnSpPr>
          <p:cNvPr id="21" name="Straight Arrow Connector 20">
            <a:extLst>
              <a:ext uri="{FF2B5EF4-FFF2-40B4-BE49-F238E27FC236}">
                <a16:creationId xmlns:a16="http://schemas.microsoft.com/office/drawing/2014/main" id="{24C51745-00BF-6D44-A41C-F941DDDEBCBE}"/>
              </a:ext>
            </a:extLst>
          </p:cNvPr>
          <p:cNvCxnSpPr>
            <a:cxnSpLocks/>
          </p:cNvCxnSpPr>
          <p:nvPr/>
        </p:nvCxnSpPr>
        <p:spPr>
          <a:xfrm flipH="1">
            <a:off x="1289196" y="2539810"/>
            <a:ext cx="1172291" cy="0"/>
          </a:xfrm>
          <a:prstGeom prst="straightConnector1">
            <a:avLst/>
          </a:prstGeom>
          <a:noFill/>
          <a:ln w="9525" cap="flat" cmpd="sng" algn="ctr">
            <a:solidFill>
              <a:schemeClr val="tx1"/>
            </a:solidFill>
            <a:prstDash val="solid"/>
            <a:headEnd type="triangle" w="med" len="med"/>
            <a:tailEnd type="triangle" w="med" len="med"/>
          </a:ln>
          <a:effectLst/>
        </p:spPr>
      </p:cxnSp>
      <p:cxnSp>
        <p:nvCxnSpPr>
          <p:cNvPr id="22" name="Straight Arrow Connector 21">
            <a:extLst>
              <a:ext uri="{FF2B5EF4-FFF2-40B4-BE49-F238E27FC236}">
                <a16:creationId xmlns:a16="http://schemas.microsoft.com/office/drawing/2014/main" id="{978D58EE-3259-0A46-8A5A-0FD086DEE210}"/>
              </a:ext>
            </a:extLst>
          </p:cNvPr>
          <p:cNvCxnSpPr>
            <a:cxnSpLocks/>
          </p:cNvCxnSpPr>
          <p:nvPr/>
        </p:nvCxnSpPr>
        <p:spPr>
          <a:xfrm flipV="1">
            <a:off x="1174790" y="1670595"/>
            <a:ext cx="35" cy="768576"/>
          </a:xfrm>
          <a:prstGeom prst="straightConnector1">
            <a:avLst/>
          </a:prstGeom>
          <a:noFill/>
          <a:ln w="9525" cap="flat" cmpd="sng" algn="ctr">
            <a:solidFill>
              <a:schemeClr val="tx1"/>
            </a:solidFill>
            <a:prstDash val="solid"/>
            <a:headEnd type="triangle" w="med" len="med"/>
            <a:tailEnd type="triangle" w="med" len="med"/>
          </a:ln>
          <a:effectLst/>
        </p:spPr>
      </p:cxnSp>
      <p:sp>
        <p:nvSpPr>
          <p:cNvPr id="23" name="TextBox 22">
            <a:extLst>
              <a:ext uri="{FF2B5EF4-FFF2-40B4-BE49-F238E27FC236}">
                <a16:creationId xmlns:a16="http://schemas.microsoft.com/office/drawing/2014/main" id="{E388FE6B-7E4D-A84B-ADA0-D2C24C237B20}"/>
              </a:ext>
            </a:extLst>
          </p:cNvPr>
          <p:cNvSpPr txBox="1"/>
          <p:nvPr/>
        </p:nvSpPr>
        <p:spPr>
          <a:xfrm>
            <a:off x="952647" y="1879723"/>
            <a:ext cx="274434"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R</a:t>
            </a:r>
          </a:p>
        </p:txBody>
      </p:sp>
      <p:sp>
        <p:nvSpPr>
          <p:cNvPr id="24" name="TextBox 23">
            <a:extLst>
              <a:ext uri="{FF2B5EF4-FFF2-40B4-BE49-F238E27FC236}">
                <a16:creationId xmlns:a16="http://schemas.microsoft.com/office/drawing/2014/main" id="{D1C99E19-3459-894B-B598-AD3647EEC797}"/>
              </a:ext>
            </a:extLst>
          </p:cNvPr>
          <p:cNvSpPr txBox="1"/>
          <p:nvPr/>
        </p:nvSpPr>
        <p:spPr>
          <a:xfrm>
            <a:off x="1736262" y="2486622"/>
            <a:ext cx="258404"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solidFill>
                  <a:schemeClr val="tx1">
                    <a:lumMod val="50000"/>
                  </a:schemeClr>
                </a:solidFill>
                <a:ea typeface="MS PGothic" pitchFamily="34" charset="-128"/>
              </a:rPr>
              <a:t>S</a:t>
            </a:r>
          </a:p>
        </p:txBody>
      </p:sp>
      <p:cxnSp>
        <p:nvCxnSpPr>
          <p:cNvPr id="25" name="Straight Arrow Connector 24">
            <a:extLst>
              <a:ext uri="{FF2B5EF4-FFF2-40B4-BE49-F238E27FC236}">
                <a16:creationId xmlns:a16="http://schemas.microsoft.com/office/drawing/2014/main" id="{2D82DE33-255B-6441-963C-4FC74E75E630}"/>
              </a:ext>
            </a:extLst>
          </p:cNvPr>
          <p:cNvCxnSpPr>
            <a:cxnSpLocks/>
          </p:cNvCxnSpPr>
          <p:nvPr/>
        </p:nvCxnSpPr>
        <p:spPr>
          <a:xfrm flipH="1">
            <a:off x="5114199" y="2777130"/>
            <a:ext cx="1440239" cy="0"/>
          </a:xfrm>
          <a:prstGeom prst="straightConnector1">
            <a:avLst/>
          </a:prstGeom>
          <a:noFill/>
          <a:ln w="9525" cap="flat" cmpd="sng" algn="ctr">
            <a:solidFill>
              <a:schemeClr val="tx1"/>
            </a:solidFill>
            <a:prstDash val="solid"/>
            <a:headEnd type="triangle" w="med" len="med"/>
            <a:tailEnd type="triangle" w="med" len="med"/>
          </a:ln>
          <a:effectLst/>
        </p:spPr>
      </p:cxnSp>
      <p:cxnSp>
        <p:nvCxnSpPr>
          <p:cNvPr id="26" name="Straight Arrow Connector 25">
            <a:extLst>
              <a:ext uri="{FF2B5EF4-FFF2-40B4-BE49-F238E27FC236}">
                <a16:creationId xmlns:a16="http://schemas.microsoft.com/office/drawing/2014/main" id="{C8AF790B-01BE-4E4E-AB21-1467CD487A90}"/>
              </a:ext>
            </a:extLst>
          </p:cNvPr>
          <p:cNvCxnSpPr>
            <a:cxnSpLocks/>
          </p:cNvCxnSpPr>
          <p:nvPr/>
        </p:nvCxnSpPr>
        <p:spPr>
          <a:xfrm flipV="1">
            <a:off x="4988533" y="1519704"/>
            <a:ext cx="0" cy="1125881"/>
          </a:xfrm>
          <a:prstGeom prst="straightConnector1">
            <a:avLst/>
          </a:prstGeom>
          <a:noFill/>
          <a:ln w="9525" cap="flat" cmpd="sng" algn="ctr">
            <a:solidFill>
              <a:schemeClr val="tx1"/>
            </a:solidFill>
            <a:prstDash val="solid"/>
            <a:headEnd type="triangle" w="med" len="med"/>
            <a:tailEnd type="triangle" w="med" len="med"/>
          </a:ln>
          <a:effectLst/>
        </p:spPr>
      </p:cxnSp>
      <p:sp>
        <p:nvSpPr>
          <p:cNvPr id="27" name="TextBox 26">
            <a:extLst>
              <a:ext uri="{FF2B5EF4-FFF2-40B4-BE49-F238E27FC236}">
                <a16:creationId xmlns:a16="http://schemas.microsoft.com/office/drawing/2014/main" id="{73736969-D456-CB4F-899F-3095919D3BF1}"/>
              </a:ext>
            </a:extLst>
          </p:cNvPr>
          <p:cNvSpPr txBox="1"/>
          <p:nvPr/>
        </p:nvSpPr>
        <p:spPr>
          <a:xfrm>
            <a:off x="4762475" y="1884807"/>
            <a:ext cx="272832"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Y</a:t>
            </a:r>
          </a:p>
        </p:txBody>
      </p:sp>
      <p:sp>
        <p:nvSpPr>
          <p:cNvPr id="28" name="TextBox 27">
            <a:extLst>
              <a:ext uri="{FF2B5EF4-FFF2-40B4-BE49-F238E27FC236}">
                <a16:creationId xmlns:a16="http://schemas.microsoft.com/office/drawing/2014/main" id="{7B61B1D0-6063-074E-BEF3-F9903A00C3DB}"/>
              </a:ext>
            </a:extLst>
          </p:cNvPr>
          <p:cNvSpPr txBox="1"/>
          <p:nvPr/>
        </p:nvSpPr>
        <p:spPr>
          <a:xfrm>
            <a:off x="5689533" y="2773786"/>
            <a:ext cx="269625"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X</a:t>
            </a:r>
          </a:p>
        </p:txBody>
      </p:sp>
      <p:cxnSp>
        <p:nvCxnSpPr>
          <p:cNvPr id="29" name="Straight Arrow Connector 28">
            <a:extLst>
              <a:ext uri="{FF2B5EF4-FFF2-40B4-BE49-F238E27FC236}">
                <a16:creationId xmlns:a16="http://schemas.microsoft.com/office/drawing/2014/main" id="{57351334-1BE3-434E-BC84-E855A46942AB}"/>
              </a:ext>
            </a:extLst>
          </p:cNvPr>
          <p:cNvCxnSpPr>
            <a:cxnSpLocks/>
          </p:cNvCxnSpPr>
          <p:nvPr/>
        </p:nvCxnSpPr>
        <p:spPr>
          <a:xfrm flipH="1">
            <a:off x="8768073" y="2759585"/>
            <a:ext cx="1463040" cy="0"/>
          </a:xfrm>
          <a:prstGeom prst="straightConnector1">
            <a:avLst/>
          </a:prstGeom>
          <a:noFill/>
          <a:ln w="9525" cap="flat" cmpd="sng" algn="ctr">
            <a:solidFill>
              <a:schemeClr val="tx1"/>
            </a:solidFill>
            <a:prstDash val="solid"/>
            <a:headEnd type="triangle" w="med" len="med"/>
            <a:tailEnd type="triangle" w="med" len="med"/>
          </a:ln>
          <a:effectLst/>
        </p:spPr>
      </p:cxnSp>
      <p:cxnSp>
        <p:nvCxnSpPr>
          <p:cNvPr id="30" name="Straight Arrow Connector 29">
            <a:extLst>
              <a:ext uri="{FF2B5EF4-FFF2-40B4-BE49-F238E27FC236}">
                <a16:creationId xmlns:a16="http://schemas.microsoft.com/office/drawing/2014/main" id="{981A798D-895A-6A49-A173-EE7D1B758EE3}"/>
              </a:ext>
            </a:extLst>
          </p:cNvPr>
          <p:cNvCxnSpPr>
            <a:cxnSpLocks/>
          </p:cNvCxnSpPr>
          <p:nvPr/>
        </p:nvCxnSpPr>
        <p:spPr>
          <a:xfrm flipV="1">
            <a:off x="10468026" y="1286223"/>
            <a:ext cx="0" cy="1198187"/>
          </a:xfrm>
          <a:prstGeom prst="straightConnector1">
            <a:avLst/>
          </a:prstGeom>
          <a:noFill/>
          <a:ln w="9525" cap="flat" cmpd="sng" algn="ctr">
            <a:solidFill>
              <a:schemeClr val="tx1"/>
            </a:solidFill>
            <a:prstDash val="solid"/>
            <a:headEnd type="triangle" w="med" len="med"/>
            <a:tailEnd type="triangle" w="med" len="med"/>
          </a:ln>
          <a:effectLst/>
        </p:spPr>
      </p:cxnSp>
      <p:sp>
        <p:nvSpPr>
          <p:cNvPr id="31" name="TextBox 30">
            <a:extLst>
              <a:ext uri="{FF2B5EF4-FFF2-40B4-BE49-F238E27FC236}">
                <a16:creationId xmlns:a16="http://schemas.microsoft.com/office/drawing/2014/main" id="{9F444307-30EC-A243-9AC6-3BFBD29A94F9}"/>
              </a:ext>
            </a:extLst>
          </p:cNvPr>
          <p:cNvSpPr txBox="1"/>
          <p:nvPr/>
        </p:nvSpPr>
        <p:spPr>
          <a:xfrm>
            <a:off x="9318808" y="2740683"/>
            <a:ext cx="470376"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X’</a:t>
            </a:r>
          </a:p>
        </p:txBody>
      </p:sp>
      <p:sp>
        <p:nvSpPr>
          <p:cNvPr id="32" name="TextBox 31">
            <a:extLst>
              <a:ext uri="{FF2B5EF4-FFF2-40B4-BE49-F238E27FC236}">
                <a16:creationId xmlns:a16="http://schemas.microsoft.com/office/drawing/2014/main" id="{BA6B5DA5-D754-204C-A739-BE761F90470F}"/>
              </a:ext>
            </a:extLst>
          </p:cNvPr>
          <p:cNvSpPr txBox="1"/>
          <p:nvPr/>
        </p:nvSpPr>
        <p:spPr>
          <a:xfrm rot="5400000">
            <a:off x="9721502" y="1798057"/>
            <a:ext cx="1765213" cy="341632"/>
          </a:xfrm>
          <a:prstGeom prst="rect">
            <a:avLst/>
          </a:prstGeom>
          <a:noFill/>
          <a:ln>
            <a:noFill/>
          </a:ln>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Y’</a:t>
            </a:r>
          </a:p>
        </p:txBody>
      </p:sp>
      <p:cxnSp>
        <p:nvCxnSpPr>
          <p:cNvPr id="37" name="Straight Arrow Connector 36">
            <a:extLst>
              <a:ext uri="{FF2B5EF4-FFF2-40B4-BE49-F238E27FC236}">
                <a16:creationId xmlns:a16="http://schemas.microsoft.com/office/drawing/2014/main" id="{4D286BBC-7ABD-3B4D-B372-F9A14A6C1EE2}"/>
              </a:ext>
            </a:extLst>
          </p:cNvPr>
          <p:cNvCxnSpPr>
            <a:cxnSpLocks/>
          </p:cNvCxnSpPr>
          <p:nvPr/>
        </p:nvCxnSpPr>
        <p:spPr>
          <a:xfrm flipV="1">
            <a:off x="1166040" y="3315663"/>
            <a:ext cx="350497" cy="374995"/>
          </a:xfrm>
          <a:prstGeom prst="straightConnector1">
            <a:avLst/>
          </a:prstGeom>
          <a:noFill/>
          <a:ln w="9525" cap="flat" cmpd="sng" algn="ctr">
            <a:solidFill>
              <a:schemeClr val="tx1"/>
            </a:solidFill>
            <a:prstDash val="solid"/>
            <a:headEnd type="triangle" w="med" len="med"/>
            <a:tailEnd type="triangle" w="med" len="med"/>
          </a:ln>
          <a:effectLst/>
        </p:spPr>
      </p:cxnSp>
      <p:sp>
        <p:nvSpPr>
          <p:cNvPr id="38" name="TextBox 37">
            <a:extLst>
              <a:ext uri="{FF2B5EF4-FFF2-40B4-BE49-F238E27FC236}">
                <a16:creationId xmlns:a16="http://schemas.microsoft.com/office/drawing/2014/main" id="{9957582E-94AA-5A46-A1AC-1E7F5F8CF166}"/>
              </a:ext>
            </a:extLst>
          </p:cNvPr>
          <p:cNvSpPr txBox="1"/>
          <p:nvPr/>
        </p:nvSpPr>
        <p:spPr>
          <a:xfrm>
            <a:off x="1134712" y="3225047"/>
            <a:ext cx="276038"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solidFill>
                  <a:schemeClr val="tx1">
                    <a:lumMod val="50000"/>
                  </a:schemeClr>
                </a:solidFill>
                <a:ea typeface="MS PGothic" pitchFamily="34" charset="-128"/>
              </a:rPr>
              <a:t>C</a:t>
            </a:r>
          </a:p>
        </p:txBody>
      </p:sp>
      <p:cxnSp>
        <p:nvCxnSpPr>
          <p:cNvPr id="39" name="Straight Arrow Connector 38">
            <a:extLst>
              <a:ext uri="{FF2B5EF4-FFF2-40B4-BE49-F238E27FC236}">
                <a16:creationId xmlns:a16="http://schemas.microsoft.com/office/drawing/2014/main" id="{F7BAE808-8658-9642-ACFF-17B19725623E}"/>
              </a:ext>
            </a:extLst>
          </p:cNvPr>
          <p:cNvCxnSpPr>
            <a:cxnSpLocks/>
          </p:cNvCxnSpPr>
          <p:nvPr/>
        </p:nvCxnSpPr>
        <p:spPr>
          <a:xfrm flipV="1">
            <a:off x="906983" y="1981911"/>
            <a:ext cx="0" cy="2276692"/>
          </a:xfrm>
          <a:prstGeom prst="straightConnector1">
            <a:avLst/>
          </a:prstGeom>
          <a:noFill/>
          <a:ln w="9525" cap="flat" cmpd="sng" algn="ctr">
            <a:solidFill>
              <a:schemeClr val="tx1"/>
            </a:solidFill>
            <a:prstDash val="solid"/>
            <a:headEnd type="triangle" w="med" len="med"/>
            <a:tailEnd type="triangle" w="med" len="med"/>
          </a:ln>
          <a:effectLst/>
        </p:spPr>
      </p:cxnSp>
      <p:sp>
        <p:nvSpPr>
          <p:cNvPr id="40" name="TextBox 39">
            <a:extLst>
              <a:ext uri="{FF2B5EF4-FFF2-40B4-BE49-F238E27FC236}">
                <a16:creationId xmlns:a16="http://schemas.microsoft.com/office/drawing/2014/main" id="{68861AC7-CFBB-5740-8F22-972CD8BD9046}"/>
              </a:ext>
            </a:extLst>
          </p:cNvPr>
          <p:cNvSpPr txBox="1"/>
          <p:nvPr/>
        </p:nvSpPr>
        <p:spPr>
          <a:xfrm>
            <a:off x="634151" y="2972204"/>
            <a:ext cx="272832"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solidFill>
                  <a:schemeClr val="tx1">
                    <a:lumMod val="50000"/>
                  </a:schemeClr>
                </a:solidFill>
                <a:ea typeface="MS PGothic" pitchFamily="34" charset="-128"/>
              </a:rPr>
              <a:t>K</a:t>
            </a:r>
          </a:p>
        </p:txBody>
      </p:sp>
      <p:sp>
        <p:nvSpPr>
          <p:cNvPr id="41" name="Rectangle 40">
            <a:extLst>
              <a:ext uri="{FF2B5EF4-FFF2-40B4-BE49-F238E27FC236}">
                <a16:creationId xmlns:a16="http://schemas.microsoft.com/office/drawing/2014/main" id="{990C6AAA-78D2-3346-AF9D-8C8CAF2FA9F0}"/>
              </a:ext>
            </a:extLst>
          </p:cNvPr>
          <p:cNvSpPr/>
          <p:nvPr/>
        </p:nvSpPr>
        <p:spPr>
          <a:xfrm>
            <a:off x="8859513" y="1381199"/>
            <a:ext cx="1463040" cy="1177960"/>
          </a:xfrm>
          <a:prstGeom prst="rect">
            <a:avLst/>
          </a:prstGeom>
          <a:solidFill>
            <a:srgbClr val="92D050">
              <a:alpha val="60000"/>
            </a:srgbClr>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cxnSp>
        <p:nvCxnSpPr>
          <p:cNvPr id="42" name="Straight Arrow Connector 41">
            <a:extLst>
              <a:ext uri="{FF2B5EF4-FFF2-40B4-BE49-F238E27FC236}">
                <a16:creationId xmlns:a16="http://schemas.microsoft.com/office/drawing/2014/main" id="{FBE5C3BC-6A90-774A-8B4C-CF244134C87A}"/>
              </a:ext>
            </a:extLst>
          </p:cNvPr>
          <p:cNvCxnSpPr>
            <a:cxnSpLocks/>
          </p:cNvCxnSpPr>
          <p:nvPr/>
        </p:nvCxnSpPr>
        <p:spPr>
          <a:xfrm flipV="1">
            <a:off x="8676633" y="1271191"/>
            <a:ext cx="182880" cy="203022"/>
          </a:xfrm>
          <a:prstGeom prst="straightConnector1">
            <a:avLst/>
          </a:prstGeom>
          <a:noFill/>
          <a:ln w="9525" cap="flat" cmpd="sng" algn="ctr">
            <a:solidFill>
              <a:schemeClr val="tx1"/>
            </a:solidFill>
            <a:prstDash val="solid"/>
            <a:headEnd type="triangle" w="med" len="med"/>
            <a:tailEnd type="triangle" w="med" len="med"/>
          </a:ln>
          <a:effectLst/>
        </p:spPr>
      </p:cxnSp>
      <p:sp>
        <p:nvSpPr>
          <p:cNvPr id="43" name="TextBox 42">
            <a:extLst>
              <a:ext uri="{FF2B5EF4-FFF2-40B4-BE49-F238E27FC236}">
                <a16:creationId xmlns:a16="http://schemas.microsoft.com/office/drawing/2014/main" id="{DA7BB5D2-6A9E-144D-8766-E12D38DF3677}"/>
              </a:ext>
            </a:extLst>
          </p:cNvPr>
          <p:cNvSpPr txBox="1"/>
          <p:nvPr/>
        </p:nvSpPr>
        <p:spPr>
          <a:xfrm>
            <a:off x="8540217" y="1064521"/>
            <a:ext cx="272832"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K</a:t>
            </a:r>
          </a:p>
        </p:txBody>
      </p:sp>
      <p:sp>
        <p:nvSpPr>
          <p:cNvPr id="44" name="Rectangle 43">
            <a:extLst>
              <a:ext uri="{FF2B5EF4-FFF2-40B4-BE49-F238E27FC236}">
                <a16:creationId xmlns:a16="http://schemas.microsoft.com/office/drawing/2014/main" id="{8D12CDB2-830C-1148-A56E-3B15A6BA2387}"/>
              </a:ext>
            </a:extLst>
          </p:cNvPr>
          <p:cNvSpPr/>
          <p:nvPr/>
        </p:nvSpPr>
        <p:spPr>
          <a:xfrm>
            <a:off x="8768073" y="1471961"/>
            <a:ext cx="1463040" cy="1177960"/>
          </a:xfrm>
          <a:prstGeom prst="rect">
            <a:avLst/>
          </a:prstGeom>
          <a:solidFill>
            <a:srgbClr val="92D050">
              <a:alpha val="60000"/>
            </a:srgbClr>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cxnSp>
        <p:nvCxnSpPr>
          <p:cNvPr id="49" name="Straight Arrow Connector 48">
            <a:extLst>
              <a:ext uri="{FF2B5EF4-FFF2-40B4-BE49-F238E27FC236}">
                <a16:creationId xmlns:a16="http://schemas.microsoft.com/office/drawing/2014/main" id="{D9A6E2B7-3D7D-2F47-B75C-B860989CAE30}"/>
              </a:ext>
            </a:extLst>
          </p:cNvPr>
          <p:cNvCxnSpPr>
            <a:cxnSpLocks/>
          </p:cNvCxnSpPr>
          <p:nvPr/>
        </p:nvCxnSpPr>
        <p:spPr>
          <a:xfrm flipV="1">
            <a:off x="4937714" y="3335492"/>
            <a:ext cx="350497" cy="374995"/>
          </a:xfrm>
          <a:prstGeom prst="straightConnector1">
            <a:avLst/>
          </a:prstGeom>
          <a:noFill/>
          <a:ln w="9525" cap="flat" cmpd="sng" algn="ctr">
            <a:solidFill>
              <a:schemeClr val="tx1"/>
            </a:solidFill>
            <a:prstDash val="solid"/>
            <a:headEnd type="triangle" w="med" len="med"/>
            <a:tailEnd type="triangle" w="med" len="med"/>
          </a:ln>
          <a:effectLst/>
        </p:spPr>
      </p:cxnSp>
      <p:sp>
        <p:nvSpPr>
          <p:cNvPr id="50" name="TextBox 49">
            <a:extLst>
              <a:ext uri="{FF2B5EF4-FFF2-40B4-BE49-F238E27FC236}">
                <a16:creationId xmlns:a16="http://schemas.microsoft.com/office/drawing/2014/main" id="{B52D895D-5D1C-8043-BF75-1492280926D1}"/>
              </a:ext>
            </a:extLst>
          </p:cNvPr>
          <p:cNvSpPr txBox="1"/>
          <p:nvPr/>
        </p:nvSpPr>
        <p:spPr>
          <a:xfrm>
            <a:off x="4903731" y="3287673"/>
            <a:ext cx="276038"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C</a:t>
            </a:r>
          </a:p>
        </p:txBody>
      </p:sp>
      <p:cxnSp>
        <p:nvCxnSpPr>
          <p:cNvPr id="51" name="Straight Arrow Connector 50">
            <a:extLst>
              <a:ext uri="{FF2B5EF4-FFF2-40B4-BE49-F238E27FC236}">
                <a16:creationId xmlns:a16="http://schemas.microsoft.com/office/drawing/2014/main" id="{2C4D65F0-BFF5-DD48-B839-ABFD139AC353}"/>
              </a:ext>
            </a:extLst>
          </p:cNvPr>
          <p:cNvCxnSpPr>
            <a:cxnSpLocks/>
          </p:cNvCxnSpPr>
          <p:nvPr/>
        </p:nvCxnSpPr>
        <p:spPr>
          <a:xfrm flipH="1">
            <a:off x="5112962" y="4998848"/>
            <a:ext cx="1440239" cy="0"/>
          </a:xfrm>
          <a:prstGeom prst="straightConnector1">
            <a:avLst/>
          </a:prstGeom>
          <a:noFill/>
          <a:ln w="9525" cap="flat" cmpd="sng" algn="ctr">
            <a:solidFill>
              <a:schemeClr val="tx1"/>
            </a:solidFill>
            <a:prstDash val="solid"/>
            <a:headEnd type="triangle" w="med" len="med"/>
            <a:tailEnd type="triangle" w="med" len="med"/>
          </a:ln>
          <a:effectLst/>
        </p:spPr>
      </p:cxnSp>
      <p:cxnSp>
        <p:nvCxnSpPr>
          <p:cNvPr id="52" name="Straight Arrow Connector 51">
            <a:extLst>
              <a:ext uri="{FF2B5EF4-FFF2-40B4-BE49-F238E27FC236}">
                <a16:creationId xmlns:a16="http://schemas.microsoft.com/office/drawing/2014/main" id="{B9B77223-3135-4F42-BF22-FBF3E664801C}"/>
              </a:ext>
            </a:extLst>
          </p:cNvPr>
          <p:cNvCxnSpPr>
            <a:cxnSpLocks/>
          </p:cNvCxnSpPr>
          <p:nvPr/>
        </p:nvCxnSpPr>
        <p:spPr>
          <a:xfrm flipV="1">
            <a:off x="4987296" y="3741422"/>
            <a:ext cx="0" cy="1125881"/>
          </a:xfrm>
          <a:prstGeom prst="straightConnector1">
            <a:avLst/>
          </a:prstGeom>
          <a:noFill/>
          <a:ln w="9525" cap="flat" cmpd="sng" algn="ctr">
            <a:solidFill>
              <a:schemeClr val="tx1"/>
            </a:solidFill>
            <a:prstDash val="solid"/>
            <a:headEnd type="triangle" w="med" len="med"/>
            <a:tailEnd type="triangle" w="med" len="med"/>
          </a:ln>
          <a:effectLst/>
        </p:spPr>
      </p:cxnSp>
      <p:sp>
        <p:nvSpPr>
          <p:cNvPr id="53" name="TextBox 52">
            <a:extLst>
              <a:ext uri="{FF2B5EF4-FFF2-40B4-BE49-F238E27FC236}">
                <a16:creationId xmlns:a16="http://schemas.microsoft.com/office/drawing/2014/main" id="{F7A65066-CD30-C44A-BA12-4A6A1E23511E}"/>
              </a:ext>
            </a:extLst>
          </p:cNvPr>
          <p:cNvSpPr txBox="1"/>
          <p:nvPr/>
        </p:nvSpPr>
        <p:spPr>
          <a:xfrm>
            <a:off x="4761238" y="4106525"/>
            <a:ext cx="272832"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Y</a:t>
            </a:r>
          </a:p>
        </p:txBody>
      </p:sp>
      <p:sp>
        <p:nvSpPr>
          <p:cNvPr id="54" name="TextBox 53">
            <a:extLst>
              <a:ext uri="{FF2B5EF4-FFF2-40B4-BE49-F238E27FC236}">
                <a16:creationId xmlns:a16="http://schemas.microsoft.com/office/drawing/2014/main" id="{3CC2D319-201D-4148-B6B5-C2B30E792366}"/>
              </a:ext>
            </a:extLst>
          </p:cNvPr>
          <p:cNvSpPr txBox="1"/>
          <p:nvPr/>
        </p:nvSpPr>
        <p:spPr>
          <a:xfrm>
            <a:off x="5688296" y="4995504"/>
            <a:ext cx="269625"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X</a:t>
            </a:r>
          </a:p>
        </p:txBody>
      </p:sp>
      <p:cxnSp>
        <p:nvCxnSpPr>
          <p:cNvPr id="55" name="Straight Arrow Connector 54">
            <a:extLst>
              <a:ext uri="{FF2B5EF4-FFF2-40B4-BE49-F238E27FC236}">
                <a16:creationId xmlns:a16="http://schemas.microsoft.com/office/drawing/2014/main" id="{CD883F92-C7F0-BB40-8DFA-B34FAEEF87B8}"/>
              </a:ext>
            </a:extLst>
          </p:cNvPr>
          <p:cNvCxnSpPr>
            <a:cxnSpLocks/>
          </p:cNvCxnSpPr>
          <p:nvPr/>
        </p:nvCxnSpPr>
        <p:spPr>
          <a:xfrm flipH="1">
            <a:off x="1274889" y="4575103"/>
            <a:ext cx="1172291" cy="0"/>
          </a:xfrm>
          <a:prstGeom prst="straightConnector1">
            <a:avLst/>
          </a:prstGeom>
          <a:noFill/>
          <a:ln w="9525" cap="flat" cmpd="sng" algn="ctr">
            <a:solidFill>
              <a:schemeClr val="tx1"/>
            </a:solidFill>
            <a:prstDash val="solid"/>
            <a:headEnd type="triangle" w="med" len="med"/>
            <a:tailEnd type="triangle" w="med" len="med"/>
          </a:ln>
          <a:effectLst/>
        </p:spPr>
      </p:cxnSp>
      <p:sp>
        <p:nvSpPr>
          <p:cNvPr id="56" name="TextBox 55">
            <a:extLst>
              <a:ext uri="{FF2B5EF4-FFF2-40B4-BE49-F238E27FC236}">
                <a16:creationId xmlns:a16="http://schemas.microsoft.com/office/drawing/2014/main" id="{F3432279-6EA0-074D-BE80-43C0E55215FB}"/>
              </a:ext>
            </a:extLst>
          </p:cNvPr>
          <p:cNvSpPr txBox="1"/>
          <p:nvPr/>
        </p:nvSpPr>
        <p:spPr>
          <a:xfrm>
            <a:off x="1721955" y="4521915"/>
            <a:ext cx="258404"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S</a:t>
            </a:r>
          </a:p>
        </p:txBody>
      </p:sp>
      <p:cxnSp>
        <p:nvCxnSpPr>
          <p:cNvPr id="57" name="Straight Arrow Connector 56">
            <a:extLst>
              <a:ext uri="{FF2B5EF4-FFF2-40B4-BE49-F238E27FC236}">
                <a16:creationId xmlns:a16="http://schemas.microsoft.com/office/drawing/2014/main" id="{2592DB87-A465-1040-A5B3-16FD94AD4F29}"/>
              </a:ext>
            </a:extLst>
          </p:cNvPr>
          <p:cNvCxnSpPr>
            <a:cxnSpLocks/>
          </p:cNvCxnSpPr>
          <p:nvPr/>
        </p:nvCxnSpPr>
        <p:spPr>
          <a:xfrm flipV="1">
            <a:off x="1180331" y="3744011"/>
            <a:ext cx="35" cy="768576"/>
          </a:xfrm>
          <a:prstGeom prst="straightConnector1">
            <a:avLst/>
          </a:prstGeom>
          <a:noFill/>
          <a:ln w="9525" cap="flat" cmpd="sng" algn="ctr">
            <a:solidFill>
              <a:schemeClr val="tx1"/>
            </a:solidFill>
            <a:prstDash val="solid"/>
            <a:headEnd type="triangle" w="med" len="med"/>
            <a:tailEnd type="triangle" w="med" len="med"/>
          </a:ln>
          <a:effectLst/>
        </p:spPr>
      </p:cxnSp>
      <p:sp>
        <p:nvSpPr>
          <p:cNvPr id="58" name="TextBox 57">
            <a:extLst>
              <a:ext uri="{FF2B5EF4-FFF2-40B4-BE49-F238E27FC236}">
                <a16:creationId xmlns:a16="http://schemas.microsoft.com/office/drawing/2014/main" id="{752E0354-B1B8-8641-A890-297B55014AA7}"/>
              </a:ext>
            </a:extLst>
          </p:cNvPr>
          <p:cNvSpPr txBox="1"/>
          <p:nvPr/>
        </p:nvSpPr>
        <p:spPr>
          <a:xfrm>
            <a:off x="958188" y="3953139"/>
            <a:ext cx="274434"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R</a:t>
            </a:r>
          </a:p>
        </p:txBody>
      </p:sp>
      <p:cxnSp>
        <p:nvCxnSpPr>
          <p:cNvPr id="59" name="Straight Arrow Connector 58">
            <a:extLst>
              <a:ext uri="{FF2B5EF4-FFF2-40B4-BE49-F238E27FC236}">
                <a16:creationId xmlns:a16="http://schemas.microsoft.com/office/drawing/2014/main" id="{CE3D7EF1-968A-DE48-8DC2-84CA9495B467}"/>
              </a:ext>
            </a:extLst>
          </p:cNvPr>
          <p:cNvCxnSpPr>
            <a:cxnSpLocks/>
          </p:cNvCxnSpPr>
          <p:nvPr/>
        </p:nvCxnSpPr>
        <p:spPr>
          <a:xfrm flipV="1">
            <a:off x="4625998" y="1981912"/>
            <a:ext cx="0" cy="2593191"/>
          </a:xfrm>
          <a:prstGeom prst="straightConnector1">
            <a:avLst/>
          </a:prstGeom>
          <a:noFill/>
          <a:ln w="9525" cap="flat" cmpd="sng" algn="ctr">
            <a:solidFill>
              <a:schemeClr val="tx1"/>
            </a:solidFill>
            <a:prstDash val="solid"/>
            <a:headEnd type="triangle" w="med" len="med"/>
            <a:tailEnd type="triangle" w="med" len="med"/>
          </a:ln>
          <a:effectLst/>
        </p:spPr>
      </p:cxnSp>
      <p:sp>
        <p:nvSpPr>
          <p:cNvPr id="60" name="TextBox 59">
            <a:extLst>
              <a:ext uri="{FF2B5EF4-FFF2-40B4-BE49-F238E27FC236}">
                <a16:creationId xmlns:a16="http://schemas.microsoft.com/office/drawing/2014/main" id="{C692EC08-3DA9-AA48-A09D-49E138042604}"/>
              </a:ext>
            </a:extLst>
          </p:cNvPr>
          <p:cNvSpPr txBox="1"/>
          <p:nvPr/>
        </p:nvSpPr>
        <p:spPr>
          <a:xfrm>
            <a:off x="4343502" y="2620854"/>
            <a:ext cx="272832"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N</a:t>
            </a:r>
          </a:p>
        </p:txBody>
      </p:sp>
      <p:cxnSp>
        <p:nvCxnSpPr>
          <p:cNvPr id="62" name="Straight Arrow Connector 61">
            <a:extLst>
              <a:ext uri="{FF2B5EF4-FFF2-40B4-BE49-F238E27FC236}">
                <a16:creationId xmlns:a16="http://schemas.microsoft.com/office/drawing/2014/main" id="{F1EEA7CA-8479-7A4F-9CD6-4B38372556C9}"/>
              </a:ext>
            </a:extLst>
          </p:cNvPr>
          <p:cNvCxnSpPr>
            <a:cxnSpLocks/>
          </p:cNvCxnSpPr>
          <p:nvPr/>
        </p:nvCxnSpPr>
        <p:spPr>
          <a:xfrm flipH="1">
            <a:off x="8791039" y="4744917"/>
            <a:ext cx="1463040" cy="0"/>
          </a:xfrm>
          <a:prstGeom prst="straightConnector1">
            <a:avLst/>
          </a:prstGeom>
          <a:noFill/>
          <a:ln w="9525" cap="flat" cmpd="sng" algn="ctr">
            <a:solidFill>
              <a:schemeClr val="tx1"/>
            </a:solidFill>
            <a:prstDash val="solid"/>
            <a:headEnd type="triangle" w="med" len="med"/>
            <a:tailEnd type="triangle" w="med" len="med"/>
          </a:ln>
          <a:effectLst/>
        </p:spPr>
      </p:cxnSp>
      <p:cxnSp>
        <p:nvCxnSpPr>
          <p:cNvPr id="63" name="Straight Arrow Connector 62">
            <a:extLst>
              <a:ext uri="{FF2B5EF4-FFF2-40B4-BE49-F238E27FC236}">
                <a16:creationId xmlns:a16="http://schemas.microsoft.com/office/drawing/2014/main" id="{883C1DC0-12FD-244E-99B5-4F0C89940C60}"/>
              </a:ext>
            </a:extLst>
          </p:cNvPr>
          <p:cNvCxnSpPr>
            <a:cxnSpLocks/>
          </p:cNvCxnSpPr>
          <p:nvPr/>
        </p:nvCxnSpPr>
        <p:spPr>
          <a:xfrm flipV="1">
            <a:off x="10526617" y="3271555"/>
            <a:ext cx="0" cy="1198187"/>
          </a:xfrm>
          <a:prstGeom prst="straightConnector1">
            <a:avLst/>
          </a:prstGeom>
          <a:noFill/>
          <a:ln w="9525" cap="flat" cmpd="sng" algn="ctr">
            <a:solidFill>
              <a:schemeClr val="tx1"/>
            </a:solidFill>
            <a:prstDash val="solid"/>
            <a:headEnd type="triangle" w="med" len="med"/>
            <a:tailEnd type="triangle" w="med" len="med"/>
          </a:ln>
          <a:effectLst/>
        </p:spPr>
      </p:cxnSp>
      <p:sp>
        <p:nvSpPr>
          <p:cNvPr id="64" name="TextBox 63">
            <a:extLst>
              <a:ext uri="{FF2B5EF4-FFF2-40B4-BE49-F238E27FC236}">
                <a16:creationId xmlns:a16="http://schemas.microsoft.com/office/drawing/2014/main" id="{6A526E7C-57C4-7B46-B6B0-B2D060856DD6}"/>
              </a:ext>
            </a:extLst>
          </p:cNvPr>
          <p:cNvSpPr txBox="1"/>
          <p:nvPr/>
        </p:nvSpPr>
        <p:spPr>
          <a:xfrm>
            <a:off x="9341774" y="4726015"/>
            <a:ext cx="470376"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X’</a:t>
            </a:r>
          </a:p>
        </p:txBody>
      </p:sp>
      <p:sp>
        <p:nvSpPr>
          <p:cNvPr id="65" name="TextBox 64">
            <a:extLst>
              <a:ext uri="{FF2B5EF4-FFF2-40B4-BE49-F238E27FC236}">
                <a16:creationId xmlns:a16="http://schemas.microsoft.com/office/drawing/2014/main" id="{75FFB908-F153-8946-95A2-A8D64F6FD886}"/>
              </a:ext>
            </a:extLst>
          </p:cNvPr>
          <p:cNvSpPr txBox="1"/>
          <p:nvPr/>
        </p:nvSpPr>
        <p:spPr>
          <a:xfrm rot="5400000">
            <a:off x="9780093" y="3783389"/>
            <a:ext cx="1765213" cy="341632"/>
          </a:xfrm>
          <a:prstGeom prst="rect">
            <a:avLst/>
          </a:prstGeom>
          <a:noFill/>
          <a:ln>
            <a:noFill/>
          </a:ln>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Y’</a:t>
            </a:r>
          </a:p>
        </p:txBody>
      </p:sp>
      <p:sp>
        <p:nvSpPr>
          <p:cNvPr id="66" name="Rectangle 65">
            <a:extLst>
              <a:ext uri="{FF2B5EF4-FFF2-40B4-BE49-F238E27FC236}">
                <a16:creationId xmlns:a16="http://schemas.microsoft.com/office/drawing/2014/main" id="{B01E2D98-AD1C-DA4F-BA48-4F31EAE932E3}"/>
              </a:ext>
            </a:extLst>
          </p:cNvPr>
          <p:cNvSpPr/>
          <p:nvPr/>
        </p:nvSpPr>
        <p:spPr>
          <a:xfrm>
            <a:off x="8882479" y="3366531"/>
            <a:ext cx="1463040" cy="1177960"/>
          </a:xfrm>
          <a:prstGeom prst="rect">
            <a:avLst/>
          </a:prstGeom>
          <a:solidFill>
            <a:srgbClr val="92D050">
              <a:alpha val="60000"/>
            </a:srgbClr>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cxnSp>
        <p:nvCxnSpPr>
          <p:cNvPr id="67" name="Straight Arrow Connector 66">
            <a:extLst>
              <a:ext uri="{FF2B5EF4-FFF2-40B4-BE49-F238E27FC236}">
                <a16:creationId xmlns:a16="http://schemas.microsoft.com/office/drawing/2014/main" id="{3E161864-C955-764B-BAB1-52DD752E699A}"/>
              </a:ext>
            </a:extLst>
          </p:cNvPr>
          <p:cNvCxnSpPr>
            <a:cxnSpLocks/>
          </p:cNvCxnSpPr>
          <p:nvPr/>
        </p:nvCxnSpPr>
        <p:spPr>
          <a:xfrm flipV="1">
            <a:off x="8699599" y="3256523"/>
            <a:ext cx="182880" cy="203022"/>
          </a:xfrm>
          <a:prstGeom prst="straightConnector1">
            <a:avLst/>
          </a:prstGeom>
          <a:noFill/>
          <a:ln w="9525" cap="flat" cmpd="sng" algn="ctr">
            <a:solidFill>
              <a:schemeClr val="tx1"/>
            </a:solidFill>
            <a:prstDash val="solid"/>
            <a:headEnd type="triangle" w="med" len="med"/>
            <a:tailEnd type="triangle" w="med" len="med"/>
          </a:ln>
          <a:effectLst/>
        </p:spPr>
      </p:cxnSp>
      <p:sp>
        <p:nvSpPr>
          <p:cNvPr id="68" name="TextBox 67">
            <a:extLst>
              <a:ext uri="{FF2B5EF4-FFF2-40B4-BE49-F238E27FC236}">
                <a16:creationId xmlns:a16="http://schemas.microsoft.com/office/drawing/2014/main" id="{AF117C2D-7B74-6343-A191-E108020EA8FF}"/>
              </a:ext>
            </a:extLst>
          </p:cNvPr>
          <p:cNvSpPr txBox="1"/>
          <p:nvPr/>
        </p:nvSpPr>
        <p:spPr>
          <a:xfrm>
            <a:off x="8563183" y="3049853"/>
            <a:ext cx="272832"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K</a:t>
            </a:r>
          </a:p>
        </p:txBody>
      </p:sp>
      <p:sp>
        <p:nvSpPr>
          <p:cNvPr id="69" name="Rectangle 68">
            <a:extLst>
              <a:ext uri="{FF2B5EF4-FFF2-40B4-BE49-F238E27FC236}">
                <a16:creationId xmlns:a16="http://schemas.microsoft.com/office/drawing/2014/main" id="{9006AC06-3DD5-5D43-A133-57F8E2A12B45}"/>
              </a:ext>
            </a:extLst>
          </p:cNvPr>
          <p:cNvSpPr/>
          <p:nvPr/>
        </p:nvSpPr>
        <p:spPr>
          <a:xfrm>
            <a:off x="8791039" y="3457293"/>
            <a:ext cx="1463040" cy="1177960"/>
          </a:xfrm>
          <a:prstGeom prst="rect">
            <a:avLst/>
          </a:prstGeom>
          <a:solidFill>
            <a:srgbClr val="92D050">
              <a:alpha val="60000"/>
            </a:srgbClr>
          </a:solidFill>
          <a:ln w="9525" cap="flat" cmpd="sng" algn="ctr">
            <a:solidFill>
              <a:schemeClr val="tx1">
                <a:lumMod val="50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B3B3B3"/>
              </a:solidFill>
              <a:effectLst/>
              <a:uLnTx/>
              <a:uFillTx/>
              <a:latin typeface="Trebuchet MS"/>
              <a:ea typeface=""/>
              <a:cs typeface=""/>
            </a:endParaRPr>
          </a:p>
        </p:txBody>
      </p:sp>
      <p:cxnSp>
        <p:nvCxnSpPr>
          <p:cNvPr id="70" name="Straight Arrow Connector 69">
            <a:extLst>
              <a:ext uri="{FF2B5EF4-FFF2-40B4-BE49-F238E27FC236}">
                <a16:creationId xmlns:a16="http://schemas.microsoft.com/office/drawing/2014/main" id="{7CB79E33-37F5-CD47-B951-2079933AC7C3}"/>
              </a:ext>
            </a:extLst>
          </p:cNvPr>
          <p:cNvCxnSpPr>
            <a:cxnSpLocks/>
          </p:cNvCxnSpPr>
          <p:nvPr/>
        </p:nvCxnSpPr>
        <p:spPr>
          <a:xfrm flipV="1">
            <a:off x="8446275" y="1781853"/>
            <a:ext cx="0" cy="2588954"/>
          </a:xfrm>
          <a:prstGeom prst="straightConnector1">
            <a:avLst/>
          </a:prstGeom>
          <a:noFill/>
          <a:ln w="9525" cap="flat" cmpd="sng" algn="ctr">
            <a:solidFill>
              <a:schemeClr val="tx1"/>
            </a:solidFill>
            <a:prstDash val="solid"/>
            <a:headEnd type="triangle" w="med" len="med"/>
            <a:tailEnd type="triangle" w="med" len="med"/>
          </a:ln>
          <a:effectLst/>
        </p:spPr>
      </p:cxnSp>
      <p:sp>
        <p:nvSpPr>
          <p:cNvPr id="71" name="TextBox 70">
            <a:extLst>
              <a:ext uri="{FF2B5EF4-FFF2-40B4-BE49-F238E27FC236}">
                <a16:creationId xmlns:a16="http://schemas.microsoft.com/office/drawing/2014/main" id="{7185F7E9-706D-6B40-8B7C-53C166C93110}"/>
              </a:ext>
            </a:extLst>
          </p:cNvPr>
          <p:cNvSpPr txBox="1"/>
          <p:nvPr/>
        </p:nvSpPr>
        <p:spPr>
          <a:xfrm>
            <a:off x="8124478" y="2279222"/>
            <a:ext cx="272832"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N</a:t>
            </a:r>
          </a:p>
        </p:txBody>
      </p:sp>
      <p:sp>
        <p:nvSpPr>
          <p:cNvPr id="72" name="TextBox 71">
            <a:extLst>
              <a:ext uri="{FF2B5EF4-FFF2-40B4-BE49-F238E27FC236}">
                <a16:creationId xmlns:a16="http://schemas.microsoft.com/office/drawing/2014/main" id="{18AB838C-43DE-A94F-8A9B-71D89D2AE7CB}"/>
              </a:ext>
            </a:extLst>
          </p:cNvPr>
          <p:cNvSpPr txBox="1"/>
          <p:nvPr/>
        </p:nvSpPr>
        <p:spPr>
          <a:xfrm rot="5400000">
            <a:off x="1796823" y="2889802"/>
            <a:ext cx="272832"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a:t>
            </a:r>
          </a:p>
        </p:txBody>
      </p:sp>
      <p:sp>
        <p:nvSpPr>
          <p:cNvPr id="73" name="TextBox 72">
            <a:extLst>
              <a:ext uri="{FF2B5EF4-FFF2-40B4-BE49-F238E27FC236}">
                <a16:creationId xmlns:a16="http://schemas.microsoft.com/office/drawing/2014/main" id="{743AB9AA-91C4-6E41-BAF3-69CF050AE535}"/>
              </a:ext>
            </a:extLst>
          </p:cNvPr>
          <p:cNvSpPr txBox="1"/>
          <p:nvPr/>
        </p:nvSpPr>
        <p:spPr>
          <a:xfrm rot="5400000">
            <a:off x="5719812" y="3115374"/>
            <a:ext cx="272832"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a:t>
            </a:r>
          </a:p>
        </p:txBody>
      </p:sp>
      <p:sp>
        <p:nvSpPr>
          <p:cNvPr id="74" name="TextBox 73">
            <a:extLst>
              <a:ext uri="{FF2B5EF4-FFF2-40B4-BE49-F238E27FC236}">
                <a16:creationId xmlns:a16="http://schemas.microsoft.com/office/drawing/2014/main" id="{5468ECEB-467F-B746-A61B-BFFEA97558F9}"/>
              </a:ext>
            </a:extLst>
          </p:cNvPr>
          <p:cNvSpPr txBox="1"/>
          <p:nvPr/>
        </p:nvSpPr>
        <p:spPr>
          <a:xfrm rot="5400000">
            <a:off x="9417580" y="3010508"/>
            <a:ext cx="272832" cy="341632"/>
          </a:xfrm>
          <a:prstGeom prst="rect">
            <a:avLst/>
          </a:prstGeom>
          <a:noFill/>
        </p:spPr>
        <p:txBody>
          <a:bodyPr wrap="square" rtlCol="0" anchor="ctr">
            <a:spAutoFit/>
          </a:bodyPr>
          <a:lstStyle/>
          <a:p>
            <a:pPr algn="ctr" defTabSz="457200" fontAlgn="base">
              <a:lnSpc>
                <a:spcPct val="90000"/>
              </a:lnSpc>
              <a:spcBef>
                <a:spcPct val="0"/>
              </a:spcBef>
              <a:spcAft>
                <a:spcPct val="0"/>
              </a:spcAft>
            </a:pPr>
            <a:r>
              <a:rPr lang="en-US" b="1" dirty="0">
                <a:ea typeface="MS PGothic" pitchFamily="34" charset="-128"/>
              </a:rPr>
              <a:t>…</a:t>
            </a:r>
          </a:p>
        </p:txBody>
      </p:sp>
      <p:sp>
        <p:nvSpPr>
          <p:cNvPr id="76" name="Rectangle 75">
            <a:extLst>
              <a:ext uri="{FF2B5EF4-FFF2-40B4-BE49-F238E27FC236}">
                <a16:creationId xmlns:a16="http://schemas.microsoft.com/office/drawing/2014/main" id="{AA5C4C15-B596-CD43-959A-FE3DDE30754B}"/>
              </a:ext>
            </a:extLst>
          </p:cNvPr>
          <p:cNvSpPr/>
          <p:nvPr/>
        </p:nvSpPr>
        <p:spPr>
          <a:xfrm>
            <a:off x="8766765" y="1477438"/>
            <a:ext cx="283464" cy="283816"/>
          </a:xfrm>
          <a:prstGeom prst="rect">
            <a:avLst/>
          </a:prstGeom>
          <a:solidFill>
            <a:srgbClr val="0070C0"/>
          </a:solid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14D89A4-A765-B04D-9F95-81133C0A81D4}"/>
              </a:ext>
            </a:extLst>
          </p:cNvPr>
          <p:cNvSpPr txBox="1"/>
          <p:nvPr/>
        </p:nvSpPr>
        <p:spPr>
          <a:xfrm>
            <a:off x="1178093" y="5482883"/>
            <a:ext cx="1510291" cy="369332"/>
          </a:xfrm>
          <a:prstGeom prst="rect">
            <a:avLst/>
          </a:prstGeom>
          <a:noFill/>
        </p:spPr>
        <p:txBody>
          <a:bodyPr wrap="square" rtlCol="0">
            <a:spAutoFit/>
          </a:bodyPr>
          <a:lstStyle/>
          <a:p>
            <a:r>
              <a:rPr lang="en-US" dirty="0">
                <a:solidFill>
                  <a:schemeClr val="tx1">
                    <a:lumMod val="50000"/>
                  </a:schemeClr>
                </a:solidFill>
              </a:rPr>
              <a:t>Weight</a:t>
            </a:r>
            <a:r>
              <a:rPr lang="zh-CN" altLang="en-US" dirty="0">
                <a:solidFill>
                  <a:schemeClr val="tx1">
                    <a:lumMod val="50000"/>
                  </a:schemeClr>
                </a:solidFill>
              </a:rPr>
              <a:t> </a:t>
            </a:r>
            <a:r>
              <a:rPr lang="en-US" altLang="zh-CN" dirty="0">
                <a:solidFill>
                  <a:schemeClr val="tx1">
                    <a:lumMod val="50000"/>
                  </a:schemeClr>
                </a:solidFill>
              </a:rPr>
              <a:t>filters</a:t>
            </a:r>
            <a:endParaRPr lang="en-US" dirty="0">
              <a:solidFill>
                <a:schemeClr val="tx1">
                  <a:lumMod val="50000"/>
                </a:schemeClr>
              </a:solidFill>
            </a:endParaRPr>
          </a:p>
        </p:txBody>
      </p:sp>
      <p:sp>
        <p:nvSpPr>
          <p:cNvPr id="77" name="TextBox 76">
            <a:extLst>
              <a:ext uri="{FF2B5EF4-FFF2-40B4-BE49-F238E27FC236}">
                <a16:creationId xmlns:a16="http://schemas.microsoft.com/office/drawing/2014/main" id="{420BC32C-83E1-E34E-A7FA-1651317354D7}"/>
              </a:ext>
            </a:extLst>
          </p:cNvPr>
          <p:cNvSpPr txBox="1"/>
          <p:nvPr/>
        </p:nvSpPr>
        <p:spPr>
          <a:xfrm>
            <a:off x="4761238" y="5488712"/>
            <a:ext cx="1967588" cy="369332"/>
          </a:xfrm>
          <a:prstGeom prst="rect">
            <a:avLst/>
          </a:prstGeom>
          <a:noFill/>
        </p:spPr>
        <p:txBody>
          <a:bodyPr wrap="square" rtlCol="0">
            <a:spAutoFit/>
          </a:bodyPr>
          <a:lstStyle/>
          <a:p>
            <a:r>
              <a:rPr lang="en-US" dirty="0">
                <a:solidFill>
                  <a:schemeClr val="tx1">
                    <a:lumMod val="50000"/>
                  </a:schemeClr>
                </a:solidFill>
              </a:rPr>
              <a:t>Input feature maps</a:t>
            </a:r>
          </a:p>
        </p:txBody>
      </p:sp>
      <p:sp>
        <p:nvSpPr>
          <p:cNvPr id="78" name="TextBox 77">
            <a:extLst>
              <a:ext uri="{FF2B5EF4-FFF2-40B4-BE49-F238E27FC236}">
                <a16:creationId xmlns:a16="http://schemas.microsoft.com/office/drawing/2014/main" id="{DC7FF350-176C-C847-BF93-69BCB469B29B}"/>
              </a:ext>
            </a:extLst>
          </p:cNvPr>
          <p:cNvSpPr txBox="1"/>
          <p:nvPr/>
        </p:nvSpPr>
        <p:spPr>
          <a:xfrm>
            <a:off x="8570202" y="5488712"/>
            <a:ext cx="1967588" cy="369332"/>
          </a:xfrm>
          <a:prstGeom prst="rect">
            <a:avLst/>
          </a:prstGeom>
          <a:noFill/>
        </p:spPr>
        <p:txBody>
          <a:bodyPr wrap="square" rtlCol="0">
            <a:spAutoFit/>
          </a:bodyPr>
          <a:lstStyle/>
          <a:p>
            <a:r>
              <a:rPr lang="en-US" dirty="0">
                <a:solidFill>
                  <a:schemeClr val="tx1">
                    <a:lumMod val="50000"/>
                  </a:schemeClr>
                </a:solidFill>
              </a:rPr>
              <a:t>Output activations</a:t>
            </a:r>
          </a:p>
        </p:txBody>
      </p:sp>
    </p:spTree>
    <p:extLst>
      <p:ext uri="{BB962C8B-B14F-4D97-AF65-F5344CB8AC3E}">
        <p14:creationId xmlns:p14="http://schemas.microsoft.com/office/powerpoint/2010/main" val="97847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0.00209 L 0.31302 -0.0199 " pathEditMode="relative" rAng="0" ptsTypes="AA">
                                      <p:cBhvr>
                                        <p:cTn id="6" dur="1000" fill="hold"/>
                                        <p:tgtEl>
                                          <p:spTgt spid="9"/>
                                        </p:tgtEl>
                                        <p:attrNameLst>
                                          <p:attrName>ppt_x</p:attrName>
                                          <p:attrName>ppt_y</p:attrName>
                                        </p:attrNameLst>
                                      </p:cBhvr>
                                      <p:rCtr x="15651" y="-1111"/>
                                    </p:animMotion>
                                  </p:childTnLst>
                                </p:cTn>
                              </p:par>
                              <p:par>
                                <p:cTn id="7" presetID="42" presetClass="path" presetSubtype="0" accel="50000" decel="50000" fill="hold" grpId="0" nodeType="withEffect">
                                  <p:stCondLst>
                                    <p:cond delay="0"/>
                                  </p:stCondLst>
                                  <p:childTnLst>
                                    <p:animMotion origin="layout" path="M -0.00247 0.00116 L 0.31289 -0.02315 " pathEditMode="relative" rAng="0" ptsTypes="AA">
                                      <p:cBhvr>
                                        <p:cTn id="8" dur="1000" fill="hold"/>
                                        <p:tgtEl>
                                          <p:spTgt spid="11"/>
                                        </p:tgtEl>
                                        <p:attrNameLst>
                                          <p:attrName>ppt_x</p:attrName>
                                          <p:attrName>ppt_y</p:attrName>
                                        </p:attrNameLst>
                                      </p:cBhvr>
                                      <p:rCtr x="15768" y="-1227"/>
                                    </p:animMotion>
                                  </p:childTnLst>
                                </p:cTn>
                              </p:par>
                              <p:par>
                                <p:cTn id="9" presetID="42" presetClass="path" presetSubtype="0" accel="50000" decel="50000" fill="hold" grpId="0" nodeType="withEffect">
                                  <p:stCondLst>
                                    <p:cond delay="0"/>
                                  </p:stCondLst>
                                  <p:childTnLst>
                                    <p:animMotion origin="layout" path="M -0.00131 0.00116 L 0.31406 -0.02477 " pathEditMode="relative" rAng="0" ptsTypes="AA">
                                      <p:cBhvr>
                                        <p:cTn id="10" dur="1000" fill="hold"/>
                                        <p:tgtEl>
                                          <p:spTgt spid="13"/>
                                        </p:tgtEl>
                                        <p:attrNameLst>
                                          <p:attrName>ppt_x</p:attrName>
                                          <p:attrName>ppt_y</p:attrName>
                                        </p:attrNameLst>
                                      </p:cBhvr>
                                      <p:rCtr x="15768" y="-1296"/>
                                    </p:animMotion>
                                  </p:childTnLst>
                                </p:cTn>
                              </p:par>
                              <p:par>
                                <p:cTn id="11" presetID="42" presetClass="path" presetSubtype="0" accel="50000" decel="50000" fill="hold" grpId="0" nodeType="withEffect">
                                  <p:stCondLst>
                                    <p:cond delay="0"/>
                                  </p:stCondLst>
                                  <p:childTnLst>
                                    <p:animMotion origin="layout" path="M -4.16667E-7 1.85185E-6 L 0.31315 -0.02431 " pathEditMode="relative" rAng="0" ptsTypes="AA">
                                      <p:cBhvr>
                                        <p:cTn id="12" dur="1000" fill="hold"/>
                                        <p:tgtEl>
                                          <p:spTgt spid="15"/>
                                        </p:tgtEl>
                                        <p:attrNameLst>
                                          <p:attrName>ppt_x</p:attrName>
                                          <p:attrName>ppt_y</p:attrName>
                                        </p:attrNameLst>
                                      </p:cBhvr>
                                      <p:rCtr x="15651" y="-1227"/>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wipe(left)">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5E-6 2.22222E-6 L 0.33555 0.06088 " pathEditMode="relative" rAng="0" ptsTypes="AA">
                                      <p:cBhvr>
                                        <p:cTn id="21" dur="1000" fill="hold"/>
                                        <p:tgtEl>
                                          <p:spTgt spid="36"/>
                                        </p:tgtEl>
                                        <p:attrNameLst>
                                          <p:attrName>ppt_x</p:attrName>
                                          <p:attrName>ppt_y</p:attrName>
                                        </p:attrNameLst>
                                      </p:cBhvr>
                                      <p:rCtr x="16771" y="3032"/>
                                    </p:animMotion>
                                  </p:childTnLst>
                                </p:cTn>
                              </p:par>
                              <p:par>
                                <p:cTn id="22" presetID="0" presetClass="path" presetSubtype="0" accel="50000" decel="50000" fill="hold" grpId="0" nodeType="withEffect">
                                  <p:stCondLst>
                                    <p:cond delay="0"/>
                                  </p:stCondLst>
                                  <p:childTnLst>
                                    <p:animMotion origin="layout" path="M 0.00182 -0.00162 L 0.33567 0.06319 " pathEditMode="relative" rAng="0" ptsTypes="AA">
                                      <p:cBhvr>
                                        <p:cTn id="23" dur="1000" fill="hold"/>
                                        <p:tgtEl>
                                          <p:spTgt spid="35"/>
                                        </p:tgtEl>
                                        <p:attrNameLst>
                                          <p:attrName>ppt_x</p:attrName>
                                          <p:attrName>ppt_y</p:attrName>
                                        </p:attrNameLst>
                                      </p:cBhvr>
                                      <p:rCtr x="16693" y="3241"/>
                                    </p:animMotion>
                                  </p:childTnLst>
                                </p:cTn>
                              </p:par>
                              <p:par>
                                <p:cTn id="24" presetID="0" presetClass="path" presetSubtype="0" accel="50000" decel="50000" fill="hold" grpId="0" nodeType="withEffect">
                                  <p:stCondLst>
                                    <p:cond delay="0"/>
                                  </p:stCondLst>
                                  <p:childTnLst>
                                    <p:animMotion origin="layout" path="M 0.00364 -0.00486 L 0.33555 0.06319 " pathEditMode="relative" rAng="0" ptsTypes="AA">
                                      <p:cBhvr>
                                        <p:cTn id="25" dur="1000" fill="hold"/>
                                        <p:tgtEl>
                                          <p:spTgt spid="34"/>
                                        </p:tgtEl>
                                        <p:attrNameLst>
                                          <p:attrName>ppt_x</p:attrName>
                                          <p:attrName>ppt_y</p:attrName>
                                        </p:attrNameLst>
                                      </p:cBhvr>
                                      <p:rCtr x="16589" y="3403"/>
                                    </p:animMotion>
                                  </p:childTnLst>
                                </p:cTn>
                              </p:par>
                              <p:par>
                                <p:cTn id="26" presetID="0" presetClass="path" presetSubtype="0" accel="50000" decel="50000" fill="hold" grpId="0" nodeType="withEffect">
                                  <p:stCondLst>
                                    <p:cond delay="0"/>
                                  </p:stCondLst>
                                  <p:childTnLst>
                                    <p:animMotion origin="layout" path="M 0.00182 -3.7037E-7 L 0.33607 0.06389 " pathEditMode="relative" rAng="0" ptsTypes="AA">
                                      <p:cBhvr>
                                        <p:cTn id="27" dur="1000" fill="hold"/>
                                        <p:tgtEl>
                                          <p:spTgt spid="33"/>
                                        </p:tgtEl>
                                        <p:attrNameLst>
                                          <p:attrName>ppt_x</p:attrName>
                                          <p:attrName>ppt_y</p:attrName>
                                        </p:attrNameLst>
                                      </p:cBhvr>
                                      <p:rCtr x="16706" y="3194"/>
                                    </p:animMotion>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wipe(left)">
                                      <p:cBhvr>
                                        <p:cTn id="3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79" grpId="0" animBg="1"/>
      <p:bldP spid="9" grpId="0" animBg="1"/>
      <p:bldP spid="11" grpId="0" animBg="1"/>
      <p:bldP spid="13" grpId="0" animBg="1"/>
      <p:bldP spid="15" grpId="0" animBg="1"/>
      <p:bldP spid="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14</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68068"/>
            <a:ext cx="9392355" cy="646331"/>
          </a:xfrm>
        </p:spPr>
        <p:txBody>
          <a:bodyPr/>
          <a:lstStyle/>
          <a:p>
            <a:r>
              <a:rPr lang="en-US" sz="4000" b="1" dirty="0">
                <a:solidFill>
                  <a:schemeClr val="tx1">
                    <a:lumMod val="50000"/>
                  </a:schemeClr>
                </a:solidFill>
                <a:latin typeface="Helvetica" pitchFamily="2" charset="0"/>
              </a:rPr>
              <a:t>Loop optimizations for CNN</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8" name="Right Arrow 7">
            <a:extLst>
              <a:ext uri="{FF2B5EF4-FFF2-40B4-BE49-F238E27FC236}">
                <a16:creationId xmlns:a16="http://schemas.microsoft.com/office/drawing/2014/main" id="{8312939C-A212-E045-AE27-CA563185AED7}"/>
              </a:ext>
            </a:extLst>
          </p:cNvPr>
          <p:cNvSpPr/>
          <p:nvPr/>
        </p:nvSpPr>
        <p:spPr>
          <a:xfrm>
            <a:off x="5182530" y="3949302"/>
            <a:ext cx="1650122" cy="367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61C07452-8678-FF4B-8F14-CCB372E9FDB9}"/>
              </a:ext>
            </a:extLst>
          </p:cNvPr>
          <p:cNvSpPr/>
          <p:nvPr/>
        </p:nvSpPr>
        <p:spPr>
          <a:xfrm>
            <a:off x="5183670" y="2187518"/>
            <a:ext cx="1650124" cy="367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A4F6EE70-6EBD-6C44-A6F2-DCA3D32437F1}"/>
              </a:ext>
            </a:extLst>
          </p:cNvPr>
          <p:cNvSpPr/>
          <p:nvPr/>
        </p:nvSpPr>
        <p:spPr>
          <a:xfrm>
            <a:off x="5175539" y="3073402"/>
            <a:ext cx="1650122" cy="367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27FDB7E-8B4D-E649-A2C9-62EAB6CCF788}"/>
              </a:ext>
            </a:extLst>
          </p:cNvPr>
          <p:cNvSpPr txBox="1"/>
          <p:nvPr/>
        </p:nvSpPr>
        <p:spPr>
          <a:xfrm>
            <a:off x="5183669" y="1645957"/>
            <a:ext cx="1530482" cy="646331"/>
          </a:xfrm>
          <a:prstGeom prst="rect">
            <a:avLst/>
          </a:prstGeom>
          <a:noFill/>
        </p:spPr>
        <p:txBody>
          <a:bodyPr wrap="square" rtlCol="0">
            <a:spAutoFit/>
          </a:bodyPr>
          <a:lstStyle/>
          <a:p>
            <a:pPr algn="ctr"/>
            <a:r>
              <a:rPr lang="en-US" dirty="0"/>
              <a:t>Loop </a:t>
            </a:r>
          </a:p>
          <a:p>
            <a:pPr algn="ctr"/>
            <a:r>
              <a:rPr lang="en-US" dirty="0"/>
              <a:t>tiling/blocking</a:t>
            </a:r>
          </a:p>
        </p:txBody>
      </p:sp>
      <p:sp>
        <p:nvSpPr>
          <p:cNvPr id="12" name="TextBox 11">
            <a:extLst>
              <a:ext uri="{FF2B5EF4-FFF2-40B4-BE49-F238E27FC236}">
                <a16:creationId xmlns:a16="http://schemas.microsoft.com/office/drawing/2014/main" id="{7EE22347-81E2-4C49-BFD4-36D3132870DF}"/>
              </a:ext>
            </a:extLst>
          </p:cNvPr>
          <p:cNvSpPr txBox="1"/>
          <p:nvPr/>
        </p:nvSpPr>
        <p:spPr>
          <a:xfrm>
            <a:off x="5164159" y="3454422"/>
            <a:ext cx="1530483" cy="646331"/>
          </a:xfrm>
          <a:prstGeom prst="rect">
            <a:avLst/>
          </a:prstGeom>
          <a:noFill/>
        </p:spPr>
        <p:txBody>
          <a:bodyPr wrap="square" rtlCol="0">
            <a:spAutoFit/>
          </a:bodyPr>
          <a:lstStyle/>
          <a:p>
            <a:pPr algn="ctr"/>
            <a:r>
              <a:rPr lang="en-US" dirty="0"/>
              <a:t>Loop </a:t>
            </a:r>
          </a:p>
          <a:p>
            <a:pPr algn="ctr"/>
            <a:r>
              <a:rPr lang="en-US" dirty="0"/>
              <a:t>interchanging</a:t>
            </a:r>
          </a:p>
        </p:txBody>
      </p:sp>
      <p:sp>
        <p:nvSpPr>
          <p:cNvPr id="13" name="TextBox 12">
            <a:extLst>
              <a:ext uri="{FF2B5EF4-FFF2-40B4-BE49-F238E27FC236}">
                <a16:creationId xmlns:a16="http://schemas.microsoft.com/office/drawing/2014/main" id="{2C8CD359-7D59-6143-818B-AAE8E022C386}"/>
              </a:ext>
            </a:extLst>
          </p:cNvPr>
          <p:cNvSpPr txBox="1"/>
          <p:nvPr/>
        </p:nvSpPr>
        <p:spPr>
          <a:xfrm>
            <a:off x="5181388" y="2817690"/>
            <a:ext cx="1538612" cy="369332"/>
          </a:xfrm>
          <a:prstGeom prst="rect">
            <a:avLst/>
          </a:prstGeom>
          <a:noFill/>
        </p:spPr>
        <p:txBody>
          <a:bodyPr wrap="square" rtlCol="0">
            <a:spAutoFit/>
          </a:bodyPr>
          <a:lstStyle/>
          <a:p>
            <a:pPr algn="ctr"/>
            <a:r>
              <a:rPr lang="en-US" dirty="0"/>
              <a:t>Loop unrolling</a:t>
            </a:r>
          </a:p>
        </p:txBody>
      </p:sp>
      <p:sp>
        <p:nvSpPr>
          <p:cNvPr id="14" name="Right Arrow 13">
            <a:extLst>
              <a:ext uri="{FF2B5EF4-FFF2-40B4-BE49-F238E27FC236}">
                <a16:creationId xmlns:a16="http://schemas.microsoft.com/office/drawing/2014/main" id="{A046D33C-A682-5345-9491-B96F6B49B0C4}"/>
              </a:ext>
            </a:extLst>
          </p:cNvPr>
          <p:cNvSpPr/>
          <p:nvPr/>
        </p:nvSpPr>
        <p:spPr>
          <a:xfrm>
            <a:off x="5183669" y="1308342"/>
            <a:ext cx="1650123" cy="367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13910E7-46AF-C84E-8FC3-23E9C4D6554D}"/>
              </a:ext>
            </a:extLst>
          </p:cNvPr>
          <p:cNvSpPr txBox="1"/>
          <p:nvPr/>
        </p:nvSpPr>
        <p:spPr>
          <a:xfrm>
            <a:off x="5187698" y="1088605"/>
            <a:ext cx="1288744" cy="369332"/>
          </a:xfrm>
          <a:prstGeom prst="rect">
            <a:avLst/>
          </a:prstGeom>
          <a:noFill/>
        </p:spPr>
        <p:txBody>
          <a:bodyPr wrap="square" rtlCol="0">
            <a:spAutoFit/>
          </a:bodyPr>
          <a:lstStyle/>
          <a:p>
            <a:pPr algn="ctr"/>
            <a:r>
              <a:rPr lang="en-US" dirty="0"/>
              <a:t>Loop fission</a:t>
            </a:r>
          </a:p>
        </p:txBody>
      </p:sp>
      <p:sp>
        <p:nvSpPr>
          <p:cNvPr id="16" name="Rectangle 15">
            <a:extLst>
              <a:ext uri="{FF2B5EF4-FFF2-40B4-BE49-F238E27FC236}">
                <a16:creationId xmlns:a16="http://schemas.microsoft.com/office/drawing/2014/main" id="{8439A79D-2C82-614D-9FE2-D5AD309FD77B}"/>
              </a:ext>
            </a:extLst>
          </p:cNvPr>
          <p:cNvSpPr/>
          <p:nvPr/>
        </p:nvSpPr>
        <p:spPr>
          <a:xfrm>
            <a:off x="554802" y="1111360"/>
            <a:ext cx="4372379" cy="32004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rgbClr val="203DD7"/>
                </a:solidFill>
              </a:rPr>
              <a:t>for</a:t>
            </a:r>
            <a:r>
              <a:rPr lang="en-US" dirty="0">
                <a:solidFill>
                  <a:schemeClr val="tx1"/>
                </a:solidFill>
              </a:rPr>
              <a:t>(n=0; n&lt;N; n++) { </a:t>
            </a:r>
            <a:r>
              <a:rPr lang="en-US" dirty="0">
                <a:solidFill>
                  <a:srgbClr val="00B050"/>
                </a:solidFill>
              </a:rPr>
              <a:t>    </a:t>
            </a:r>
          </a:p>
          <a:p>
            <a:r>
              <a:rPr lang="en-US" b="1" dirty="0">
                <a:solidFill>
                  <a:srgbClr val="203DD7"/>
                </a:solidFill>
              </a:rPr>
              <a:t>  for</a:t>
            </a:r>
            <a:r>
              <a:rPr lang="en-US" dirty="0">
                <a:solidFill>
                  <a:schemeClr val="tx1"/>
                </a:solidFill>
              </a:rPr>
              <a:t>(k=0; k&lt;K; k++) { </a:t>
            </a:r>
            <a:endParaRPr lang="en-US" b="1" dirty="0">
              <a:solidFill>
                <a:srgbClr val="00B050"/>
              </a:solidFill>
            </a:endParaRPr>
          </a:p>
          <a:p>
            <a:r>
              <a:rPr lang="en-US" b="1" dirty="0">
                <a:solidFill>
                  <a:srgbClr val="203DD7"/>
                </a:solidFill>
              </a:rPr>
              <a:t>    for</a:t>
            </a:r>
            <a:r>
              <a:rPr lang="en-US" dirty="0">
                <a:solidFill>
                  <a:schemeClr val="tx1"/>
                </a:solidFill>
              </a:rPr>
              <a:t>(y=0; x&lt;X’; y++) {</a:t>
            </a:r>
            <a:r>
              <a:rPr lang="en-US" dirty="0"/>
              <a:t>          </a:t>
            </a:r>
          </a:p>
          <a:p>
            <a:r>
              <a:rPr lang="en-US" dirty="0"/>
              <a:t>      </a:t>
            </a:r>
            <a:r>
              <a:rPr lang="en-US" b="1" dirty="0">
                <a:solidFill>
                  <a:srgbClr val="203DD7"/>
                </a:solidFill>
              </a:rPr>
              <a:t>for</a:t>
            </a:r>
            <a:r>
              <a:rPr lang="en-US" dirty="0">
                <a:solidFill>
                  <a:schemeClr val="tx1"/>
                </a:solidFill>
              </a:rPr>
              <a:t>(x=0; y&lt;Y’; x++) {</a:t>
            </a:r>
          </a:p>
          <a:p>
            <a:r>
              <a:rPr lang="en-US" dirty="0">
                <a:solidFill>
                  <a:schemeClr val="tx1"/>
                </a:solidFill>
              </a:rPr>
              <a:t>        </a:t>
            </a:r>
            <a:r>
              <a:rPr lang="en-US" b="1" dirty="0">
                <a:solidFill>
                  <a:srgbClr val="C00000"/>
                </a:solidFill>
              </a:rPr>
              <a:t>O[n][k][x][y] = </a:t>
            </a:r>
            <a:r>
              <a:rPr lang="en-US" b="1" dirty="0" err="1">
                <a:solidFill>
                  <a:srgbClr val="C00000"/>
                </a:solidFill>
              </a:rPr>
              <a:t>ReLU</a:t>
            </a:r>
            <a:r>
              <a:rPr lang="en-US" b="1" dirty="0">
                <a:solidFill>
                  <a:srgbClr val="C00000"/>
                </a:solidFill>
              </a:rPr>
              <a:t>(O[n][k][x][y] );</a:t>
            </a:r>
          </a:p>
          <a:p>
            <a:r>
              <a:rPr lang="en-US" dirty="0">
                <a:solidFill>
                  <a:schemeClr val="tx1"/>
                </a:solidFill>
              </a:rPr>
              <a:t>        </a:t>
            </a:r>
            <a:r>
              <a:rPr lang="en-US" b="1" dirty="0">
                <a:solidFill>
                  <a:srgbClr val="203DD7"/>
                </a:solidFill>
              </a:rPr>
              <a:t>for</a:t>
            </a:r>
            <a:r>
              <a:rPr lang="en-US" dirty="0">
                <a:solidFill>
                  <a:schemeClr val="tx1"/>
                </a:solidFill>
              </a:rPr>
              <a:t>(c=0; c&lt;C; </a:t>
            </a:r>
            <a:r>
              <a:rPr lang="en-US" dirty="0" err="1">
                <a:solidFill>
                  <a:schemeClr val="tx1"/>
                </a:solidFill>
              </a:rPr>
              <a:t>c++</a:t>
            </a:r>
            <a:r>
              <a:rPr lang="en-US" dirty="0">
                <a:solidFill>
                  <a:schemeClr val="tx1"/>
                </a:solidFill>
              </a:rPr>
              <a:t>) {</a:t>
            </a:r>
          </a:p>
          <a:p>
            <a:r>
              <a:rPr lang="en-US" b="1" dirty="0">
                <a:solidFill>
                  <a:schemeClr val="tx1"/>
                </a:solidFill>
              </a:rPr>
              <a:t>          </a:t>
            </a:r>
            <a:r>
              <a:rPr lang="en-US" b="1" dirty="0">
                <a:solidFill>
                  <a:srgbClr val="203DD7"/>
                </a:solidFill>
              </a:rPr>
              <a:t>for</a:t>
            </a:r>
            <a:r>
              <a:rPr lang="en-US" dirty="0">
                <a:solidFill>
                  <a:schemeClr val="tx1"/>
                </a:solidFill>
              </a:rPr>
              <a:t>(j=0; j&lt;R; </a:t>
            </a:r>
            <a:r>
              <a:rPr lang="en-US" dirty="0" err="1">
                <a:solidFill>
                  <a:schemeClr val="tx1"/>
                </a:solidFill>
              </a:rPr>
              <a:t>j++</a:t>
            </a:r>
            <a:r>
              <a:rPr lang="en-US" dirty="0">
                <a:solidFill>
                  <a:schemeClr val="tx1"/>
                </a:solidFill>
              </a:rPr>
              <a:t>) {  </a:t>
            </a:r>
            <a:endParaRPr lang="en-US" dirty="0"/>
          </a:p>
          <a:p>
            <a:r>
              <a:rPr lang="en-US" dirty="0"/>
              <a:t>            </a:t>
            </a:r>
            <a:r>
              <a:rPr lang="en-US" b="1" dirty="0">
                <a:solidFill>
                  <a:srgbClr val="203DD7"/>
                </a:solidFill>
              </a:rPr>
              <a:t>for</a:t>
            </a:r>
            <a:r>
              <a:rPr lang="en-US" dirty="0">
                <a:solidFill>
                  <a:schemeClr val="tx1"/>
                </a:solidFill>
              </a:rPr>
              <a:t>(</a:t>
            </a:r>
            <a:r>
              <a:rPr lang="en-US" dirty="0" err="1">
                <a:solidFill>
                  <a:schemeClr val="tx1"/>
                </a:solidFill>
              </a:rPr>
              <a:t>i</a:t>
            </a:r>
            <a:r>
              <a:rPr lang="en-US" dirty="0">
                <a:solidFill>
                  <a:schemeClr val="tx1"/>
                </a:solidFill>
              </a:rPr>
              <a:t>=0; </a:t>
            </a:r>
            <a:r>
              <a:rPr lang="en-US" dirty="0" err="1">
                <a:solidFill>
                  <a:schemeClr val="tx1"/>
                </a:solidFill>
              </a:rPr>
              <a:t>i</a:t>
            </a:r>
            <a:r>
              <a:rPr lang="en-US" dirty="0">
                <a:solidFill>
                  <a:schemeClr val="tx1"/>
                </a:solidFill>
              </a:rPr>
              <a:t>&lt;S; </a:t>
            </a:r>
            <a:r>
              <a:rPr lang="en-US" dirty="0" err="1">
                <a:solidFill>
                  <a:schemeClr val="tx1"/>
                </a:solidFill>
              </a:rPr>
              <a:t>i</a:t>
            </a:r>
            <a:r>
              <a:rPr lang="en-US" dirty="0">
                <a:solidFill>
                  <a:schemeClr val="tx1"/>
                </a:solidFill>
              </a:rPr>
              <a:t>++) {  </a:t>
            </a:r>
            <a:endParaRPr lang="en-US" dirty="0"/>
          </a:p>
          <a:p>
            <a:r>
              <a:rPr lang="en-US" dirty="0"/>
              <a:t>              </a:t>
            </a:r>
            <a:r>
              <a:rPr lang="en-US" b="1" dirty="0">
                <a:solidFill>
                  <a:srgbClr val="C00000"/>
                </a:solidFill>
              </a:rPr>
              <a:t>O[n][k][x][y] += W[k][c][</a:t>
            </a:r>
            <a:r>
              <a:rPr lang="en-US" b="1" dirty="0" err="1">
                <a:solidFill>
                  <a:srgbClr val="C00000"/>
                </a:solidFill>
              </a:rPr>
              <a:t>i</a:t>
            </a:r>
            <a:r>
              <a:rPr lang="en-US" b="1" dirty="0">
                <a:solidFill>
                  <a:srgbClr val="C00000"/>
                </a:solidFill>
              </a:rPr>
              <a:t>][j] * </a:t>
            </a:r>
          </a:p>
          <a:p>
            <a:r>
              <a:rPr lang="en-US" b="1" dirty="0">
                <a:solidFill>
                  <a:srgbClr val="C00000"/>
                </a:solidFill>
              </a:rPr>
              <a:t>                                          I[n][c][</a:t>
            </a:r>
            <a:r>
              <a:rPr lang="en-US" b="1" dirty="0" err="1">
                <a:solidFill>
                  <a:srgbClr val="C00000"/>
                </a:solidFill>
              </a:rPr>
              <a:t>x+i</a:t>
            </a:r>
            <a:r>
              <a:rPr lang="en-US" b="1" dirty="0">
                <a:solidFill>
                  <a:srgbClr val="C00000"/>
                </a:solidFill>
              </a:rPr>
              <a:t>][</a:t>
            </a:r>
            <a:r>
              <a:rPr lang="en-US" b="1" dirty="0" err="1">
                <a:solidFill>
                  <a:srgbClr val="C00000"/>
                </a:solidFill>
              </a:rPr>
              <a:t>y+j</a:t>
            </a:r>
            <a:r>
              <a:rPr lang="en-US" b="1" dirty="0">
                <a:solidFill>
                  <a:srgbClr val="C00000"/>
                </a:solidFill>
              </a:rPr>
              <a:t>];</a:t>
            </a:r>
          </a:p>
          <a:p>
            <a:r>
              <a:rPr lang="en-US" dirty="0">
                <a:solidFill>
                  <a:schemeClr val="tx1"/>
                </a:solidFill>
              </a:rPr>
              <a:t>}}}}}}} </a:t>
            </a:r>
          </a:p>
        </p:txBody>
      </p:sp>
      <p:sp>
        <p:nvSpPr>
          <p:cNvPr id="17" name="Rectangle 16">
            <a:extLst>
              <a:ext uri="{FF2B5EF4-FFF2-40B4-BE49-F238E27FC236}">
                <a16:creationId xmlns:a16="http://schemas.microsoft.com/office/drawing/2014/main" id="{B58DA1BB-71C7-0B4E-898D-0295E082F623}"/>
              </a:ext>
            </a:extLst>
          </p:cNvPr>
          <p:cNvSpPr/>
          <p:nvPr/>
        </p:nvSpPr>
        <p:spPr>
          <a:xfrm>
            <a:off x="7067701" y="1111359"/>
            <a:ext cx="4372379" cy="47534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rgbClr val="203DD7"/>
                </a:solidFill>
              </a:rPr>
              <a:t>for</a:t>
            </a:r>
            <a:r>
              <a:rPr lang="en-US" dirty="0">
                <a:solidFill>
                  <a:schemeClr val="tx1"/>
                </a:solidFill>
              </a:rPr>
              <a:t>(n=0; n&lt;N; n++) { </a:t>
            </a:r>
            <a:r>
              <a:rPr lang="en-US" dirty="0">
                <a:solidFill>
                  <a:srgbClr val="00B050"/>
                </a:solidFill>
              </a:rPr>
              <a:t>    </a:t>
            </a:r>
          </a:p>
          <a:p>
            <a:r>
              <a:rPr lang="en-US" b="1" dirty="0">
                <a:solidFill>
                  <a:srgbClr val="203DD7"/>
                </a:solidFill>
              </a:rPr>
              <a:t>  for</a:t>
            </a:r>
            <a:r>
              <a:rPr lang="en-US" dirty="0">
                <a:solidFill>
                  <a:schemeClr val="tx1"/>
                </a:solidFill>
              </a:rPr>
              <a:t>(m=0; m&lt;M; m++) { </a:t>
            </a:r>
            <a:endParaRPr lang="en-US" b="1" dirty="0">
              <a:solidFill>
                <a:srgbClr val="00B050"/>
              </a:solidFill>
            </a:endParaRPr>
          </a:p>
          <a:p>
            <a:r>
              <a:rPr lang="en-US" b="1" dirty="0">
                <a:solidFill>
                  <a:srgbClr val="203DD7"/>
                </a:solidFill>
              </a:rPr>
              <a:t>    for</a:t>
            </a:r>
            <a:r>
              <a:rPr lang="en-US" dirty="0">
                <a:solidFill>
                  <a:schemeClr val="tx1"/>
                </a:solidFill>
              </a:rPr>
              <a:t>(y=0; y&lt;O_X; y++) {</a:t>
            </a:r>
            <a:r>
              <a:rPr lang="en-US" dirty="0"/>
              <a:t>          </a:t>
            </a:r>
          </a:p>
          <a:p>
            <a:r>
              <a:rPr lang="en-US" dirty="0"/>
              <a:t>      </a:t>
            </a:r>
            <a:r>
              <a:rPr lang="en-US" b="1" dirty="0">
                <a:solidFill>
                  <a:srgbClr val="203DD7"/>
                </a:solidFill>
              </a:rPr>
              <a:t>for</a:t>
            </a:r>
            <a:r>
              <a:rPr lang="en-US" dirty="0">
                <a:solidFill>
                  <a:schemeClr val="tx1"/>
                </a:solidFill>
              </a:rPr>
              <a:t>(x=0; x&lt;O_Y; x++) {</a:t>
            </a:r>
          </a:p>
          <a:p>
            <a:r>
              <a:rPr lang="en-US" b="1" dirty="0">
                <a:solidFill>
                  <a:srgbClr val="203DD7"/>
                </a:solidFill>
              </a:rPr>
              <a:t>        for</a:t>
            </a:r>
            <a:r>
              <a:rPr lang="en-US" dirty="0">
                <a:solidFill>
                  <a:schemeClr val="tx1"/>
                </a:solidFill>
              </a:rPr>
              <a:t>(c=0; c&lt;C; </a:t>
            </a:r>
            <a:r>
              <a:rPr lang="en-US" dirty="0" err="1">
                <a:solidFill>
                  <a:schemeClr val="tx1"/>
                </a:solidFill>
              </a:rPr>
              <a:t>c++</a:t>
            </a:r>
            <a:r>
              <a:rPr lang="en-US" dirty="0">
                <a:solidFill>
                  <a:schemeClr val="tx1"/>
                </a:solidFill>
              </a:rPr>
              <a:t>) {</a:t>
            </a:r>
          </a:p>
          <a:p>
            <a:r>
              <a:rPr lang="en-US" b="1" dirty="0">
                <a:solidFill>
                  <a:schemeClr val="tx1"/>
                </a:solidFill>
              </a:rPr>
              <a:t>          </a:t>
            </a:r>
            <a:r>
              <a:rPr lang="en-US" b="1" dirty="0">
                <a:solidFill>
                  <a:srgbClr val="203DD7"/>
                </a:solidFill>
              </a:rPr>
              <a:t>for</a:t>
            </a:r>
            <a:r>
              <a:rPr lang="en-US" dirty="0">
                <a:solidFill>
                  <a:schemeClr val="tx1"/>
                </a:solidFill>
              </a:rPr>
              <a:t>(j=0; j&lt;W_X; </a:t>
            </a:r>
            <a:r>
              <a:rPr lang="en-US" dirty="0" err="1">
                <a:solidFill>
                  <a:schemeClr val="tx1"/>
                </a:solidFill>
              </a:rPr>
              <a:t>j++</a:t>
            </a:r>
            <a:r>
              <a:rPr lang="en-US" dirty="0">
                <a:solidFill>
                  <a:schemeClr val="tx1"/>
                </a:solidFill>
              </a:rPr>
              <a:t>) {  </a:t>
            </a:r>
            <a:endParaRPr lang="en-US" dirty="0"/>
          </a:p>
          <a:p>
            <a:r>
              <a:rPr lang="en-US" dirty="0"/>
              <a:t>            </a:t>
            </a:r>
            <a:r>
              <a:rPr lang="en-US" b="1" dirty="0">
                <a:solidFill>
                  <a:srgbClr val="203DD7"/>
                </a:solidFill>
              </a:rPr>
              <a:t>for</a:t>
            </a:r>
            <a:r>
              <a:rPr lang="en-US" dirty="0">
                <a:solidFill>
                  <a:schemeClr val="tx1"/>
                </a:solidFill>
              </a:rPr>
              <a:t>(</a:t>
            </a:r>
            <a:r>
              <a:rPr lang="en-US" dirty="0" err="1">
                <a:solidFill>
                  <a:schemeClr val="tx1"/>
                </a:solidFill>
              </a:rPr>
              <a:t>i</a:t>
            </a:r>
            <a:r>
              <a:rPr lang="en-US" dirty="0">
                <a:solidFill>
                  <a:schemeClr val="tx1"/>
                </a:solidFill>
              </a:rPr>
              <a:t>=0; </a:t>
            </a:r>
            <a:r>
              <a:rPr lang="en-US" dirty="0" err="1">
                <a:solidFill>
                  <a:schemeClr val="tx1"/>
                </a:solidFill>
              </a:rPr>
              <a:t>i</a:t>
            </a:r>
            <a:r>
              <a:rPr lang="en-US" dirty="0">
                <a:solidFill>
                  <a:schemeClr val="tx1"/>
                </a:solidFill>
              </a:rPr>
              <a:t>&lt;W_Y; </a:t>
            </a:r>
            <a:r>
              <a:rPr lang="en-US" dirty="0" err="1">
                <a:solidFill>
                  <a:schemeClr val="tx1"/>
                </a:solidFill>
              </a:rPr>
              <a:t>i</a:t>
            </a:r>
            <a:r>
              <a:rPr lang="en-US" dirty="0">
                <a:solidFill>
                  <a:schemeClr val="tx1"/>
                </a:solidFill>
              </a:rPr>
              <a:t>++) {  </a:t>
            </a:r>
            <a:endParaRPr lang="en-US" dirty="0"/>
          </a:p>
          <a:p>
            <a:r>
              <a:rPr lang="en-US" dirty="0"/>
              <a:t>              </a:t>
            </a:r>
            <a:r>
              <a:rPr lang="en-US" b="1" dirty="0">
                <a:solidFill>
                  <a:srgbClr val="C00000"/>
                </a:solidFill>
              </a:rPr>
              <a:t>O[n][m][x][y] += W[m][c][</a:t>
            </a:r>
            <a:r>
              <a:rPr lang="en-US" b="1" dirty="0" err="1">
                <a:solidFill>
                  <a:srgbClr val="C00000"/>
                </a:solidFill>
              </a:rPr>
              <a:t>i</a:t>
            </a:r>
            <a:r>
              <a:rPr lang="en-US" b="1" dirty="0">
                <a:solidFill>
                  <a:srgbClr val="C00000"/>
                </a:solidFill>
              </a:rPr>
              <a:t>][j] * </a:t>
            </a:r>
          </a:p>
          <a:p>
            <a:r>
              <a:rPr lang="en-US" b="1" dirty="0">
                <a:solidFill>
                  <a:srgbClr val="C00000"/>
                </a:solidFill>
              </a:rPr>
              <a:t>                                         I[n][c][</a:t>
            </a:r>
            <a:r>
              <a:rPr lang="en-US" b="1" dirty="0" err="1">
                <a:solidFill>
                  <a:srgbClr val="C00000"/>
                </a:solidFill>
              </a:rPr>
              <a:t>y+S</a:t>
            </a:r>
            <a:r>
              <a:rPr lang="en-US" b="1" dirty="0">
                <a:solidFill>
                  <a:srgbClr val="C00000"/>
                </a:solidFill>
              </a:rPr>
              <a:t>*</a:t>
            </a:r>
            <a:r>
              <a:rPr lang="en-US" b="1" dirty="0" err="1">
                <a:solidFill>
                  <a:srgbClr val="C00000"/>
                </a:solidFill>
              </a:rPr>
              <a:t>i</a:t>
            </a:r>
            <a:r>
              <a:rPr lang="en-US" b="1" dirty="0">
                <a:solidFill>
                  <a:srgbClr val="C00000"/>
                </a:solidFill>
              </a:rPr>
              <a:t>][</a:t>
            </a:r>
            <a:r>
              <a:rPr lang="en-US" b="1" dirty="0" err="1">
                <a:solidFill>
                  <a:srgbClr val="C00000"/>
                </a:solidFill>
              </a:rPr>
              <a:t>x+S</a:t>
            </a:r>
            <a:r>
              <a:rPr lang="en-US" b="1" dirty="0">
                <a:solidFill>
                  <a:srgbClr val="C00000"/>
                </a:solidFill>
              </a:rPr>
              <a:t>*j];</a:t>
            </a:r>
          </a:p>
          <a:p>
            <a:r>
              <a:rPr lang="en-US" dirty="0">
                <a:solidFill>
                  <a:schemeClr val="tx1"/>
                </a:solidFill>
              </a:rPr>
              <a:t>}}}}}}}</a:t>
            </a:r>
          </a:p>
          <a:p>
            <a:endParaRPr lang="en-US" dirty="0">
              <a:solidFill>
                <a:schemeClr val="tx1"/>
              </a:solidFill>
            </a:endParaRPr>
          </a:p>
          <a:p>
            <a:r>
              <a:rPr lang="en-US" b="1" dirty="0">
                <a:solidFill>
                  <a:srgbClr val="203DD7"/>
                </a:solidFill>
              </a:rPr>
              <a:t>for</a:t>
            </a:r>
            <a:r>
              <a:rPr lang="en-US" dirty="0">
                <a:solidFill>
                  <a:schemeClr val="tx1"/>
                </a:solidFill>
              </a:rPr>
              <a:t>(n=0; n&lt;N; n++) { </a:t>
            </a:r>
            <a:r>
              <a:rPr lang="en-US" dirty="0">
                <a:solidFill>
                  <a:srgbClr val="00B050"/>
                </a:solidFill>
              </a:rPr>
              <a:t>    </a:t>
            </a:r>
          </a:p>
          <a:p>
            <a:r>
              <a:rPr lang="en-US" b="1" dirty="0">
                <a:solidFill>
                  <a:srgbClr val="203DD7"/>
                </a:solidFill>
              </a:rPr>
              <a:t>  for</a:t>
            </a:r>
            <a:r>
              <a:rPr lang="en-US" dirty="0">
                <a:solidFill>
                  <a:schemeClr val="tx1"/>
                </a:solidFill>
              </a:rPr>
              <a:t>(m=0; m&lt;M; m++) { </a:t>
            </a:r>
            <a:endParaRPr lang="en-US" b="1" dirty="0">
              <a:solidFill>
                <a:srgbClr val="00B050"/>
              </a:solidFill>
            </a:endParaRPr>
          </a:p>
          <a:p>
            <a:r>
              <a:rPr lang="en-US" b="1" dirty="0">
                <a:solidFill>
                  <a:srgbClr val="203DD7"/>
                </a:solidFill>
              </a:rPr>
              <a:t>    for</a:t>
            </a:r>
            <a:r>
              <a:rPr lang="en-US" dirty="0">
                <a:solidFill>
                  <a:schemeClr val="tx1"/>
                </a:solidFill>
              </a:rPr>
              <a:t>(y=0; y&lt;I_X; y++) {</a:t>
            </a:r>
            <a:r>
              <a:rPr lang="en-US" dirty="0"/>
              <a:t>          </a:t>
            </a:r>
          </a:p>
          <a:p>
            <a:r>
              <a:rPr lang="en-US" dirty="0"/>
              <a:t>      </a:t>
            </a:r>
            <a:r>
              <a:rPr lang="en-US" b="1" dirty="0">
                <a:solidFill>
                  <a:srgbClr val="203DD7"/>
                </a:solidFill>
              </a:rPr>
              <a:t>for</a:t>
            </a:r>
            <a:r>
              <a:rPr lang="en-US" dirty="0">
                <a:solidFill>
                  <a:schemeClr val="tx1"/>
                </a:solidFill>
              </a:rPr>
              <a:t>(x=0; x&lt;I_Y; x++) {</a:t>
            </a:r>
          </a:p>
          <a:p>
            <a:r>
              <a:rPr lang="en-US" dirty="0">
                <a:solidFill>
                  <a:schemeClr val="tx1"/>
                </a:solidFill>
              </a:rPr>
              <a:t>        </a:t>
            </a:r>
            <a:r>
              <a:rPr lang="en-US" b="1" dirty="0">
                <a:solidFill>
                  <a:srgbClr val="C00000"/>
                </a:solidFill>
              </a:rPr>
              <a:t>O[n][m][x][y] = </a:t>
            </a:r>
            <a:r>
              <a:rPr lang="en-US" b="1" dirty="0" err="1">
                <a:solidFill>
                  <a:srgbClr val="C00000"/>
                </a:solidFill>
              </a:rPr>
              <a:t>ReLU</a:t>
            </a:r>
            <a:r>
              <a:rPr lang="en-US" b="1" dirty="0">
                <a:solidFill>
                  <a:srgbClr val="C00000"/>
                </a:solidFill>
              </a:rPr>
              <a:t>(O[n][m][x][y] );</a:t>
            </a:r>
          </a:p>
          <a:p>
            <a:r>
              <a:rPr lang="en-US" dirty="0">
                <a:solidFill>
                  <a:schemeClr val="tx1"/>
                </a:solidFill>
              </a:rPr>
              <a:t>}}}}</a:t>
            </a:r>
          </a:p>
        </p:txBody>
      </p:sp>
      <p:grpSp>
        <p:nvGrpSpPr>
          <p:cNvPr id="18" name="Group 17">
            <a:extLst>
              <a:ext uri="{FF2B5EF4-FFF2-40B4-BE49-F238E27FC236}">
                <a16:creationId xmlns:a16="http://schemas.microsoft.com/office/drawing/2014/main" id="{DCDA6E64-A2DE-9B4B-BAC3-B585C88BDEE0}"/>
              </a:ext>
            </a:extLst>
          </p:cNvPr>
          <p:cNvGrpSpPr/>
          <p:nvPr/>
        </p:nvGrpSpPr>
        <p:grpSpPr>
          <a:xfrm>
            <a:off x="7067700" y="1111359"/>
            <a:ext cx="4372379" cy="5037193"/>
            <a:chOff x="6591283" y="1111358"/>
            <a:chExt cx="4372379" cy="5015539"/>
          </a:xfrm>
        </p:grpSpPr>
        <p:sp>
          <p:nvSpPr>
            <p:cNvPr id="19" name="Rectangle 18">
              <a:extLst>
                <a:ext uri="{FF2B5EF4-FFF2-40B4-BE49-F238E27FC236}">
                  <a16:creationId xmlns:a16="http://schemas.microsoft.com/office/drawing/2014/main" id="{E70C0D62-DB73-B64F-B0A0-29CCBFC20EB3}"/>
                </a:ext>
              </a:extLst>
            </p:cNvPr>
            <p:cNvSpPr/>
            <p:nvPr/>
          </p:nvSpPr>
          <p:spPr>
            <a:xfrm>
              <a:off x="6591283" y="1111358"/>
              <a:ext cx="4372379" cy="5015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rgbClr val="203DD7"/>
                  </a:solidFill>
                </a:rPr>
                <a:t>for</a:t>
              </a:r>
              <a:r>
                <a:rPr lang="en-US" dirty="0">
                  <a:solidFill>
                    <a:schemeClr val="tx1"/>
                  </a:solidFill>
                </a:rPr>
                <a:t>(n=0; n&lt;N; n=</a:t>
              </a:r>
              <a:r>
                <a:rPr lang="en-US" dirty="0" err="1">
                  <a:solidFill>
                    <a:schemeClr val="tx1"/>
                  </a:solidFill>
                </a:rPr>
                <a:t>n+T_N</a:t>
              </a:r>
              <a:r>
                <a:rPr lang="en-US" dirty="0">
                  <a:solidFill>
                    <a:schemeClr val="tx1"/>
                  </a:solidFill>
                </a:rPr>
                <a:t>) { </a:t>
              </a:r>
              <a:r>
                <a:rPr lang="en-US" dirty="0">
                  <a:solidFill>
                    <a:srgbClr val="00B050"/>
                  </a:solidFill>
                </a:rPr>
                <a:t>  </a:t>
              </a:r>
              <a:r>
                <a:rPr lang="en-US" dirty="0">
                  <a:solidFill>
                    <a:schemeClr val="tx1"/>
                  </a:solidFill>
                </a:rPr>
                <a:t> </a:t>
              </a:r>
            </a:p>
            <a:p>
              <a:r>
                <a:rPr lang="en-US" b="1" dirty="0">
                  <a:solidFill>
                    <a:schemeClr val="tx1"/>
                  </a:solidFill>
                </a:rPr>
                <a:t>  </a:t>
              </a:r>
              <a:r>
                <a:rPr lang="en-US" b="1" dirty="0">
                  <a:solidFill>
                    <a:srgbClr val="9437FF"/>
                  </a:solidFill>
                </a:rPr>
                <a:t>for</a:t>
              </a:r>
              <a:r>
                <a:rPr lang="en-US" dirty="0">
                  <a:solidFill>
                    <a:srgbClr val="9437FF"/>
                  </a:solidFill>
                </a:rPr>
                <a:t>(</a:t>
              </a:r>
              <a:r>
                <a:rPr lang="en-US" b="1" dirty="0">
                  <a:solidFill>
                    <a:srgbClr val="9437FF"/>
                  </a:solidFill>
                </a:rPr>
                <a:t>c=0; c&lt;C; c=</a:t>
              </a:r>
              <a:r>
                <a:rPr lang="en-US" b="1" dirty="0" err="1">
                  <a:solidFill>
                    <a:srgbClr val="9437FF"/>
                  </a:solidFill>
                </a:rPr>
                <a:t>c+T_C</a:t>
              </a:r>
              <a:r>
                <a:rPr lang="en-US" dirty="0">
                  <a:solidFill>
                    <a:srgbClr val="9437FF"/>
                  </a:solidFill>
                </a:rPr>
                <a:t>)</a:t>
              </a:r>
              <a:r>
                <a:rPr lang="en-US" b="1" dirty="0">
                  <a:solidFill>
                    <a:srgbClr val="9437FF"/>
                  </a:solidFill>
                </a:rPr>
                <a:t> {</a:t>
              </a:r>
              <a:endParaRPr lang="en-US" b="1" dirty="0">
                <a:solidFill>
                  <a:srgbClr val="00B050"/>
                </a:solidFill>
              </a:endParaRPr>
            </a:p>
            <a:p>
              <a:r>
                <a:rPr lang="en-US" b="1" dirty="0">
                  <a:solidFill>
                    <a:srgbClr val="203DD7"/>
                  </a:solidFill>
                </a:rPr>
                <a:t>    for</a:t>
              </a:r>
              <a:r>
                <a:rPr lang="en-US" dirty="0">
                  <a:solidFill>
                    <a:schemeClr val="tx1"/>
                  </a:solidFill>
                </a:rPr>
                <a:t>(x=0; x&lt;X’; x=</a:t>
              </a:r>
              <a:r>
                <a:rPr lang="en-US" dirty="0" err="1">
                  <a:solidFill>
                    <a:schemeClr val="tx1"/>
                  </a:solidFill>
                </a:rPr>
                <a:t>x+T_X</a:t>
              </a:r>
              <a:r>
                <a:rPr lang="en-US" dirty="0">
                  <a:solidFill>
                    <a:schemeClr val="tx1"/>
                  </a:solidFill>
                </a:rPr>
                <a:t>’) {</a:t>
              </a:r>
              <a:r>
                <a:rPr lang="en-US" dirty="0"/>
                <a:t>          </a:t>
              </a:r>
            </a:p>
            <a:p>
              <a:r>
                <a:rPr lang="en-US" dirty="0"/>
                <a:t>      </a:t>
              </a:r>
              <a:r>
                <a:rPr lang="en-US" b="1" dirty="0">
                  <a:solidFill>
                    <a:srgbClr val="203DD7"/>
                  </a:solidFill>
                </a:rPr>
                <a:t>for</a:t>
              </a:r>
              <a:r>
                <a:rPr lang="en-US" dirty="0">
                  <a:solidFill>
                    <a:schemeClr val="tx1"/>
                  </a:solidFill>
                </a:rPr>
                <a:t>(y=0; y&lt;Y’; y=</a:t>
              </a:r>
              <a:r>
                <a:rPr lang="en-US" dirty="0" err="1">
                  <a:solidFill>
                    <a:schemeClr val="tx1"/>
                  </a:solidFill>
                </a:rPr>
                <a:t>y+T_Y</a:t>
              </a:r>
              <a:r>
                <a:rPr lang="en-US" dirty="0">
                  <a:solidFill>
                    <a:schemeClr val="tx1"/>
                  </a:solidFill>
                </a:rPr>
                <a:t>’) {</a:t>
              </a:r>
            </a:p>
            <a:p>
              <a:r>
                <a:rPr lang="en-US" dirty="0">
                  <a:solidFill>
                    <a:schemeClr val="tx1"/>
                  </a:solidFill>
                </a:rPr>
                <a:t>      </a:t>
              </a:r>
              <a:r>
                <a:rPr lang="en-US" b="1" dirty="0">
                  <a:solidFill>
                    <a:srgbClr val="203DD7"/>
                  </a:solidFill>
                </a:rPr>
                <a:t>  </a:t>
              </a:r>
              <a:r>
                <a:rPr lang="en-US" b="1" dirty="0">
                  <a:solidFill>
                    <a:srgbClr val="00B050"/>
                  </a:solidFill>
                </a:rPr>
                <a:t>for(k=0; k&lt;K; k=</a:t>
              </a:r>
              <a:r>
                <a:rPr lang="en-US" b="1" dirty="0" err="1">
                  <a:solidFill>
                    <a:srgbClr val="00B050"/>
                  </a:solidFill>
                </a:rPr>
                <a:t>k+T_K</a:t>
              </a:r>
              <a:r>
                <a:rPr lang="en-US" b="1" dirty="0">
                  <a:solidFill>
                    <a:srgbClr val="00B050"/>
                  </a:solidFill>
                </a:rPr>
                <a:t>) {</a:t>
              </a:r>
              <a:endParaRPr lang="en-US" dirty="0">
                <a:solidFill>
                  <a:srgbClr val="00B050"/>
                </a:solidFill>
              </a:endParaRPr>
            </a:p>
            <a:p>
              <a:r>
                <a:rPr lang="en-US" b="1" dirty="0">
                  <a:solidFill>
                    <a:srgbClr val="203DD7"/>
                  </a:solidFill>
                </a:rPr>
                <a:t>          for</a:t>
              </a:r>
              <a:r>
                <a:rPr lang="en-US" dirty="0">
                  <a:solidFill>
                    <a:schemeClr val="tx1"/>
                  </a:solidFill>
                </a:rPr>
                <a:t>(j=0; j&lt;R; j=</a:t>
              </a:r>
              <a:r>
                <a:rPr lang="en-US" dirty="0" err="1">
                  <a:solidFill>
                    <a:schemeClr val="tx1"/>
                  </a:solidFill>
                </a:rPr>
                <a:t>j+T_X</a:t>
              </a:r>
              <a:r>
                <a:rPr lang="en-US" dirty="0">
                  <a:solidFill>
                    <a:schemeClr val="tx1"/>
                  </a:solidFill>
                </a:rPr>
                <a:t>) {  </a:t>
              </a:r>
              <a:endParaRPr lang="en-US" dirty="0"/>
            </a:p>
            <a:p>
              <a:r>
                <a:rPr lang="en-US" dirty="0"/>
                <a:t>            </a:t>
              </a:r>
              <a:r>
                <a:rPr lang="en-US" b="1" dirty="0">
                  <a:solidFill>
                    <a:srgbClr val="203DD7"/>
                  </a:solidFill>
                </a:rPr>
                <a:t>for</a:t>
              </a:r>
              <a:r>
                <a:rPr lang="en-US" dirty="0">
                  <a:solidFill>
                    <a:schemeClr val="tx1"/>
                  </a:solidFill>
                </a:rPr>
                <a:t>(</a:t>
              </a:r>
              <a:r>
                <a:rPr lang="en-US" dirty="0" err="1">
                  <a:solidFill>
                    <a:schemeClr val="tx1"/>
                  </a:solidFill>
                </a:rPr>
                <a:t>i</a:t>
              </a:r>
              <a:r>
                <a:rPr lang="en-US" dirty="0">
                  <a:solidFill>
                    <a:schemeClr val="tx1"/>
                  </a:solidFill>
                </a:rPr>
                <a:t>=0; </a:t>
              </a:r>
              <a:r>
                <a:rPr lang="en-US" dirty="0" err="1">
                  <a:solidFill>
                    <a:schemeClr val="tx1"/>
                  </a:solidFill>
                </a:rPr>
                <a:t>i</a:t>
              </a:r>
              <a:r>
                <a:rPr lang="en-US" dirty="0">
                  <a:solidFill>
                    <a:schemeClr val="tx1"/>
                  </a:solidFill>
                </a:rPr>
                <a:t>&lt;S; </a:t>
              </a:r>
              <a:r>
                <a:rPr lang="en-US" dirty="0" err="1">
                  <a:solidFill>
                    <a:schemeClr val="tx1"/>
                  </a:solidFill>
                </a:rPr>
                <a:t>i</a:t>
              </a:r>
              <a:r>
                <a:rPr lang="en-US" dirty="0">
                  <a:solidFill>
                    <a:schemeClr val="tx1"/>
                  </a:solidFill>
                </a:rPr>
                <a:t>=</a:t>
              </a:r>
              <a:r>
                <a:rPr lang="en-US" dirty="0" err="1">
                  <a:solidFill>
                    <a:schemeClr val="tx1"/>
                  </a:solidFill>
                </a:rPr>
                <a:t>i+T_Y</a:t>
              </a:r>
              <a:r>
                <a:rPr lang="en-US" dirty="0">
                  <a:solidFill>
                    <a:schemeClr val="tx1"/>
                  </a:solidFill>
                </a:rPr>
                <a:t>) {</a:t>
              </a:r>
            </a:p>
            <a:p>
              <a:r>
                <a:rPr lang="en-US" dirty="0">
                  <a:solidFill>
                    <a:schemeClr val="tx1"/>
                  </a:solidFill>
                </a:rPr>
                <a:t>              </a:t>
              </a:r>
              <a:r>
                <a:rPr lang="en-US" b="1" dirty="0">
                  <a:solidFill>
                    <a:srgbClr val="203DD7"/>
                  </a:solidFill>
                </a:rPr>
                <a:t>for</a:t>
              </a:r>
              <a:r>
                <a:rPr lang="en-US" dirty="0">
                  <a:solidFill>
                    <a:schemeClr val="tx1"/>
                  </a:solidFill>
                </a:rPr>
                <a:t>(</a:t>
              </a:r>
              <a:r>
                <a:rPr lang="en-US" dirty="0" err="1">
                  <a:solidFill>
                    <a:schemeClr val="tx1"/>
                  </a:solidFill>
                </a:rPr>
                <a:t>tn</a:t>
              </a:r>
              <a:r>
                <a:rPr lang="en-US" dirty="0">
                  <a:solidFill>
                    <a:schemeClr val="tx1"/>
                  </a:solidFill>
                </a:rPr>
                <a:t>=n; </a:t>
              </a:r>
              <a:r>
                <a:rPr lang="en-US" dirty="0" err="1">
                  <a:solidFill>
                    <a:schemeClr val="tx1"/>
                  </a:solidFill>
                </a:rPr>
                <a:t>tn</a:t>
              </a:r>
              <a:r>
                <a:rPr lang="en-US" dirty="0">
                  <a:solidFill>
                    <a:schemeClr val="tx1"/>
                  </a:solidFill>
                </a:rPr>
                <a:t>&lt;T</a:t>
              </a:r>
              <a:r>
                <a:rPr lang="en-US" altLang="zh-CN" dirty="0">
                  <a:solidFill>
                    <a:schemeClr val="tx1"/>
                  </a:solidFill>
                </a:rPr>
                <a:t>_</a:t>
              </a:r>
              <a:r>
                <a:rPr lang="en-US" dirty="0">
                  <a:solidFill>
                    <a:schemeClr val="tx1"/>
                  </a:solidFill>
                </a:rPr>
                <a:t>N; </a:t>
              </a:r>
              <a:r>
                <a:rPr lang="en-US" dirty="0" err="1">
                  <a:solidFill>
                    <a:schemeClr val="tx1"/>
                  </a:solidFill>
                </a:rPr>
                <a:t>tn</a:t>
              </a:r>
              <a:r>
                <a:rPr lang="en-US" dirty="0">
                  <a:solidFill>
                    <a:schemeClr val="tx1"/>
                  </a:solidFill>
                </a:rPr>
                <a:t>++)</a:t>
              </a:r>
            </a:p>
            <a:p>
              <a:r>
                <a:rPr lang="en-US" dirty="0">
                  <a:solidFill>
                    <a:schemeClr val="tx1"/>
                  </a:solidFill>
                </a:rPr>
                <a:t>              </a:t>
              </a:r>
              <a:r>
                <a:rPr lang="en-US" b="1" dirty="0">
                  <a:solidFill>
                    <a:srgbClr val="203DD7"/>
                  </a:solidFill>
                </a:rPr>
                <a:t> for</a:t>
              </a:r>
              <a:r>
                <a:rPr lang="en-US" dirty="0">
                  <a:solidFill>
                    <a:schemeClr val="tx1"/>
                  </a:solidFill>
                </a:rPr>
                <a:t>(</a:t>
              </a:r>
              <a:r>
                <a:rPr lang="en-US" dirty="0" err="1">
                  <a:solidFill>
                    <a:schemeClr val="tx1"/>
                  </a:solidFill>
                </a:rPr>
                <a:t>tk</a:t>
              </a:r>
              <a:r>
                <a:rPr lang="en-US" dirty="0">
                  <a:solidFill>
                    <a:schemeClr val="tx1"/>
                  </a:solidFill>
                </a:rPr>
                <a:t>=k; </a:t>
              </a:r>
              <a:r>
                <a:rPr lang="en-US" dirty="0" err="1">
                  <a:solidFill>
                    <a:schemeClr val="tx1"/>
                  </a:solidFill>
                </a:rPr>
                <a:t>tk</a:t>
              </a:r>
              <a:r>
                <a:rPr lang="en-US" dirty="0">
                  <a:solidFill>
                    <a:schemeClr val="tx1"/>
                  </a:solidFill>
                </a:rPr>
                <a:t>&lt;T_K; </a:t>
              </a:r>
              <a:r>
                <a:rPr lang="en-US" dirty="0" err="1">
                  <a:solidFill>
                    <a:schemeClr val="tx1"/>
                  </a:solidFill>
                </a:rPr>
                <a:t>tk</a:t>
              </a:r>
              <a:r>
                <a:rPr lang="en-US" dirty="0">
                  <a:solidFill>
                    <a:schemeClr val="tx1"/>
                  </a:solidFill>
                </a:rPr>
                <a:t>++) { </a:t>
              </a:r>
              <a:endParaRPr lang="en-US" b="1" dirty="0">
                <a:solidFill>
                  <a:srgbClr val="00B050"/>
                </a:solidFill>
              </a:endParaRPr>
            </a:p>
            <a:p>
              <a:r>
                <a:rPr lang="en-US" b="1" dirty="0">
                  <a:solidFill>
                    <a:srgbClr val="203DD7"/>
                  </a:solidFill>
                </a:rPr>
                <a:t>               </a:t>
              </a:r>
              <a:r>
                <a:rPr lang="zh-CN" altLang="en-US" b="1" dirty="0">
                  <a:solidFill>
                    <a:srgbClr val="203DD7"/>
                  </a:solidFill>
                </a:rPr>
                <a:t>  </a:t>
              </a:r>
              <a:r>
                <a:rPr lang="en-US" b="1" dirty="0">
                  <a:solidFill>
                    <a:srgbClr val="203DD7"/>
                  </a:solidFill>
                </a:rPr>
                <a:t>for</a:t>
              </a:r>
              <a:r>
                <a:rPr lang="en-US" dirty="0">
                  <a:solidFill>
                    <a:schemeClr val="tx1"/>
                  </a:solidFill>
                </a:rPr>
                <a:t>(</a:t>
              </a:r>
              <a:r>
                <a:rPr lang="en-US" dirty="0" err="1">
                  <a:solidFill>
                    <a:schemeClr val="tx1"/>
                  </a:solidFill>
                </a:rPr>
                <a:t>tx</a:t>
              </a:r>
              <a:r>
                <a:rPr lang="en-US" dirty="0">
                  <a:solidFill>
                    <a:schemeClr val="tx1"/>
                  </a:solidFill>
                </a:rPr>
                <a:t>=x; </a:t>
              </a:r>
              <a:r>
                <a:rPr lang="en-US" dirty="0" err="1">
                  <a:solidFill>
                    <a:schemeClr val="tx1"/>
                  </a:solidFill>
                </a:rPr>
                <a:t>tx</a:t>
              </a:r>
              <a:r>
                <a:rPr lang="en-US" dirty="0">
                  <a:solidFill>
                    <a:schemeClr val="tx1"/>
                  </a:solidFill>
                </a:rPr>
                <a:t>&lt;T_X; </a:t>
              </a:r>
              <a:r>
                <a:rPr lang="en-US" dirty="0" err="1">
                  <a:solidFill>
                    <a:schemeClr val="tx1"/>
                  </a:solidFill>
                </a:rPr>
                <a:t>tx</a:t>
              </a:r>
              <a:r>
                <a:rPr lang="en-US" dirty="0">
                  <a:solidFill>
                    <a:schemeClr val="tx1"/>
                  </a:solidFill>
                </a:rPr>
                <a:t>++) {</a:t>
              </a:r>
              <a:r>
                <a:rPr lang="en-US" dirty="0"/>
                <a:t>          </a:t>
              </a:r>
            </a:p>
            <a:p>
              <a:r>
                <a:rPr lang="en-US" dirty="0"/>
                <a:t>                 </a:t>
              </a:r>
              <a:r>
                <a:rPr lang="zh-CN" altLang="en-US" dirty="0"/>
                <a:t>  </a:t>
              </a:r>
              <a:r>
                <a:rPr lang="en-US" b="1" dirty="0">
                  <a:solidFill>
                    <a:srgbClr val="203DD7"/>
                  </a:solidFill>
                </a:rPr>
                <a:t>for</a:t>
              </a:r>
              <a:r>
                <a:rPr lang="en-US" dirty="0">
                  <a:solidFill>
                    <a:schemeClr val="tx1"/>
                  </a:solidFill>
                </a:rPr>
                <a:t>(ty=y; ty&lt;T_Y; ty++) {</a:t>
              </a:r>
            </a:p>
            <a:p>
              <a:r>
                <a:rPr lang="en-US" b="1" dirty="0">
                  <a:solidFill>
                    <a:srgbClr val="203DD7"/>
                  </a:solidFill>
                </a:rPr>
                <a:t>                   </a:t>
              </a:r>
              <a:r>
                <a:rPr lang="zh-CN" altLang="en-US" b="1" dirty="0">
                  <a:solidFill>
                    <a:srgbClr val="203DD7"/>
                  </a:solidFill>
                </a:rPr>
                <a:t>  </a:t>
              </a:r>
              <a:r>
                <a:rPr lang="en-US" b="1" dirty="0">
                  <a:solidFill>
                    <a:srgbClr val="203DD7"/>
                  </a:solidFill>
                </a:rPr>
                <a:t>for</a:t>
              </a:r>
              <a:r>
                <a:rPr lang="en-US" dirty="0">
                  <a:solidFill>
                    <a:schemeClr val="tx1"/>
                  </a:solidFill>
                </a:rPr>
                <a:t>(</a:t>
              </a:r>
              <a:r>
                <a:rPr lang="en-US" dirty="0" err="1">
                  <a:solidFill>
                    <a:schemeClr val="tx1"/>
                  </a:solidFill>
                </a:rPr>
                <a:t>tc</a:t>
              </a:r>
              <a:r>
                <a:rPr lang="en-US" dirty="0">
                  <a:solidFill>
                    <a:schemeClr val="tx1"/>
                  </a:solidFill>
                </a:rPr>
                <a:t>=c; </a:t>
              </a:r>
              <a:r>
                <a:rPr lang="en-US" dirty="0" err="1">
                  <a:solidFill>
                    <a:schemeClr val="tx1"/>
                  </a:solidFill>
                </a:rPr>
                <a:t>tc</a:t>
              </a:r>
              <a:r>
                <a:rPr lang="en-US" dirty="0">
                  <a:solidFill>
                    <a:schemeClr val="tx1"/>
                  </a:solidFill>
                </a:rPr>
                <a:t>&lt;T_C; </a:t>
              </a:r>
              <a:r>
                <a:rPr lang="en-US" dirty="0" err="1">
                  <a:solidFill>
                    <a:schemeClr val="tx1"/>
                  </a:solidFill>
                </a:rPr>
                <a:t>tc</a:t>
              </a:r>
              <a:r>
                <a:rPr lang="en-US" dirty="0">
                  <a:solidFill>
                    <a:schemeClr val="tx1"/>
                  </a:solidFill>
                </a:rPr>
                <a:t>++) {</a:t>
              </a:r>
            </a:p>
            <a:p>
              <a:r>
                <a:rPr lang="en-US" b="1" dirty="0">
                  <a:solidFill>
                    <a:schemeClr val="tx1"/>
                  </a:solidFill>
                </a:rPr>
                <a:t>          </a:t>
              </a:r>
              <a:r>
                <a:rPr lang="zh-CN" altLang="en-US" b="1" dirty="0">
                  <a:solidFill>
                    <a:schemeClr val="tx1"/>
                  </a:solidFill>
                </a:rPr>
                <a:t>             </a:t>
              </a:r>
              <a:r>
                <a:rPr lang="en-US" b="1" dirty="0">
                  <a:solidFill>
                    <a:srgbClr val="203DD7"/>
                  </a:solidFill>
                </a:rPr>
                <a:t>for</a:t>
              </a:r>
              <a:r>
                <a:rPr lang="en-US" dirty="0">
                  <a:solidFill>
                    <a:schemeClr val="tx1"/>
                  </a:solidFill>
                </a:rPr>
                <a:t>(</a:t>
              </a:r>
              <a:r>
                <a:rPr lang="en-US" dirty="0" err="1">
                  <a:solidFill>
                    <a:schemeClr val="tx1"/>
                  </a:solidFill>
                </a:rPr>
                <a:t>tj</a:t>
              </a:r>
              <a:r>
                <a:rPr lang="en-US" dirty="0">
                  <a:solidFill>
                    <a:schemeClr val="tx1"/>
                  </a:solidFill>
                </a:rPr>
                <a:t>=j; </a:t>
              </a:r>
              <a:r>
                <a:rPr lang="en-US" dirty="0" err="1">
                  <a:solidFill>
                    <a:schemeClr val="tx1"/>
                  </a:solidFill>
                </a:rPr>
                <a:t>tj</a:t>
              </a:r>
              <a:r>
                <a:rPr lang="en-US" dirty="0">
                  <a:solidFill>
                    <a:schemeClr val="tx1"/>
                  </a:solidFill>
                </a:rPr>
                <a:t>&lt;T_X; </a:t>
              </a:r>
              <a:r>
                <a:rPr lang="en-US" dirty="0" err="1">
                  <a:solidFill>
                    <a:schemeClr val="tx1"/>
                  </a:solidFill>
                </a:rPr>
                <a:t>tj</a:t>
              </a:r>
              <a:r>
                <a:rPr lang="en-US" dirty="0">
                  <a:solidFill>
                    <a:schemeClr val="tx1"/>
                  </a:solidFill>
                </a:rPr>
                <a:t>++) {  </a:t>
              </a:r>
              <a:endParaRPr lang="en-US" dirty="0"/>
            </a:p>
            <a:p>
              <a:r>
                <a:rPr lang="en-US" dirty="0"/>
                <a:t>            </a:t>
              </a:r>
              <a:r>
                <a:rPr lang="zh-CN" altLang="en-US" dirty="0"/>
                <a:t>             </a:t>
              </a:r>
              <a:r>
                <a:rPr lang="en-US" b="1" dirty="0">
                  <a:solidFill>
                    <a:srgbClr val="203DD7"/>
                  </a:solidFill>
                </a:rPr>
                <a:t>for</a:t>
              </a:r>
              <a:r>
                <a:rPr lang="en-US" dirty="0">
                  <a:solidFill>
                    <a:schemeClr val="tx1"/>
                  </a:solidFill>
                </a:rPr>
                <a:t>(</a:t>
              </a:r>
              <a:r>
                <a:rPr lang="en-US" dirty="0" err="1">
                  <a:solidFill>
                    <a:schemeClr val="tx1"/>
                  </a:solidFill>
                </a:rPr>
                <a:t>ti</a:t>
              </a:r>
              <a:r>
                <a:rPr lang="en-US" dirty="0">
                  <a:solidFill>
                    <a:schemeClr val="tx1"/>
                  </a:solidFill>
                </a:rPr>
                <a:t>=</a:t>
              </a:r>
              <a:r>
                <a:rPr lang="en-US" dirty="0" err="1">
                  <a:solidFill>
                    <a:schemeClr val="tx1"/>
                  </a:solidFill>
                </a:rPr>
                <a:t>i</a:t>
              </a:r>
              <a:r>
                <a:rPr lang="en-US" dirty="0">
                  <a:solidFill>
                    <a:schemeClr val="tx1"/>
                  </a:solidFill>
                </a:rPr>
                <a:t>; </a:t>
              </a:r>
              <a:r>
                <a:rPr lang="en-US" dirty="0" err="1">
                  <a:solidFill>
                    <a:schemeClr val="tx1"/>
                  </a:solidFill>
                </a:rPr>
                <a:t>ti</a:t>
              </a:r>
              <a:r>
                <a:rPr lang="en-US" dirty="0">
                  <a:solidFill>
                    <a:schemeClr val="tx1"/>
                  </a:solidFill>
                </a:rPr>
                <a:t>&lt;T_Y; </a:t>
              </a:r>
              <a:r>
                <a:rPr lang="en-US" dirty="0" err="1">
                  <a:solidFill>
                    <a:schemeClr val="tx1"/>
                  </a:solidFill>
                </a:rPr>
                <a:t>ti</a:t>
              </a:r>
              <a:r>
                <a:rPr lang="en-US" dirty="0">
                  <a:solidFill>
                    <a:schemeClr val="tx1"/>
                  </a:solidFill>
                </a:rPr>
                <a:t>++) {</a:t>
              </a:r>
              <a:endParaRPr lang="en-US" dirty="0"/>
            </a:p>
            <a:p>
              <a:r>
                <a:rPr lang="en-US" dirty="0"/>
                <a:t>                           </a:t>
              </a:r>
              <a:r>
                <a:rPr lang="en-US" b="1" dirty="0">
                  <a:solidFill>
                    <a:srgbClr val="C00000"/>
                  </a:solidFill>
                </a:rPr>
                <a:t>O[</a:t>
              </a:r>
              <a:r>
                <a:rPr lang="en-US" b="1" dirty="0" err="1">
                  <a:solidFill>
                    <a:srgbClr val="C00000"/>
                  </a:solidFill>
                </a:rPr>
                <a:t>tn</a:t>
              </a:r>
              <a:r>
                <a:rPr lang="en-US" b="1" dirty="0">
                  <a:solidFill>
                    <a:srgbClr val="C00000"/>
                  </a:solidFill>
                </a:rPr>
                <a:t>][</a:t>
              </a:r>
              <a:r>
                <a:rPr lang="en-US" b="1" dirty="0" err="1">
                  <a:solidFill>
                    <a:srgbClr val="C00000"/>
                  </a:solidFill>
                </a:rPr>
                <a:t>tk</a:t>
              </a:r>
              <a:r>
                <a:rPr lang="en-US" b="1" dirty="0">
                  <a:solidFill>
                    <a:srgbClr val="C00000"/>
                  </a:solidFill>
                </a:rPr>
                <a:t>][</a:t>
              </a:r>
              <a:r>
                <a:rPr lang="en-US" b="1" dirty="0" err="1">
                  <a:solidFill>
                    <a:srgbClr val="C00000"/>
                  </a:solidFill>
                </a:rPr>
                <a:t>tx</a:t>
              </a:r>
              <a:r>
                <a:rPr lang="en-US" b="1" dirty="0">
                  <a:solidFill>
                    <a:srgbClr val="C00000"/>
                  </a:solidFill>
                </a:rPr>
                <a:t>][ty] +=  </a:t>
              </a:r>
            </a:p>
            <a:p>
              <a:r>
                <a:rPr lang="en-US" b="1" dirty="0">
                  <a:solidFill>
                    <a:srgbClr val="C00000"/>
                  </a:solidFill>
                </a:rPr>
                <a:t>                           W[</a:t>
              </a:r>
              <a:r>
                <a:rPr lang="en-US" b="1" dirty="0" err="1">
                  <a:solidFill>
                    <a:srgbClr val="C00000"/>
                  </a:solidFill>
                </a:rPr>
                <a:t>tk</a:t>
              </a:r>
              <a:r>
                <a:rPr lang="en-US" b="1" dirty="0">
                  <a:solidFill>
                    <a:srgbClr val="C00000"/>
                  </a:solidFill>
                </a:rPr>
                <a:t>][</a:t>
              </a:r>
              <a:r>
                <a:rPr lang="en-US" b="1" dirty="0" err="1">
                  <a:solidFill>
                    <a:srgbClr val="C00000"/>
                  </a:solidFill>
                </a:rPr>
                <a:t>tc</a:t>
              </a:r>
              <a:r>
                <a:rPr lang="en-US" b="1" dirty="0">
                  <a:solidFill>
                    <a:srgbClr val="C00000"/>
                  </a:solidFill>
                </a:rPr>
                <a:t>][</a:t>
              </a:r>
              <a:r>
                <a:rPr lang="en-US" b="1" dirty="0" err="1">
                  <a:solidFill>
                    <a:srgbClr val="C00000"/>
                  </a:solidFill>
                </a:rPr>
                <a:t>ti</a:t>
              </a:r>
              <a:r>
                <a:rPr lang="en-US" b="1" dirty="0">
                  <a:solidFill>
                    <a:srgbClr val="C00000"/>
                  </a:solidFill>
                </a:rPr>
                <a:t>][</a:t>
              </a:r>
              <a:r>
                <a:rPr lang="en-US" b="1" dirty="0" err="1">
                  <a:solidFill>
                    <a:srgbClr val="C00000"/>
                  </a:solidFill>
                </a:rPr>
                <a:t>tj</a:t>
              </a:r>
              <a:r>
                <a:rPr lang="en-US" b="1" dirty="0">
                  <a:solidFill>
                    <a:srgbClr val="C00000"/>
                  </a:solidFill>
                </a:rPr>
                <a:t>] *                          </a:t>
              </a:r>
            </a:p>
            <a:p>
              <a:r>
                <a:rPr lang="en-US" b="1" dirty="0">
                  <a:solidFill>
                    <a:srgbClr val="C00000"/>
                  </a:solidFill>
                </a:rPr>
                <a:t>                           I[</a:t>
              </a:r>
              <a:r>
                <a:rPr lang="en-US" b="1" dirty="0" err="1">
                  <a:solidFill>
                    <a:srgbClr val="C00000"/>
                  </a:solidFill>
                </a:rPr>
                <a:t>tn</a:t>
              </a:r>
              <a:r>
                <a:rPr lang="en-US" b="1" dirty="0">
                  <a:solidFill>
                    <a:srgbClr val="C00000"/>
                  </a:solidFill>
                </a:rPr>
                <a:t>][</a:t>
              </a:r>
              <a:r>
                <a:rPr lang="en-US" b="1" dirty="0" err="1">
                  <a:solidFill>
                    <a:srgbClr val="C00000"/>
                  </a:solidFill>
                </a:rPr>
                <a:t>tc</a:t>
              </a:r>
              <a:r>
                <a:rPr lang="en-US" b="1" dirty="0">
                  <a:solidFill>
                    <a:srgbClr val="C00000"/>
                  </a:solidFill>
                </a:rPr>
                <a:t>][</a:t>
              </a:r>
              <a:r>
                <a:rPr lang="en-US" b="1" dirty="0" err="1">
                  <a:solidFill>
                    <a:srgbClr val="C00000"/>
                  </a:solidFill>
                </a:rPr>
                <a:t>tx+ti</a:t>
              </a:r>
              <a:r>
                <a:rPr lang="en-US" b="1" dirty="0">
                  <a:solidFill>
                    <a:srgbClr val="C00000"/>
                  </a:solidFill>
                </a:rPr>
                <a:t>][</a:t>
              </a:r>
              <a:r>
                <a:rPr lang="en-US" b="1" dirty="0" err="1">
                  <a:solidFill>
                    <a:srgbClr val="C00000"/>
                  </a:solidFill>
                </a:rPr>
                <a:t>ty+tj</a:t>
              </a:r>
              <a:r>
                <a:rPr lang="en-US" b="1" dirty="0">
                  <a:solidFill>
                    <a:srgbClr val="C00000"/>
                  </a:solidFill>
                </a:rPr>
                <a:t>];</a:t>
              </a:r>
            </a:p>
            <a:p>
              <a:r>
                <a:rPr lang="en-US" dirty="0">
                  <a:solidFill>
                    <a:schemeClr val="tx1"/>
                  </a:solidFill>
                </a:rPr>
                <a:t>}}}}}}}</a:t>
              </a:r>
            </a:p>
          </p:txBody>
        </p:sp>
        <p:sp>
          <p:nvSpPr>
            <p:cNvPr id="20" name="Rounded Rectangle 19">
              <a:extLst>
                <a:ext uri="{FF2B5EF4-FFF2-40B4-BE49-F238E27FC236}">
                  <a16:creationId xmlns:a16="http://schemas.microsoft.com/office/drawing/2014/main" id="{F2B2DD93-BB22-6245-93C2-B7FC566D9185}"/>
                </a:ext>
              </a:extLst>
            </p:cNvPr>
            <p:cNvSpPr/>
            <p:nvPr/>
          </p:nvSpPr>
          <p:spPr>
            <a:xfrm>
              <a:off x="6595913" y="3073401"/>
              <a:ext cx="4361793" cy="2776886"/>
            </a:xfrm>
            <a:prstGeom prst="roundRect">
              <a:avLst>
                <a:gd name="adj" fmla="val 4671"/>
              </a:avLst>
            </a:prstGeom>
            <a:solidFill>
              <a:srgbClr val="767171">
                <a:alpha val="3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2400" b="1" dirty="0">
                  <a:solidFill>
                    <a:schemeClr val="tx1">
                      <a:lumMod val="50000"/>
                    </a:schemeClr>
                  </a:solidFill>
                </a:rPr>
                <a:t>tile</a:t>
              </a:r>
            </a:p>
          </p:txBody>
        </p:sp>
      </p:grpSp>
      <p:sp>
        <p:nvSpPr>
          <p:cNvPr id="26" name="TextBox 25">
            <a:extLst>
              <a:ext uri="{FF2B5EF4-FFF2-40B4-BE49-F238E27FC236}">
                <a16:creationId xmlns:a16="http://schemas.microsoft.com/office/drawing/2014/main" id="{AA38E9DB-8F76-0E4A-AFCF-88D35AAB50D3}"/>
              </a:ext>
            </a:extLst>
          </p:cNvPr>
          <p:cNvSpPr txBox="1"/>
          <p:nvPr/>
        </p:nvSpPr>
        <p:spPr>
          <a:xfrm>
            <a:off x="306639" y="4517336"/>
            <a:ext cx="6736726"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1">
                    <a:lumMod val="50000"/>
                  </a:schemeClr>
                </a:solidFill>
              </a:rPr>
              <a:t>Loop fission: decide the reconfiguration format of MAERI</a:t>
            </a:r>
          </a:p>
          <a:p>
            <a:pPr marL="285750" indent="-285750">
              <a:buFont typeface="Arial" panose="020B0604020202020204" pitchFamily="34" charset="0"/>
              <a:buChar char="•"/>
            </a:pPr>
            <a:r>
              <a:rPr lang="en-US" sz="2000" dirty="0">
                <a:solidFill>
                  <a:schemeClr val="tx1">
                    <a:lumMod val="50000"/>
                  </a:schemeClr>
                </a:solidFill>
              </a:rPr>
              <a:t>Loop tiling: decide the tile shape that is mapped onto MAERI</a:t>
            </a:r>
          </a:p>
          <a:p>
            <a:pPr marL="285750" indent="-285750">
              <a:buFont typeface="Arial" panose="020B0604020202020204" pitchFamily="34" charset="0"/>
              <a:buChar char="•"/>
            </a:pPr>
            <a:r>
              <a:rPr lang="en-US" sz="2000" dirty="0">
                <a:solidFill>
                  <a:schemeClr val="tx1">
                    <a:lumMod val="50000"/>
                  </a:schemeClr>
                </a:solidFill>
              </a:rPr>
              <a:t>Loop unrolling: unrolling all the operations inside the kernel onto MAERI</a:t>
            </a:r>
          </a:p>
          <a:p>
            <a:pPr marL="285750" indent="-285750">
              <a:buFont typeface="Arial" panose="020B0604020202020204" pitchFamily="34" charset="0"/>
              <a:buChar char="•"/>
            </a:pPr>
            <a:r>
              <a:rPr lang="en-US" sz="2000" dirty="0">
                <a:solidFill>
                  <a:schemeClr val="tx1">
                    <a:lumMod val="50000"/>
                  </a:schemeClr>
                </a:solidFill>
              </a:rPr>
              <a:t>Loop interchanging: decide the execution order of the tiles.</a:t>
            </a:r>
          </a:p>
        </p:txBody>
      </p:sp>
      <p:sp>
        <p:nvSpPr>
          <p:cNvPr id="31" name="Arc 30">
            <a:extLst>
              <a:ext uri="{FF2B5EF4-FFF2-40B4-BE49-F238E27FC236}">
                <a16:creationId xmlns:a16="http://schemas.microsoft.com/office/drawing/2014/main" id="{1AA00D7C-B9C2-064B-A2E7-6BD348CABC01}"/>
              </a:ext>
            </a:extLst>
          </p:cNvPr>
          <p:cNvSpPr/>
          <p:nvPr/>
        </p:nvSpPr>
        <p:spPr>
          <a:xfrm>
            <a:off x="9287092" y="1512334"/>
            <a:ext cx="914399" cy="913576"/>
          </a:xfrm>
          <a:prstGeom prst="arc">
            <a:avLst>
              <a:gd name="adj1" fmla="val 17532088"/>
              <a:gd name="adj2" fmla="val 4498995"/>
            </a:avLst>
          </a:prstGeom>
          <a:ln w="28575">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855E625B-4E04-B044-A027-D357169CECDC}"/>
              </a:ext>
            </a:extLst>
          </p:cNvPr>
          <p:cNvSpPr/>
          <p:nvPr/>
        </p:nvSpPr>
        <p:spPr>
          <a:xfrm rot="10800000">
            <a:off x="6876245" y="1556967"/>
            <a:ext cx="914399" cy="913576"/>
          </a:xfrm>
          <a:prstGeom prst="arc">
            <a:avLst>
              <a:gd name="adj1" fmla="val 17532088"/>
              <a:gd name="adj2" fmla="val 4498995"/>
            </a:avLst>
          </a:prstGeom>
          <a:ln w="28575">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52058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0-#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 calcmode="lin" valueType="num">
                                      <p:cBhvr additive="base">
                                        <p:cTn id="18"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9"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par>
                                <p:cTn id="33" presetID="2" presetClass="entr" presetSubtype="8" fill="hold" nodeType="withEffect">
                                  <p:stCondLst>
                                    <p:cond delay="0"/>
                                  </p:stCondLst>
                                  <p:childTnLst>
                                    <p:set>
                                      <p:cBhvr>
                                        <p:cTn id="34" dur="1" fill="hold">
                                          <p:stCondLst>
                                            <p:cond delay="0"/>
                                          </p:stCondLst>
                                        </p:cTn>
                                        <p:tgtEl>
                                          <p:spTgt spid="26">
                                            <p:txEl>
                                              <p:pRg st="1" end="1"/>
                                            </p:txEl>
                                          </p:spTgt>
                                        </p:tgtEl>
                                        <p:attrNameLst>
                                          <p:attrName>style.visibility</p:attrName>
                                        </p:attrNameLst>
                                      </p:cBhvr>
                                      <p:to>
                                        <p:strVal val="visible"/>
                                      </p:to>
                                    </p:set>
                                    <p:anim calcmode="lin" valueType="num">
                                      <p:cBhvr additive="base">
                                        <p:cTn id="35" dur="500" fill="hold"/>
                                        <p:tgtEl>
                                          <p:spTgt spid="26">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0-#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6">
                                            <p:txEl>
                                              <p:pRg st="2" end="2"/>
                                            </p:txEl>
                                          </p:spTgt>
                                        </p:tgtEl>
                                        <p:attrNameLst>
                                          <p:attrName>style.visibility</p:attrName>
                                        </p:attrNameLst>
                                      </p:cBhvr>
                                      <p:to>
                                        <p:strVal val="visible"/>
                                      </p:to>
                                    </p:set>
                                    <p:anim calcmode="lin" valueType="num">
                                      <p:cBhvr additive="base">
                                        <p:cTn id="49" dur="500" fill="hold"/>
                                        <p:tgtEl>
                                          <p:spTgt spid="26">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0-#ppt_w/2"/>
                                          </p:val>
                                        </p:tav>
                                        <p:tav tm="100000">
                                          <p:val>
                                            <p:strVal val="#ppt_x"/>
                                          </p:val>
                                        </p:tav>
                                      </p:tavLst>
                                    </p:anim>
                                    <p:anim calcmode="lin" valueType="num">
                                      <p:cBhvr additive="base">
                                        <p:cTn id="56" dur="500" fill="hold"/>
                                        <p:tgtEl>
                                          <p:spTgt spid="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0-#ppt_w/2"/>
                                          </p:val>
                                        </p:tav>
                                        <p:tav tm="100000">
                                          <p:val>
                                            <p:strVal val="#ppt_x"/>
                                          </p:val>
                                        </p:tav>
                                      </p:tavLst>
                                    </p:anim>
                                    <p:anim calcmode="lin" valueType="num">
                                      <p:cBhvr additive="base">
                                        <p:cTn id="60" dur="500" fill="hold"/>
                                        <p:tgtEl>
                                          <p:spTgt spid="12"/>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26">
                                            <p:txEl>
                                              <p:pRg st="3" end="3"/>
                                            </p:txEl>
                                          </p:spTgt>
                                        </p:tgtEl>
                                        <p:attrNameLst>
                                          <p:attrName>style.visibility</p:attrName>
                                        </p:attrNameLst>
                                      </p:cBhvr>
                                      <p:to>
                                        <p:strVal val="visible"/>
                                      </p:to>
                                    </p:set>
                                    <p:anim calcmode="lin" valueType="num">
                                      <p:cBhvr additive="base">
                                        <p:cTn id="63" dur="500" fill="hold"/>
                                        <p:tgtEl>
                                          <p:spTgt spid="26">
                                            <p:txEl>
                                              <p:pRg st="3" end="3"/>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26">
                                            <p:txEl>
                                              <p:pRg st="3" end="3"/>
                                            </p:txEl>
                                          </p:spTgt>
                                        </p:tgtEl>
                                        <p:attrNameLst>
                                          <p:attrName>ppt_y</p:attrName>
                                        </p:attrNameLst>
                                      </p:cBhvr>
                                      <p:tavLst>
                                        <p:tav tm="0">
                                          <p:val>
                                            <p:strVal val="#ppt_y"/>
                                          </p:val>
                                        </p:tav>
                                        <p:tav tm="100000">
                                          <p:val>
                                            <p:strVal val="#ppt_y"/>
                                          </p:val>
                                        </p:tav>
                                      </p:tavLst>
                                    </p:anim>
                                  </p:childTnLst>
                                </p:cTn>
                              </p:par>
                              <p:par>
                                <p:cTn id="65" presetID="22" presetClass="entr" presetSubtype="4"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500"/>
                                        <p:tgtEl>
                                          <p:spTgt spid="32"/>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heel(1)">
                                      <p:cBhvr>
                                        <p:cTn id="7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3" grpId="0"/>
      <p:bldP spid="14" grpId="0" animBg="1"/>
      <p:bldP spid="15" grpId="0"/>
      <p:bldP spid="17"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15</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51012"/>
            <a:ext cx="9945512" cy="663387"/>
          </a:xfrm>
        </p:spPr>
        <p:txBody>
          <a:bodyPr/>
          <a:lstStyle/>
          <a:p>
            <a:r>
              <a:rPr lang="en-US" sz="4000" b="1" dirty="0">
                <a:solidFill>
                  <a:schemeClr val="tx1">
                    <a:lumMod val="50000"/>
                  </a:schemeClr>
                </a:solidFill>
                <a:latin typeface="Helvetica" pitchFamily="2" charset="0"/>
              </a:rPr>
              <a:t>Tile parameters and Virtual Neuron</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graphicFrame>
        <p:nvGraphicFramePr>
          <p:cNvPr id="8" name="Table 7">
            <a:extLst>
              <a:ext uri="{FF2B5EF4-FFF2-40B4-BE49-F238E27FC236}">
                <a16:creationId xmlns:a16="http://schemas.microsoft.com/office/drawing/2014/main" id="{84BEE9B9-A6A7-4D47-89E8-D13A555B6389}"/>
              </a:ext>
            </a:extLst>
          </p:cNvPr>
          <p:cNvGraphicFramePr>
            <a:graphicFrameLocks noGrp="1"/>
          </p:cNvGraphicFramePr>
          <p:nvPr>
            <p:extLst/>
          </p:nvPr>
        </p:nvGraphicFramePr>
        <p:xfrm>
          <a:off x="1907010" y="1249086"/>
          <a:ext cx="8138070" cy="2966720"/>
        </p:xfrm>
        <a:graphic>
          <a:graphicData uri="http://schemas.openxmlformats.org/drawingml/2006/table">
            <a:tbl>
              <a:tblPr firstRow="1" bandRow="1">
                <a:tableStyleId>{00A15C55-8517-42AA-B614-E9B94910E393}</a:tableStyleId>
              </a:tblPr>
              <a:tblGrid>
                <a:gridCol w="1527063">
                  <a:extLst>
                    <a:ext uri="{9D8B030D-6E8A-4147-A177-3AD203B41FA5}">
                      <a16:colId xmlns:a16="http://schemas.microsoft.com/office/drawing/2014/main" val="2468981925"/>
                    </a:ext>
                  </a:extLst>
                </a:gridCol>
                <a:gridCol w="6611007">
                  <a:extLst>
                    <a:ext uri="{9D8B030D-6E8A-4147-A177-3AD203B41FA5}">
                      <a16:colId xmlns:a16="http://schemas.microsoft.com/office/drawing/2014/main" val="309971931"/>
                    </a:ext>
                  </a:extLst>
                </a:gridCol>
              </a:tblGrid>
              <a:tr h="370840">
                <a:tc>
                  <a:txBody>
                    <a:bodyPr/>
                    <a:lstStyle/>
                    <a:p>
                      <a:r>
                        <a:rPr lang="en-US" dirty="0">
                          <a:solidFill>
                            <a:schemeClr val="tx1">
                              <a:lumMod val="50000"/>
                            </a:schemeClr>
                          </a:solidFill>
                          <a:latin typeface="Helvetica" pitchFamily="2" charset="0"/>
                        </a:rPr>
                        <a:t>Symbol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579"/>
                    </a:solidFill>
                  </a:tcPr>
                </a:tc>
                <a:tc>
                  <a:txBody>
                    <a:bodyPr/>
                    <a:lstStyle/>
                    <a:p>
                      <a:r>
                        <a:rPr lang="en-US" dirty="0">
                          <a:solidFill>
                            <a:schemeClr val="tx1">
                              <a:lumMod val="50000"/>
                            </a:schemeClr>
                          </a:solidFill>
                          <a:latin typeface="Helvetica" pitchFamily="2" charset="0"/>
                        </a:rPr>
                        <a:t>Description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579"/>
                    </a:solidFill>
                  </a:tcPr>
                </a:tc>
                <a:extLst>
                  <a:ext uri="{0D108BD9-81ED-4DB2-BD59-A6C34878D82A}">
                    <a16:rowId xmlns:a16="http://schemas.microsoft.com/office/drawing/2014/main" val="4269092697"/>
                  </a:ext>
                </a:extLst>
              </a:tr>
              <a:tr h="370840">
                <a:tc>
                  <a:txBody>
                    <a:bodyPr/>
                    <a:lstStyle/>
                    <a:p>
                      <a:r>
                        <a:rPr lang="en-US" dirty="0">
                          <a:solidFill>
                            <a:schemeClr val="tx1">
                              <a:lumMod val="50000"/>
                            </a:schemeClr>
                          </a:solidFill>
                          <a:latin typeface="Helvetica" pitchFamily="2" charset="0"/>
                        </a:rPr>
                        <a:t>T_R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lumMod val="50000"/>
                            </a:schemeClr>
                          </a:solidFill>
                          <a:latin typeface="Helvetica" pitchFamily="2" charset="0"/>
                        </a:rPr>
                        <a:t>Number of mapped rows of inputs and weights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6338905"/>
                  </a:ext>
                </a:extLst>
              </a:tr>
              <a:tr h="370840">
                <a:tc>
                  <a:txBody>
                    <a:bodyPr/>
                    <a:lstStyle/>
                    <a:p>
                      <a:r>
                        <a:rPr lang="en-US" dirty="0">
                          <a:solidFill>
                            <a:schemeClr val="tx1">
                              <a:lumMod val="50000"/>
                            </a:schemeClr>
                          </a:solidFill>
                          <a:latin typeface="Helvetica" pitchFamily="2" charset="0"/>
                        </a:rPr>
                        <a:t>T_S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lumMod val="50000"/>
                            </a:schemeClr>
                          </a:solidFill>
                          <a:effectLst/>
                          <a:latin typeface="Helvetica" pitchFamily="2" charset="0"/>
                        </a:rPr>
                        <a:t>Number of mapped columns of inputs and weights </a:t>
                      </a:r>
                      <a:endParaRPr lang="en-US" dirty="0">
                        <a:solidFill>
                          <a:schemeClr val="tx1">
                            <a:lumMod val="50000"/>
                          </a:schemeClr>
                        </a:solidFill>
                        <a:latin typeface="Helvetica"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9085316"/>
                  </a:ext>
                </a:extLst>
              </a:tr>
              <a:tr h="370840">
                <a:tc>
                  <a:txBody>
                    <a:bodyPr/>
                    <a:lstStyle/>
                    <a:p>
                      <a:r>
                        <a:rPr lang="en-US" dirty="0">
                          <a:solidFill>
                            <a:schemeClr val="tx1">
                              <a:lumMod val="50000"/>
                            </a:schemeClr>
                          </a:solidFill>
                          <a:latin typeface="Helvetica" pitchFamily="2" charset="0"/>
                        </a:rPr>
                        <a:t>T_K</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lumMod val="50000"/>
                            </a:schemeClr>
                          </a:solidFill>
                          <a:effectLst/>
                          <a:latin typeface="Helvetica" pitchFamily="2" charset="0"/>
                        </a:rPr>
                        <a:t>Number of mapped filters</a:t>
                      </a:r>
                      <a:endParaRPr lang="en-US" dirty="0">
                        <a:solidFill>
                          <a:schemeClr val="tx1">
                            <a:lumMod val="50000"/>
                          </a:schemeClr>
                        </a:solidFill>
                        <a:latin typeface="Helvetica"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8949391"/>
                  </a:ext>
                </a:extLst>
              </a:tr>
              <a:tr h="370840">
                <a:tc>
                  <a:txBody>
                    <a:bodyPr/>
                    <a:lstStyle/>
                    <a:p>
                      <a:r>
                        <a:rPr lang="en-US" dirty="0">
                          <a:solidFill>
                            <a:schemeClr val="tx1">
                              <a:lumMod val="50000"/>
                            </a:schemeClr>
                          </a:solidFill>
                          <a:latin typeface="Helvetica" pitchFamily="2" charset="0"/>
                        </a:rPr>
                        <a:t>T_N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lumMod val="50000"/>
                            </a:schemeClr>
                          </a:solidFill>
                          <a:effectLst/>
                          <a:latin typeface="Helvetica" pitchFamily="2" charset="0"/>
                        </a:rPr>
                        <a:t>Number of mapped input feature maps</a:t>
                      </a:r>
                      <a:endParaRPr lang="en-US" dirty="0">
                        <a:solidFill>
                          <a:schemeClr val="tx1">
                            <a:lumMod val="50000"/>
                          </a:schemeClr>
                        </a:solidFill>
                        <a:latin typeface="Helvetica"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140011"/>
                  </a:ext>
                </a:extLst>
              </a:tr>
              <a:tr h="370840">
                <a:tc>
                  <a:txBody>
                    <a:bodyPr/>
                    <a:lstStyle/>
                    <a:p>
                      <a:r>
                        <a:rPr lang="en-US" dirty="0">
                          <a:solidFill>
                            <a:schemeClr val="tx1">
                              <a:lumMod val="50000"/>
                            </a:schemeClr>
                          </a:solidFill>
                          <a:latin typeface="Helvetica" pitchFamily="2" charset="0"/>
                        </a:rPr>
                        <a:t>T_C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lumMod val="50000"/>
                            </a:schemeClr>
                          </a:solidFill>
                          <a:effectLst/>
                          <a:latin typeface="Helvetica" pitchFamily="2" charset="0"/>
                        </a:rPr>
                        <a:t>Number of mapped input and weight channel</a:t>
                      </a:r>
                      <a:endParaRPr lang="en-US" dirty="0">
                        <a:solidFill>
                          <a:schemeClr val="tx1">
                            <a:lumMod val="50000"/>
                          </a:schemeClr>
                        </a:solidFill>
                        <a:latin typeface="Helvetica"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1217132"/>
                  </a:ext>
                </a:extLst>
              </a:tr>
              <a:tr h="370840">
                <a:tc>
                  <a:txBody>
                    <a:bodyPr/>
                    <a:lstStyle/>
                    <a:p>
                      <a:r>
                        <a:rPr lang="en-US" dirty="0">
                          <a:solidFill>
                            <a:schemeClr val="tx1">
                              <a:lumMod val="50000"/>
                            </a:schemeClr>
                          </a:solidFill>
                          <a:latin typeface="Helvetica" pitchFamily="2" charset="0"/>
                        </a:rPr>
                        <a:t>T_X’</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1800" kern="1200" dirty="0">
                          <a:solidFill>
                            <a:schemeClr val="tx1">
                              <a:lumMod val="50000"/>
                            </a:schemeClr>
                          </a:solidFill>
                          <a:effectLst/>
                          <a:latin typeface="Helvetica" pitchFamily="2" charset="0"/>
                        </a:rPr>
                        <a:t>Number of mapped rows of output</a:t>
                      </a:r>
                      <a:endParaRPr lang="en-US" dirty="0">
                        <a:solidFill>
                          <a:schemeClr val="tx1">
                            <a:lumMod val="50000"/>
                          </a:schemeClr>
                        </a:solidFill>
                        <a:latin typeface="Helvetica"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7189508"/>
                  </a:ext>
                </a:extLst>
              </a:tr>
              <a:tr h="370840">
                <a:tc>
                  <a:txBody>
                    <a:bodyPr/>
                    <a:lstStyle/>
                    <a:p>
                      <a:r>
                        <a:rPr lang="en-US" dirty="0">
                          <a:solidFill>
                            <a:schemeClr val="tx1">
                              <a:lumMod val="50000"/>
                            </a:schemeClr>
                          </a:solidFill>
                          <a:latin typeface="Helvetica" pitchFamily="2" charset="0"/>
                        </a:rPr>
                        <a:t>T_Y’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lumMod val="50000"/>
                            </a:schemeClr>
                          </a:solidFill>
                          <a:effectLst/>
                          <a:latin typeface="Helvetica" pitchFamily="2" charset="0"/>
                        </a:rPr>
                        <a:t>Number of mapped columns of output</a:t>
                      </a:r>
                      <a:endParaRPr lang="en-US" dirty="0">
                        <a:solidFill>
                          <a:schemeClr val="tx1">
                            <a:lumMod val="50000"/>
                          </a:schemeClr>
                        </a:solidFill>
                        <a:latin typeface="Helvetica"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19193"/>
                  </a:ext>
                </a:extLst>
              </a:tr>
            </a:tbl>
          </a:graphicData>
        </a:graphic>
      </p:graphicFrame>
      <p:graphicFrame>
        <p:nvGraphicFramePr>
          <p:cNvPr id="9" name="Table 8">
            <a:extLst>
              <a:ext uri="{FF2B5EF4-FFF2-40B4-BE49-F238E27FC236}">
                <a16:creationId xmlns:a16="http://schemas.microsoft.com/office/drawing/2014/main" id="{471FE783-9961-384E-9EF9-CFBBDB6D1A4D}"/>
              </a:ext>
            </a:extLst>
          </p:cNvPr>
          <p:cNvGraphicFramePr>
            <a:graphicFrameLocks noGrp="1"/>
          </p:cNvGraphicFramePr>
          <p:nvPr>
            <p:extLst>
              <p:ext uri="{D42A27DB-BD31-4B8C-83A1-F6EECF244321}">
                <p14:modId xmlns:p14="http://schemas.microsoft.com/office/powerpoint/2010/main" val="1695240789"/>
              </p:ext>
            </p:extLst>
          </p:nvPr>
        </p:nvGraphicFramePr>
        <p:xfrm>
          <a:off x="1907010" y="4595912"/>
          <a:ext cx="8128000" cy="1112520"/>
        </p:xfrm>
        <a:graphic>
          <a:graphicData uri="http://schemas.openxmlformats.org/drawingml/2006/table">
            <a:tbl>
              <a:tblPr firstRow="1" bandRow="1">
                <a:tableStyleId>{00A15C55-8517-42AA-B614-E9B94910E393}</a:tableStyleId>
              </a:tblPr>
              <a:tblGrid>
                <a:gridCol w="2394057">
                  <a:extLst>
                    <a:ext uri="{9D8B030D-6E8A-4147-A177-3AD203B41FA5}">
                      <a16:colId xmlns:a16="http://schemas.microsoft.com/office/drawing/2014/main" val="516713326"/>
                    </a:ext>
                  </a:extLst>
                </a:gridCol>
                <a:gridCol w="5733943">
                  <a:extLst>
                    <a:ext uri="{9D8B030D-6E8A-4147-A177-3AD203B41FA5}">
                      <a16:colId xmlns:a16="http://schemas.microsoft.com/office/drawing/2014/main" val="57282676"/>
                    </a:ext>
                  </a:extLst>
                </a:gridCol>
              </a:tblGrid>
              <a:tr h="370840">
                <a:tc>
                  <a:txBody>
                    <a:bodyPr/>
                    <a:lstStyle/>
                    <a:p>
                      <a:r>
                        <a:rPr lang="en-US" dirty="0">
                          <a:solidFill>
                            <a:schemeClr val="tx1">
                              <a:lumMod val="50000"/>
                            </a:schemeClr>
                          </a:solidFill>
                          <a:latin typeface="Helvetica" pitchFamily="2" charset="0"/>
                        </a:rPr>
                        <a:t>Virtual Neuron (VN)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579"/>
                    </a:solidFill>
                  </a:tcPr>
                </a:tc>
                <a:tc>
                  <a:txBody>
                    <a:bodyPr/>
                    <a:lstStyle/>
                    <a:p>
                      <a:r>
                        <a:rPr lang="en-US" dirty="0">
                          <a:solidFill>
                            <a:schemeClr val="tx1">
                              <a:lumMod val="50000"/>
                            </a:schemeClr>
                          </a:solidFill>
                          <a:latin typeface="Helvetica" pitchFamily="2" charset="0"/>
                        </a:rPr>
                        <a:t>Calculation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579"/>
                    </a:solidFill>
                  </a:tcPr>
                </a:tc>
                <a:extLst>
                  <a:ext uri="{0D108BD9-81ED-4DB2-BD59-A6C34878D82A}">
                    <a16:rowId xmlns:a16="http://schemas.microsoft.com/office/drawing/2014/main" val="2553321410"/>
                  </a:ext>
                </a:extLst>
              </a:tr>
              <a:tr h="370840">
                <a:tc>
                  <a:txBody>
                    <a:bodyPr/>
                    <a:lstStyle/>
                    <a:p>
                      <a:r>
                        <a:rPr lang="en-US" dirty="0">
                          <a:solidFill>
                            <a:schemeClr val="tx1">
                              <a:lumMod val="50000"/>
                            </a:schemeClr>
                          </a:solidFill>
                          <a:latin typeface="Helvetica" pitchFamily="2" charset="0"/>
                        </a:rPr>
                        <a:t>VN Size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b="0" i="0" dirty="0">
                          <a:solidFill>
                            <a:schemeClr val="tx1">
                              <a:lumMod val="50000"/>
                            </a:schemeClr>
                          </a:solidFill>
                          <a:latin typeface="Helvetica" pitchFamily="2" charset="0"/>
                        </a:rPr>
                        <a:t>T_R x T_S x T_C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9656022"/>
                  </a:ext>
                </a:extLst>
              </a:tr>
              <a:tr h="370840">
                <a:tc>
                  <a:txBody>
                    <a:bodyPr/>
                    <a:lstStyle/>
                    <a:p>
                      <a:r>
                        <a:rPr lang="en-US" dirty="0">
                          <a:solidFill>
                            <a:schemeClr val="tx1">
                              <a:lumMod val="50000"/>
                            </a:schemeClr>
                          </a:solidFill>
                          <a:latin typeface="Helvetica" pitchFamily="2" charset="0"/>
                        </a:rPr>
                        <a:t>Number of VNs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i="0" dirty="0">
                          <a:solidFill>
                            <a:schemeClr val="tx1">
                              <a:lumMod val="50000"/>
                            </a:schemeClr>
                          </a:solidFill>
                          <a:latin typeface="Helvetica" pitchFamily="2" charset="0"/>
                        </a:rPr>
                        <a:t>T_K x T_N x T_X’ x T_Y’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5799635"/>
                  </a:ext>
                </a:extLst>
              </a:tr>
            </a:tbl>
          </a:graphicData>
        </a:graphic>
      </p:graphicFrame>
    </p:spTree>
    <p:extLst>
      <p:ext uri="{BB962C8B-B14F-4D97-AF65-F5344CB8AC3E}">
        <p14:creationId xmlns:p14="http://schemas.microsoft.com/office/powerpoint/2010/main" val="1838462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16</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95835"/>
            <a:ext cx="9392355" cy="618564"/>
          </a:xfrm>
        </p:spPr>
        <p:txBody>
          <a:bodyPr/>
          <a:lstStyle/>
          <a:p>
            <a:r>
              <a:rPr lang="en-US" sz="4000" b="1" dirty="0">
                <a:solidFill>
                  <a:schemeClr val="tx1">
                    <a:lumMod val="50000"/>
                  </a:schemeClr>
                </a:solidFill>
                <a:latin typeface="Helvetica" pitchFamily="2" charset="0"/>
              </a:rPr>
              <a:t>Outline</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8" name="Content Placeholder 5">
            <a:extLst>
              <a:ext uri="{FF2B5EF4-FFF2-40B4-BE49-F238E27FC236}">
                <a16:creationId xmlns:a16="http://schemas.microsoft.com/office/drawing/2014/main" id="{01A215E4-D057-B54F-83B8-DB5C290FA64D}"/>
              </a:ext>
            </a:extLst>
          </p:cNvPr>
          <p:cNvSpPr>
            <a:spLocks noGrp="1"/>
          </p:cNvSpPr>
          <p:nvPr>
            <p:ph idx="1"/>
          </p:nvPr>
        </p:nvSpPr>
        <p:spPr>
          <a:xfrm>
            <a:off x="579118" y="1228406"/>
            <a:ext cx="11612880" cy="5611338"/>
          </a:xfrm>
        </p:spPr>
        <p:txBody>
          <a:bodyPr>
            <a:normAutofit/>
          </a:bodyPr>
          <a:lstStyle/>
          <a:p>
            <a:r>
              <a:rPr lang="en-US" altLang="zh-CN" sz="3200" b="1" dirty="0">
                <a:solidFill>
                  <a:schemeClr val="tx1">
                    <a:lumMod val="60000"/>
                    <a:lumOff val="40000"/>
                  </a:schemeClr>
                </a:solidFill>
                <a:latin typeface="Helvetica" pitchFamily="2" charset="0"/>
              </a:rPr>
              <a:t>Motivation</a:t>
            </a:r>
          </a:p>
          <a:p>
            <a:r>
              <a:rPr lang="en-US" altLang="zh-CN" sz="3200" b="1" dirty="0">
                <a:solidFill>
                  <a:schemeClr val="tx1">
                    <a:lumMod val="60000"/>
                    <a:lumOff val="40000"/>
                  </a:schemeClr>
                </a:solidFill>
                <a:latin typeface="Helvetica" pitchFamily="2" charset="0"/>
              </a:rPr>
              <a:t>Target DNN Accelerator: MAERI</a:t>
            </a:r>
          </a:p>
          <a:p>
            <a:r>
              <a:rPr lang="en-US" altLang="zh-CN" sz="3200" b="1" dirty="0">
                <a:solidFill>
                  <a:schemeClr val="tx1">
                    <a:lumMod val="60000"/>
                    <a:lumOff val="40000"/>
                  </a:schemeClr>
                </a:solidFill>
                <a:latin typeface="Helvetica" pitchFamily="2" charset="0"/>
              </a:rPr>
              <a:t>mRNA: Mapping explorer for MAERI</a:t>
            </a:r>
            <a:endParaRPr lang="en-US" altLang="zh-CN" sz="2800" b="1" dirty="0">
              <a:solidFill>
                <a:schemeClr val="tx1">
                  <a:lumMod val="60000"/>
                  <a:lumOff val="40000"/>
                </a:schemeClr>
              </a:solidFill>
              <a:latin typeface="Helvetica" pitchFamily="2" charset="0"/>
            </a:endParaRPr>
          </a:p>
          <a:p>
            <a:r>
              <a:rPr lang="en-US" altLang="zh-CN" sz="3200" b="1" dirty="0">
                <a:solidFill>
                  <a:schemeClr val="tx1">
                    <a:lumMod val="50000"/>
                  </a:schemeClr>
                </a:solidFill>
                <a:latin typeface="Helvetica" pitchFamily="2" charset="0"/>
              </a:rPr>
              <a:t>Mapping examples</a:t>
            </a:r>
          </a:p>
          <a:p>
            <a:r>
              <a:rPr lang="en-US" altLang="zh-CN" sz="3200" b="1" dirty="0">
                <a:solidFill>
                  <a:schemeClr val="tx1">
                    <a:lumMod val="50000"/>
                  </a:schemeClr>
                </a:solidFill>
                <a:latin typeface="Helvetica" pitchFamily="2" charset="0"/>
              </a:rPr>
              <a:t>mRNA framework</a:t>
            </a:r>
          </a:p>
          <a:p>
            <a:r>
              <a:rPr lang="en-US" sz="3200" b="1" dirty="0">
                <a:solidFill>
                  <a:schemeClr val="tx1">
                    <a:lumMod val="50000"/>
                  </a:schemeClr>
                </a:solidFill>
                <a:latin typeface="Helvetica" pitchFamily="2" charset="0"/>
              </a:rPr>
              <a:t>Evaluation</a:t>
            </a:r>
          </a:p>
          <a:p>
            <a:r>
              <a:rPr lang="en-US" sz="3200" b="1" dirty="0">
                <a:solidFill>
                  <a:schemeClr val="tx1">
                    <a:lumMod val="50000"/>
                  </a:schemeClr>
                </a:solidFill>
                <a:latin typeface="Helvetica" pitchFamily="2" charset="0"/>
              </a:rPr>
              <a:t>Conclusion</a:t>
            </a:r>
          </a:p>
        </p:txBody>
      </p:sp>
      <p:sp>
        <p:nvSpPr>
          <p:cNvPr id="9" name="Pentagon 8">
            <a:extLst>
              <a:ext uri="{FF2B5EF4-FFF2-40B4-BE49-F238E27FC236}">
                <a16:creationId xmlns:a16="http://schemas.microsoft.com/office/drawing/2014/main" id="{E83FD4BA-76CB-654A-B145-43CF7749DDC2}"/>
              </a:ext>
            </a:extLst>
          </p:cNvPr>
          <p:cNvSpPr/>
          <p:nvPr/>
        </p:nvSpPr>
        <p:spPr>
          <a:xfrm>
            <a:off x="299796" y="3004475"/>
            <a:ext cx="554800" cy="292608"/>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534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17</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69483"/>
            <a:ext cx="9392355" cy="644916"/>
          </a:xfrm>
        </p:spPr>
        <p:txBody>
          <a:bodyPr/>
          <a:lstStyle/>
          <a:p>
            <a:r>
              <a:rPr lang="en-US" sz="4000" b="1" dirty="0">
                <a:solidFill>
                  <a:schemeClr val="tx1">
                    <a:lumMod val="50000"/>
                  </a:schemeClr>
                </a:solidFill>
                <a:latin typeface="Helvetica" pitchFamily="2" charset="0"/>
              </a:rPr>
              <a:t>Mapping strategy 1 (16 </a:t>
            </a:r>
            <a:r>
              <a:rPr lang="en-US" sz="4000" b="1" dirty="0" err="1">
                <a:solidFill>
                  <a:schemeClr val="tx1">
                    <a:lumMod val="50000"/>
                  </a:schemeClr>
                </a:solidFill>
                <a:latin typeface="Helvetica" pitchFamily="2" charset="0"/>
              </a:rPr>
              <a:t>MSes</a:t>
            </a:r>
            <a:r>
              <a:rPr lang="en-US" sz="4000" b="1" dirty="0">
                <a:solidFill>
                  <a:schemeClr val="tx1">
                    <a:lumMod val="50000"/>
                  </a:schemeClr>
                </a:solidFill>
                <a:latin typeface="Helvetica" pitchFamily="2" charset="0"/>
              </a:rPr>
              <a:t>)</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grpSp>
        <p:nvGrpSpPr>
          <p:cNvPr id="8" name="Group 7">
            <a:extLst>
              <a:ext uri="{FF2B5EF4-FFF2-40B4-BE49-F238E27FC236}">
                <a16:creationId xmlns:a16="http://schemas.microsoft.com/office/drawing/2014/main" id="{26D31557-4A59-164F-A463-46F6ABFF6184}"/>
              </a:ext>
            </a:extLst>
          </p:cNvPr>
          <p:cNvGrpSpPr/>
          <p:nvPr/>
        </p:nvGrpSpPr>
        <p:grpSpPr>
          <a:xfrm>
            <a:off x="4418119" y="1247618"/>
            <a:ext cx="1828800" cy="1828800"/>
            <a:chOff x="6603381" y="4410307"/>
            <a:chExt cx="1828800" cy="1828800"/>
          </a:xfrm>
        </p:grpSpPr>
        <p:sp>
          <p:nvSpPr>
            <p:cNvPr id="9" name="Rectangle 8">
              <a:extLst>
                <a:ext uri="{FF2B5EF4-FFF2-40B4-BE49-F238E27FC236}">
                  <a16:creationId xmlns:a16="http://schemas.microsoft.com/office/drawing/2014/main" id="{23EC77D3-9771-9142-961D-62B5B86BB24C}"/>
                </a:ext>
              </a:extLst>
            </p:cNvPr>
            <p:cNvSpPr/>
            <p:nvPr/>
          </p:nvSpPr>
          <p:spPr>
            <a:xfrm>
              <a:off x="6603381" y="44103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48</a:t>
              </a:r>
              <a:endParaRPr lang="en-US" sz="1200" dirty="0">
                <a:solidFill>
                  <a:schemeClr val="tx1"/>
                </a:solidFill>
              </a:endParaRPr>
            </a:p>
          </p:txBody>
        </p:sp>
        <p:sp>
          <p:nvSpPr>
            <p:cNvPr id="10" name="Rectangle 9">
              <a:extLst>
                <a:ext uri="{FF2B5EF4-FFF2-40B4-BE49-F238E27FC236}">
                  <a16:creationId xmlns:a16="http://schemas.microsoft.com/office/drawing/2014/main" id="{27D70491-B465-9647-807E-CB561CE1C2B7}"/>
                </a:ext>
              </a:extLst>
            </p:cNvPr>
            <p:cNvSpPr/>
            <p:nvPr/>
          </p:nvSpPr>
          <p:spPr>
            <a:xfrm>
              <a:off x="7060581" y="44103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49</a:t>
              </a:r>
              <a:endParaRPr lang="en-US" sz="1200" dirty="0">
                <a:solidFill>
                  <a:schemeClr val="tx1"/>
                </a:solidFill>
              </a:endParaRPr>
            </a:p>
          </p:txBody>
        </p:sp>
        <p:sp>
          <p:nvSpPr>
            <p:cNvPr id="11" name="Rectangle 10">
              <a:extLst>
                <a:ext uri="{FF2B5EF4-FFF2-40B4-BE49-F238E27FC236}">
                  <a16:creationId xmlns:a16="http://schemas.microsoft.com/office/drawing/2014/main" id="{919C7C5B-B653-924D-954C-180A7C6A9B8F}"/>
                </a:ext>
              </a:extLst>
            </p:cNvPr>
            <p:cNvSpPr/>
            <p:nvPr/>
          </p:nvSpPr>
          <p:spPr>
            <a:xfrm>
              <a:off x="7517781" y="44103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50</a:t>
              </a:r>
              <a:endParaRPr lang="en-US" sz="1200" dirty="0">
                <a:solidFill>
                  <a:schemeClr val="tx1"/>
                </a:solidFill>
              </a:endParaRPr>
            </a:p>
          </p:txBody>
        </p:sp>
        <p:sp>
          <p:nvSpPr>
            <p:cNvPr id="12" name="Rectangle 11">
              <a:extLst>
                <a:ext uri="{FF2B5EF4-FFF2-40B4-BE49-F238E27FC236}">
                  <a16:creationId xmlns:a16="http://schemas.microsoft.com/office/drawing/2014/main" id="{E4D6974F-FF1E-BA48-AAEB-B2A1058F226D}"/>
                </a:ext>
              </a:extLst>
            </p:cNvPr>
            <p:cNvSpPr/>
            <p:nvPr/>
          </p:nvSpPr>
          <p:spPr>
            <a:xfrm>
              <a:off x="7974981" y="44103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51</a:t>
              </a:r>
              <a:endParaRPr lang="en-US" sz="1200" dirty="0">
                <a:solidFill>
                  <a:schemeClr val="tx1"/>
                </a:solidFill>
              </a:endParaRPr>
            </a:p>
          </p:txBody>
        </p:sp>
        <p:sp>
          <p:nvSpPr>
            <p:cNvPr id="13" name="Rectangle 12">
              <a:extLst>
                <a:ext uri="{FF2B5EF4-FFF2-40B4-BE49-F238E27FC236}">
                  <a16:creationId xmlns:a16="http://schemas.microsoft.com/office/drawing/2014/main" id="{E87B53DE-C10C-0740-9681-55869865A69D}"/>
                </a:ext>
              </a:extLst>
            </p:cNvPr>
            <p:cNvSpPr/>
            <p:nvPr/>
          </p:nvSpPr>
          <p:spPr>
            <a:xfrm>
              <a:off x="6603381" y="48675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52</a:t>
              </a:r>
              <a:endParaRPr lang="en-US" sz="1200" dirty="0">
                <a:solidFill>
                  <a:schemeClr val="tx1"/>
                </a:solidFill>
              </a:endParaRPr>
            </a:p>
          </p:txBody>
        </p:sp>
        <p:sp>
          <p:nvSpPr>
            <p:cNvPr id="14" name="Rectangle 13">
              <a:extLst>
                <a:ext uri="{FF2B5EF4-FFF2-40B4-BE49-F238E27FC236}">
                  <a16:creationId xmlns:a16="http://schemas.microsoft.com/office/drawing/2014/main" id="{426C5DE3-D46E-B845-84A2-3A188A7BB8AB}"/>
                </a:ext>
              </a:extLst>
            </p:cNvPr>
            <p:cNvSpPr/>
            <p:nvPr/>
          </p:nvSpPr>
          <p:spPr>
            <a:xfrm>
              <a:off x="7060581" y="48675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x5</a:t>
              </a:r>
              <a:r>
                <a:rPr lang="en-US" altLang="zh-CN" sz="1200" dirty="0">
                  <a:solidFill>
                    <a:schemeClr val="tx1"/>
                  </a:solidFill>
                </a:rPr>
                <a:t>3</a:t>
              </a:r>
              <a:endParaRPr lang="en-US" sz="1200" dirty="0">
                <a:solidFill>
                  <a:schemeClr val="tx1"/>
                </a:solidFill>
              </a:endParaRPr>
            </a:p>
          </p:txBody>
        </p:sp>
        <p:sp>
          <p:nvSpPr>
            <p:cNvPr id="15" name="Rectangle 14">
              <a:extLst>
                <a:ext uri="{FF2B5EF4-FFF2-40B4-BE49-F238E27FC236}">
                  <a16:creationId xmlns:a16="http://schemas.microsoft.com/office/drawing/2014/main" id="{42DFF494-701B-D74B-9786-47A7C4D55F1B}"/>
                </a:ext>
              </a:extLst>
            </p:cNvPr>
            <p:cNvSpPr/>
            <p:nvPr/>
          </p:nvSpPr>
          <p:spPr>
            <a:xfrm>
              <a:off x="7517781" y="48675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54</a:t>
              </a:r>
              <a:endParaRPr lang="en-US" sz="1200" dirty="0">
                <a:solidFill>
                  <a:schemeClr val="tx1"/>
                </a:solidFill>
              </a:endParaRPr>
            </a:p>
          </p:txBody>
        </p:sp>
        <p:sp>
          <p:nvSpPr>
            <p:cNvPr id="16" name="Rectangle 15">
              <a:extLst>
                <a:ext uri="{FF2B5EF4-FFF2-40B4-BE49-F238E27FC236}">
                  <a16:creationId xmlns:a16="http://schemas.microsoft.com/office/drawing/2014/main" id="{BC84191F-E75C-EA41-91F2-F4412A68C397}"/>
                </a:ext>
              </a:extLst>
            </p:cNvPr>
            <p:cNvSpPr/>
            <p:nvPr/>
          </p:nvSpPr>
          <p:spPr>
            <a:xfrm>
              <a:off x="7974981" y="48675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55</a:t>
              </a:r>
              <a:endParaRPr lang="en-US" sz="1200" dirty="0">
                <a:solidFill>
                  <a:schemeClr val="tx1"/>
                </a:solidFill>
              </a:endParaRPr>
            </a:p>
          </p:txBody>
        </p:sp>
        <p:sp>
          <p:nvSpPr>
            <p:cNvPr id="17" name="Rectangle 16">
              <a:extLst>
                <a:ext uri="{FF2B5EF4-FFF2-40B4-BE49-F238E27FC236}">
                  <a16:creationId xmlns:a16="http://schemas.microsoft.com/office/drawing/2014/main" id="{5C4FB4FB-423E-DD42-8D47-F2CF5564CB82}"/>
                </a:ext>
              </a:extLst>
            </p:cNvPr>
            <p:cNvSpPr/>
            <p:nvPr/>
          </p:nvSpPr>
          <p:spPr>
            <a:xfrm>
              <a:off x="6603381" y="53247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56</a:t>
              </a:r>
              <a:endParaRPr lang="en-US" sz="1200" dirty="0">
                <a:solidFill>
                  <a:schemeClr val="tx1"/>
                </a:solidFill>
              </a:endParaRPr>
            </a:p>
          </p:txBody>
        </p:sp>
        <p:sp>
          <p:nvSpPr>
            <p:cNvPr id="18" name="Rectangle 17">
              <a:extLst>
                <a:ext uri="{FF2B5EF4-FFF2-40B4-BE49-F238E27FC236}">
                  <a16:creationId xmlns:a16="http://schemas.microsoft.com/office/drawing/2014/main" id="{8D94C0F3-180A-E24B-A149-6BCC567D315F}"/>
                </a:ext>
              </a:extLst>
            </p:cNvPr>
            <p:cNvSpPr/>
            <p:nvPr/>
          </p:nvSpPr>
          <p:spPr>
            <a:xfrm>
              <a:off x="7060581" y="53247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57</a:t>
              </a:r>
              <a:endParaRPr lang="en-US" sz="1200" dirty="0">
                <a:solidFill>
                  <a:schemeClr val="tx1"/>
                </a:solidFill>
              </a:endParaRPr>
            </a:p>
          </p:txBody>
        </p:sp>
        <p:sp>
          <p:nvSpPr>
            <p:cNvPr id="19" name="Rectangle 18">
              <a:extLst>
                <a:ext uri="{FF2B5EF4-FFF2-40B4-BE49-F238E27FC236}">
                  <a16:creationId xmlns:a16="http://schemas.microsoft.com/office/drawing/2014/main" id="{4E4400B4-1D15-CE44-8BC9-00D5A8C71834}"/>
                </a:ext>
              </a:extLst>
            </p:cNvPr>
            <p:cNvSpPr/>
            <p:nvPr/>
          </p:nvSpPr>
          <p:spPr>
            <a:xfrm>
              <a:off x="7517781" y="53247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58</a:t>
              </a:r>
              <a:endParaRPr lang="en-US" sz="1200" dirty="0">
                <a:solidFill>
                  <a:schemeClr val="tx1"/>
                </a:solidFill>
              </a:endParaRPr>
            </a:p>
          </p:txBody>
        </p:sp>
        <p:sp>
          <p:nvSpPr>
            <p:cNvPr id="20" name="Rectangle 19">
              <a:extLst>
                <a:ext uri="{FF2B5EF4-FFF2-40B4-BE49-F238E27FC236}">
                  <a16:creationId xmlns:a16="http://schemas.microsoft.com/office/drawing/2014/main" id="{1F5390E5-369F-424B-9E7E-46C5619A454E}"/>
                </a:ext>
              </a:extLst>
            </p:cNvPr>
            <p:cNvSpPr/>
            <p:nvPr/>
          </p:nvSpPr>
          <p:spPr>
            <a:xfrm>
              <a:off x="7974981" y="53247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59</a:t>
              </a:r>
              <a:endParaRPr lang="en-US" sz="1200" dirty="0">
                <a:solidFill>
                  <a:schemeClr val="tx1"/>
                </a:solidFill>
              </a:endParaRPr>
            </a:p>
          </p:txBody>
        </p:sp>
        <p:sp>
          <p:nvSpPr>
            <p:cNvPr id="21" name="Rectangle 20">
              <a:extLst>
                <a:ext uri="{FF2B5EF4-FFF2-40B4-BE49-F238E27FC236}">
                  <a16:creationId xmlns:a16="http://schemas.microsoft.com/office/drawing/2014/main" id="{02471B26-46BA-8546-ACB2-84058B04CFC7}"/>
                </a:ext>
              </a:extLst>
            </p:cNvPr>
            <p:cNvSpPr/>
            <p:nvPr/>
          </p:nvSpPr>
          <p:spPr>
            <a:xfrm>
              <a:off x="6603381" y="57819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60</a:t>
              </a:r>
              <a:endParaRPr lang="en-US" sz="1200" dirty="0">
                <a:solidFill>
                  <a:schemeClr val="tx1"/>
                </a:solidFill>
              </a:endParaRPr>
            </a:p>
          </p:txBody>
        </p:sp>
        <p:sp>
          <p:nvSpPr>
            <p:cNvPr id="22" name="Rectangle 21">
              <a:extLst>
                <a:ext uri="{FF2B5EF4-FFF2-40B4-BE49-F238E27FC236}">
                  <a16:creationId xmlns:a16="http://schemas.microsoft.com/office/drawing/2014/main" id="{0C1ADC7F-7202-9941-B125-3044C86BB8A4}"/>
                </a:ext>
              </a:extLst>
            </p:cNvPr>
            <p:cNvSpPr/>
            <p:nvPr/>
          </p:nvSpPr>
          <p:spPr>
            <a:xfrm>
              <a:off x="7060581" y="57819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61</a:t>
              </a:r>
              <a:endParaRPr lang="en-US" sz="1200" dirty="0">
                <a:solidFill>
                  <a:schemeClr val="tx1"/>
                </a:solidFill>
              </a:endParaRPr>
            </a:p>
          </p:txBody>
        </p:sp>
        <p:sp>
          <p:nvSpPr>
            <p:cNvPr id="23" name="Rectangle 22">
              <a:extLst>
                <a:ext uri="{FF2B5EF4-FFF2-40B4-BE49-F238E27FC236}">
                  <a16:creationId xmlns:a16="http://schemas.microsoft.com/office/drawing/2014/main" id="{D0F6EE3B-1986-544B-B69E-CF8470A08334}"/>
                </a:ext>
              </a:extLst>
            </p:cNvPr>
            <p:cNvSpPr/>
            <p:nvPr/>
          </p:nvSpPr>
          <p:spPr>
            <a:xfrm>
              <a:off x="7517781" y="57819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62</a:t>
              </a:r>
              <a:endParaRPr lang="en-US" sz="1200" dirty="0">
                <a:solidFill>
                  <a:schemeClr val="tx1"/>
                </a:solidFill>
              </a:endParaRPr>
            </a:p>
          </p:txBody>
        </p:sp>
        <p:sp>
          <p:nvSpPr>
            <p:cNvPr id="24" name="Rectangle 23">
              <a:extLst>
                <a:ext uri="{FF2B5EF4-FFF2-40B4-BE49-F238E27FC236}">
                  <a16:creationId xmlns:a16="http://schemas.microsoft.com/office/drawing/2014/main" id="{930223B8-510B-CB44-BEBF-096D59C63D37}"/>
                </a:ext>
              </a:extLst>
            </p:cNvPr>
            <p:cNvSpPr/>
            <p:nvPr/>
          </p:nvSpPr>
          <p:spPr>
            <a:xfrm>
              <a:off x="7974981" y="57819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63</a:t>
              </a:r>
              <a:endParaRPr lang="en-US" sz="1200" dirty="0">
                <a:solidFill>
                  <a:schemeClr val="tx1"/>
                </a:solidFill>
              </a:endParaRPr>
            </a:p>
          </p:txBody>
        </p:sp>
      </p:grpSp>
      <p:grpSp>
        <p:nvGrpSpPr>
          <p:cNvPr id="25" name="Group 24">
            <a:extLst>
              <a:ext uri="{FF2B5EF4-FFF2-40B4-BE49-F238E27FC236}">
                <a16:creationId xmlns:a16="http://schemas.microsoft.com/office/drawing/2014/main" id="{9EFD3208-41B9-BB41-A050-62FFDE2384C4}"/>
              </a:ext>
            </a:extLst>
          </p:cNvPr>
          <p:cNvGrpSpPr/>
          <p:nvPr/>
        </p:nvGrpSpPr>
        <p:grpSpPr>
          <a:xfrm>
            <a:off x="1441296" y="1292026"/>
            <a:ext cx="914400" cy="914400"/>
            <a:chOff x="7331927" y="4999540"/>
            <a:chExt cx="914400" cy="914400"/>
          </a:xfrm>
          <a:solidFill>
            <a:schemeClr val="accent6">
              <a:lumMod val="40000"/>
              <a:lumOff val="60000"/>
            </a:schemeClr>
          </a:solidFill>
        </p:grpSpPr>
        <p:sp>
          <p:nvSpPr>
            <p:cNvPr id="26" name="Rectangle 25">
              <a:extLst>
                <a:ext uri="{FF2B5EF4-FFF2-40B4-BE49-F238E27FC236}">
                  <a16:creationId xmlns:a16="http://schemas.microsoft.com/office/drawing/2014/main" id="{5917C61D-016B-474D-9BA9-0658FF175EE5}"/>
                </a:ext>
              </a:extLst>
            </p:cNvPr>
            <p:cNvSpPr/>
            <p:nvPr/>
          </p:nvSpPr>
          <p:spPr>
            <a:xfrm>
              <a:off x="7331927"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w12</a:t>
              </a:r>
              <a:endParaRPr lang="en-US" sz="1200" dirty="0">
                <a:solidFill>
                  <a:schemeClr val="tx1"/>
                </a:solidFill>
              </a:endParaRPr>
            </a:p>
          </p:txBody>
        </p:sp>
        <p:sp>
          <p:nvSpPr>
            <p:cNvPr id="27" name="Rectangle 26">
              <a:extLst>
                <a:ext uri="{FF2B5EF4-FFF2-40B4-BE49-F238E27FC236}">
                  <a16:creationId xmlns:a16="http://schemas.microsoft.com/office/drawing/2014/main" id="{028CA0D9-CCF0-9849-90CA-FBF1D2CFE144}"/>
                </a:ext>
              </a:extLst>
            </p:cNvPr>
            <p:cNvSpPr/>
            <p:nvPr/>
          </p:nvSpPr>
          <p:spPr>
            <a:xfrm>
              <a:off x="7331927" y="54567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w14</a:t>
              </a:r>
              <a:endParaRPr lang="en-US" sz="1200" dirty="0">
                <a:solidFill>
                  <a:schemeClr val="tx1"/>
                </a:solidFill>
              </a:endParaRPr>
            </a:p>
          </p:txBody>
        </p:sp>
        <p:sp>
          <p:nvSpPr>
            <p:cNvPr id="28" name="Rectangle 27">
              <a:extLst>
                <a:ext uri="{FF2B5EF4-FFF2-40B4-BE49-F238E27FC236}">
                  <a16:creationId xmlns:a16="http://schemas.microsoft.com/office/drawing/2014/main" id="{9F7B7DC3-8E25-C64C-A0BC-BD88F453D475}"/>
                </a:ext>
              </a:extLst>
            </p:cNvPr>
            <p:cNvSpPr/>
            <p:nvPr/>
          </p:nvSpPr>
          <p:spPr>
            <a:xfrm>
              <a:off x="7789127"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w13</a:t>
              </a:r>
              <a:endParaRPr lang="en-US" sz="1200" dirty="0">
                <a:solidFill>
                  <a:schemeClr val="tx1"/>
                </a:solidFill>
              </a:endParaRPr>
            </a:p>
          </p:txBody>
        </p:sp>
        <p:sp>
          <p:nvSpPr>
            <p:cNvPr id="29" name="Rectangle 28">
              <a:extLst>
                <a:ext uri="{FF2B5EF4-FFF2-40B4-BE49-F238E27FC236}">
                  <a16:creationId xmlns:a16="http://schemas.microsoft.com/office/drawing/2014/main" id="{40920938-C2E1-9D4C-91C7-5AC91AF0C272}"/>
                </a:ext>
              </a:extLst>
            </p:cNvPr>
            <p:cNvSpPr/>
            <p:nvPr/>
          </p:nvSpPr>
          <p:spPr>
            <a:xfrm>
              <a:off x="7789127" y="54567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w15</a:t>
              </a:r>
              <a:endParaRPr lang="en-US" sz="1200" dirty="0">
                <a:solidFill>
                  <a:schemeClr val="tx1"/>
                </a:solidFill>
              </a:endParaRPr>
            </a:p>
          </p:txBody>
        </p:sp>
      </p:grpSp>
      <p:grpSp>
        <p:nvGrpSpPr>
          <p:cNvPr id="30" name="Group 29">
            <a:extLst>
              <a:ext uri="{FF2B5EF4-FFF2-40B4-BE49-F238E27FC236}">
                <a16:creationId xmlns:a16="http://schemas.microsoft.com/office/drawing/2014/main" id="{2BA3C7A3-276A-F140-9C15-5D6FBC1A7035}"/>
              </a:ext>
            </a:extLst>
          </p:cNvPr>
          <p:cNvGrpSpPr/>
          <p:nvPr/>
        </p:nvGrpSpPr>
        <p:grpSpPr>
          <a:xfrm>
            <a:off x="1466489" y="3738108"/>
            <a:ext cx="914400" cy="914400"/>
            <a:chOff x="7331927" y="4999540"/>
            <a:chExt cx="914400" cy="914400"/>
          </a:xfrm>
          <a:solidFill>
            <a:srgbClr val="92D050"/>
          </a:solidFill>
        </p:grpSpPr>
        <p:sp>
          <p:nvSpPr>
            <p:cNvPr id="31" name="Rectangle 30">
              <a:extLst>
                <a:ext uri="{FF2B5EF4-FFF2-40B4-BE49-F238E27FC236}">
                  <a16:creationId xmlns:a16="http://schemas.microsoft.com/office/drawing/2014/main" id="{210E4A1F-3B23-714D-BAC5-744EA9E029E4}"/>
                </a:ext>
              </a:extLst>
            </p:cNvPr>
            <p:cNvSpPr/>
            <p:nvPr/>
          </p:nvSpPr>
          <p:spPr>
            <a:xfrm>
              <a:off x="7331927"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w28</a:t>
              </a:r>
              <a:endParaRPr lang="en-US" sz="1200" dirty="0">
                <a:solidFill>
                  <a:schemeClr val="tx1"/>
                </a:solidFill>
              </a:endParaRPr>
            </a:p>
          </p:txBody>
        </p:sp>
        <p:sp>
          <p:nvSpPr>
            <p:cNvPr id="32" name="Rectangle 31">
              <a:extLst>
                <a:ext uri="{FF2B5EF4-FFF2-40B4-BE49-F238E27FC236}">
                  <a16:creationId xmlns:a16="http://schemas.microsoft.com/office/drawing/2014/main" id="{77685963-9A6B-454A-92A6-672BB63D2A6D}"/>
                </a:ext>
              </a:extLst>
            </p:cNvPr>
            <p:cNvSpPr/>
            <p:nvPr/>
          </p:nvSpPr>
          <p:spPr>
            <a:xfrm>
              <a:off x="7331927" y="54567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w30</a:t>
              </a:r>
              <a:endParaRPr lang="en-US" sz="1200" dirty="0">
                <a:solidFill>
                  <a:schemeClr val="tx1"/>
                </a:solidFill>
              </a:endParaRPr>
            </a:p>
          </p:txBody>
        </p:sp>
        <p:sp>
          <p:nvSpPr>
            <p:cNvPr id="33" name="Rectangle 32">
              <a:extLst>
                <a:ext uri="{FF2B5EF4-FFF2-40B4-BE49-F238E27FC236}">
                  <a16:creationId xmlns:a16="http://schemas.microsoft.com/office/drawing/2014/main" id="{1E379EEB-2042-F94B-A28A-4853A3E750AB}"/>
                </a:ext>
              </a:extLst>
            </p:cNvPr>
            <p:cNvSpPr/>
            <p:nvPr/>
          </p:nvSpPr>
          <p:spPr>
            <a:xfrm>
              <a:off x="7789127"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w29</a:t>
              </a:r>
              <a:endParaRPr lang="en-US" sz="1200" dirty="0">
                <a:solidFill>
                  <a:schemeClr val="tx1"/>
                </a:solidFill>
              </a:endParaRPr>
            </a:p>
          </p:txBody>
        </p:sp>
        <p:sp>
          <p:nvSpPr>
            <p:cNvPr id="34" name="Rectangle 33">
              <a:extLst>
                <a:ext uri="{FF2B5EF4-FFF2-40B4-BE49-F238E27FC236}">
                  <a16:creationId xmlns:a16="http://schemas.microsoft.com/office/drawing/2014/main" id="{DD232798-BF2A-6149-9A1E-71155CF421E0}"/>
                </a:ext>
              </a:extLst>
            </p:cNvPr>
            <p:cNvSpPr/>
            <p:nvPr/>
          </p:nvSpPr>
          <p:spPr>
            <a:xfrm>
              <a:off x="7789127" y="54567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w31</a:t>
              </a:r>
              <a:endParaRPr lang="en-US" sz="1200" dirty="0">
                <a:solidFill>
                  <a:schemeClr val="tx1"/>
                </a:solidFill>
              </a:endParaRPr>
            </a:p>
          </p:txBody>
        </p:sp>
      </p:grpSp>
      <p:grpSp>
        <p:nvGrpSpPr>
          <p:cNvPr id="35" name="Group 34">
            <a:extLst>
              <a:ext uri="{FF2B5EF4-FFF2-40B4-BE49-F238E27FC236}">
                <a16:creationId xmlns:a16="http://schemas.microsoft.com/office/drawing/2014/main" id="{0138399E-78E7-734D-8DDD-1DAACFA1C52D}"/>
              </a:ext>
            </a:extLst>
          </p:cNvPr>
          <p:cNvGrpSpPr/>
          <p:nvPr/>
        </p:nvGrpSpPr>
        <p:grpSpPr>
          <a:xfrm>
            <a:off x="4148630" y="1498521"/>
            <a:ext cx="1828800" cy="1828800"/>
            <a:chOff x="6207512" y="3295415"/>
            <a:chExt cx="1828800" cy="1828800"/>
          </a:xfrm>
        </p:grpSpPr>
        <p:sp>
          <p:nvSpPr>
            <p:cNvPr id="36" name="Rectangle 35">
              <a:extLst>
                <a:ext uri="{FF2B5EF4-FFF2-40B4-BE49-F238E27FC236}">
                  <a16:creationId xmlns:a16="http://schemas.microsoft.com/office/drawing/2014/main" id="{0A19838E-15BF-3C44-B15B-419EDC3B49B0}"/>
                </a:ext>
              </a:extLst>
            </p:cNvPr>
            <p:cNvSpPr/>
            <p:nvPr/>
          </p:nvSpPr>
          <p:spPr>
            <a:xfrm>
              <a:off x="62075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x32</a:t>
              </a:r>
            </a:p>
          </p:txBody>
        </p:sp>
        <p:sp>
          <p:nvSpPr>
            <p:cNvPr id="37" name="Rectangle 36">
              <a:extLst>
                <a:ext uri="{FF2B5EF4-FFF2-40B4-BE49-F238E27FC236}">
                  <a16:creationId xmlns:a16="http://schemas.microsoft.com/office/drawing/2014/main" id="{0BCC218A-522E-C04B-8D33-892CCC2DBED2}"/>
                </a:ext>
              </a:extLst>
            </p:cNvPr>
            <p:cNvSpPr/>
            <p:nvPr/>
          </p:nvSpPr>
          <p:spPr>
            <a:xfrm>
              <a:off x="66647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x33</a:t>
              </a:r>
            </a:p>
          </p:txBody>
        </p:sp>
        <p:sp>
          <p:nvSpPr>
            <p:cNvPr id="38" name="Rectangle 37">
              <a:extLst>
                <a:ext uri="{FF2B5EF4-FFF2-40B4-BE49-F238E27FC236}">
                  <a16:creationId xmlns:a16="http://schemas.microsoft.com/office/drawing/2014/main" id="{74C0F109-7DDF-9A46-BD79-3D330FEC3080}"/>
                </a:ext>
              </a:extLst>
            </p:cNvPr>
            <p:cNvSpPr/>
            <p:nvPr/>
          </p:nvSpPr>
          <p:spPr>
            <a:xfrm>
              <a:off x="71219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x34</a:t>
              </a:r>
            </a:p>
          </p:txBody>
        </p:sp>
        <p:sp>
          <p:nvSpPr>
            <p:cNvPr id="39" name="Rectangle 38">
              <a:extLst>
                <a:ext uri="{FF2B5EF4-FFF2-40B4-BE49-F238E27FC236}">
                  <a16:creationId xmlns:a16="http://schemas.microsoft.com/office/drawing/2014/main" id="{BEFB35F9-E4AF-E944-90B0-847ED226422B}"/>
                </a:ext>
              </a:extLst>
            </p:cNvPr>
            <p:cNvSpPr/>
            <p:nvPr/>
          </p:nvSpPr>
          <p:spPr>
            <a:xfrm>
              <a:off x="75791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35</a:t>
              </a:r>
              <a:endParaRPr lang="en-US" sz="1200" dirty="0">
                <a:solidFill>
                  <a:schemeClr val="tx1"/>
                </a:solidFill>
              </a:endParaRPr>
            </a:p>
          </p:txBody>
        </p:sp>
        <p:sp>
          <p:nvSpPr>
            <p:cNvPr id="40" name="Rectangle 39">
              <a:extLst>
                <a:ext uri="{FF2B5EF4-FFF2-40B4-BE49-F238E27FC236}">
                  <a16:creationId xmlns:a16="http://schemas.microsoft.com/office/drawing/2014/main" id="{684D4E16-27BF-1B47-877D-7D12AC9EFA2E}"/>
                </a:ext>
              </a:extLst>
            </p:cNvPr>
            <p:cNvSpPr/>
            <p:nvPr/>
          </p:nvSpPr>
          <p:spPr>
            <a:xfrm>
              <a:off x="62075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x36</a:t>
              </a:r>
            </a:p>
          </p:txBody>
        </p:sp>
        <p:sp>
          <p:nvSpPr>
            <p:cNvPr id="41" name="Rectangle 40">
              <a:extLst>
                <a:ext uri="{FF2B5EF4-FFF2-40B4-BE49-F238E27FC236}">
                  <a16:creationId xmlns:a16="http://schemas.microsoft.com/office/drawing/2014/main" id="{136E907F-63B7-3342-9F06-005BB6764A40}"/>
                </a:ext>
              </a:extLst>
            </p:cNvPr>
            <p:cNvSpPr/>
            <p:nvPr/>
          </p:nvSpPr>
          <p:spPr>
            <a:xfrm>
              <a:off x="66647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x37</a:t>
              </a:r>
            </a:p>
          </p:txBody>
        </p:sp>
        <p:sp>
          <p:nvSpPr>
            <p:cNvPr id="42" name="Rectangle 41">
              <a:extLst>
                <a:ext uri="{FF2B5EF4-FFF2-40B4-BE49-F238E27FC236}">
                  <a16:creationId xmlns:a16="http://schemas.microsoft.com/office/drawing/2014/main" id="{1B421956-E87E-A548-B7F3-891D266D32DA}"/>
                </a:ext>
              </a:extLst>
            </p:cNvPr>
            <p:cNvSpPr/>
            <p:nvPr/>
          </p:nvSpPr>
          <p:spPr>
            <a:xfrm>
              <a:off x="71219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x38</a:t>
              </a:r>
            </a:p>
          </p:txBody>
        </p:sp>
        <p:sp>
          <p:nvSpPr>
            <p:cNvPr id="43" name="Rectangle 42">
              <a:extLst>
                <a:ext uri="{FF2B5EF4-FFF2-40B4-BE49-F238E27FC236}">
                  <a16:creationId xmlns:a16="http://schemas.microsoft.com/office/drawing/2014/main" id="{57AA04A8-3276-E945-9245-22E92765B251}"/>
                </a:ext>
              </a:extLst>
            </p:cNvPr>
            <p:cNvSpPr/>
            <p:nvPr/>
          </p:nvSpPr>
          <p:spPr>
            <a:xfrm>
              <a:off x="75791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x39</a:t>
              </a:r>
            </a:p>
          </p:txBody>
        </p:sp>
        <p:sp>
          <p:nvSpPr>
            <p:cNvPr id="44" name="Rectangle 43">
              <a:extLst>
                <a:ext uri="{FF2B5EF4-FFF2-40B4-BE49-F238E27FC236}">
                  <a16:creationId xmlns:a16="http://schemas.microsoft.com/office/drawing/2014/main" id="{2B7CB457-F3F0-6643-9540-7FA16155D90A}"/>
                </a:ext>
              </a:extLst>
            </p:cNvPr>
            <p:cNvSpPr/>
            <p:nvPr/>
          </p:nvSpPr>
          <p:spPr>
            <a:xfrm>
              <a:off x="62075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x40</a:t>
              </a:r>
            </a:p>
          </p:txBody>
        </p:sp>
        <p:sp>
          <p:nvSpPr>
            <p:cNvPr id="45" name="Rectangle 44">
              <a:extLst>
                <a:ext uri="{FF2B5EF4-FFF2-40B4-BE49-F238E27FC236}">
                  <a16:creationId xmlns:a16="http://schemas.microsoft.com/office/drawing/2014/main" id="{715DF3CD-E3F8-B64B-AB3A-6AA9C1CCD37A}"/>
                </a:ext>
              </a:extLst>
            </p:cNvPr>
            <p:cNvSpPr/>
            <p:nvPr/>
          </p:nvSpPr>
          <p:spPr>
            <a:xfrm>
              <a:off x="66647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x41</a:t>
              </a:r>
            </a:p>
          </p:txBody>
        </p:sp>
        <p:sp>
          <p:nvSpPr>
            <p:cNvPr id="46" name="Rectangle 45">
              <a:extLst>
                <a:ext uri="{FF2B5EF4-FFF2-40B4-BE49-F238E27FC236}">
                  <a16:creationId xmlns:a16="http://schemas.microsoft.com/office/drawing/2014/main" id="{C5E616C5-7780-7748-9A26-7CBED35F676B}"/>
                </a:ext>
              </a:extLst>
            </p:cNvPr>
            <p:cNvSpPr/>
            <p:nvPr/>
          </p:nvSpPr>
          <p:spPr>
            <a:xfrm>
              <a:off x="71219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x42</a:t>
              </a:r>
            </a:p>
          </p:txBody>
        </p:sp>
        <p:sp>
          <p:nvSpPr>
            <p:cNvPr id="47" name="Rectangle 46">
              <a:extLst>
                <a:ext uri="{FF2B5EF4-FFF2-40B4-BE49-F238E27FC236}">
                  <a16:creationId xmlns:a16="http://schemas.microsoft.com/office/drawing/2014/main" id="{FFB45C59-974E-2648-9178-4B4E4EC7B452}"/>
                </a:ext>
              </a:extLst>
            </p:cNvPr>
            <p:cNvSpPr/>
            <p:nvPr/>
          </p:nvSpPr>
          <p:spPr>
            <a:xfrm>
              <a:off x="75791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x43</a:t>
              </a:r>
            </a:p>
          </p:txBody>
        </p:sp>
        <p:sp>
          <p:nvSpPr>
            <p:cNvPr id="48" name="Rectangle 47">
              <a:extLst>
                <a:ext uri="{FF2B5EF4-FFF2-40B4-BE49-F238E27FC236}">
                  <a16:creationId xmlns:a16="http://schemas.microsoft.com/office/drawing/2014/main" id="{93233E88-D171-0144-B212-8CA6134FCEF3}"/>
                </a:ext>
              </a:extLst>
            </p:cNvPr>
            <p:cNvSpPr/>
            <p:nvPr/>
          </p:nvSpPr>
          <p:spPr>
            <a:xfrm>
              <a:off x="62075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x44</a:t>
              </a:r>
            </a:p>
          </p:txBody>
        </p:sp>
        <p:sp>
          <p:nvSpPr>
            <p:cNvPr id="49" name="Rectangle 48">
              <a:extLst>
                <a:ext uri="{FF2B5EF4-FFF2-40B4-BE49-F238E27FC236}">
                  <a16:creationId xmlns:a16="http://schemas.microsoft.com/office/drawing/2014/main" id="{56A6E5B0-286C-434C-87C7-3F71246C0053}"/>
                </a:ext>
              </a:extLst>
            </p:cNvPr>
            <p:cNvSpPr/>
            <p:nvPr/>
          </p:nvSpPr>
          <p:spPr>
            <a:xfrm>
              <a:off x="66647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x45</a:t>
              </a:r>
            </a:p>
          </p:txBody>
        </p:sp>
        <p:sp>
          <p:nvSpPr>
            <p:cNvPr id="50" name="Rectangle 49">
              <a:extLst>
                <a:ext uri="{FF2B5EF4-FFF2-40B4-BE49-F238E27FC236}">
                  <a16:creationId xmlns:a16="http://schemas.microsoft.com/office/drawing/2014/main" id="{FECA56CD-456A-094D-9033-DF7A4663F617}"/>
                </a:ext>
              </a:extLst>
            </p:cNvPr>
            <p:cNvSpPr/>
            <p:nvPr/>
          </p:nvSpPr>
          <p:spPr>
            <a:xfrm>
              <a:off x="71219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x46</a:t>
              </a:r>
            </a:p>
          </p:txBody>
        </p:sp>
        <p:sp>
          <p:nvSpPr>
            <p:cNvPr id="51" name="Rectangle 50">
              <a:extLst>
                <a:ext uri="{FF2B5EF4-FFF2-40B4-BE49-F238E27FC236}">
                  <a16:creationId xmlns:a16="http://schemas.microsoft.com/office/drawing/2014/main" id="{8BAC18BF-DA5D-5249-98D0-BA43AE6C541A}"/>
                </a:ext>
              </a:extLst>
            </p:cNvPr>
            <p:cNvSpPr/>
            <p:nvPr/>
          </p:nvSpPr>
          <p:spPr>
            <a:xfrm>
              <a:off x="75791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x47</a:t>
              </a:r>
            </a:p>
          </p:txBody>
        </p:sp>
      </p:grpSp>
      <p:grpSp>
        <p:nvGrpSpPr>
          <p:cNvPr id="52" name="Group 51">
            <a:extLst>
              <a:ext uri="{FF2B5EF4-FFF2-40B4-BE49-F238E27FC236}">
                <a16:creationId xmlns:a16="http://schemas.microsoft.com/office/drawing/2014/main" id="{5E554A6D-8F77-BF46-B12D-26DC6CB1FCC7}"/>
              </a:ext>
            </a:extLst>
          </p:cNvPr>
          <p:cNvGrpSpPr/>
          <p:nvPr/>
        </p:nvGrpSpPr>
        <p:grpSpPr>
          <a:xfrm>
            <a:off x="1184252" y="1543748"/>
            <a:ext cx="914400" cy="914400"/>
            <a:chOff x="1343721" y="4542340"/>
            <a:chExt cx="914400" cy="914400"/>
          </a:xfrm>
          <a:solidFill>
            <a:schemeClr val="accent6">
              <a:lumMod val="40000"/>
              <a:lumOff val="60000"/>
            </a:schemeClr>
          </a:solidFill>
        </p:grpSpPr>
        <p:sp>
          <p:nvSpPr>
            <p:cNvPr id="53" name="Rectangle 52">
              <a:extLst>
                <a:ext uri="{FF2B5EF4-FFF2-40B4-BE49-F238E27FC236}">
                  <a16:creationId xmlns:a16="http://schemas.microsoft.com/office/drawing/2014/main" id="{244D1005-E308-7F46-B855-1AA2FA788075}"/>
                </a:ext>
              </a:extLst>
            </p:cNvPr>
            <p:cNvSpPr/>
            <p:nvPr/>
          </p:nvSpPr>
          <p:spPr>
            <a:xfrm>
              <a:off x="1800921" y="45423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w9</a:t>
              </a:r>
            </a:p>
          </p:txBody>
        </p:sp>
        <p:sp>
          <p:nvSpPr>
            <p:cNvPr id="54" name="Rectangle 53">
              <a:extLst>
                <a:ext uri="{FF2B5EF4-FFF2-40B4-BE49-F238E27FC236}">
                  <a16:creationId xmlns:a16="http://schemas.microsoft.com/office/drawing/2014/main" id="{1556B8B2-5EBE-154F-9388-F1C5A438F1A3}"/>
                </a:ext>
              </a:extLst>
            </p:cNvPr>
            <p:cNvSpPr/>
            <p:nvPr/>
          </p:nvSpPr>
          <p:spPr>
            <a:xfrm>
              <a:off x="1800921"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w11</a:t>
              </a:r>
              <a:endParaRPr lang="en-US" sz="1200" dirty="0">
                <a:solidFill>
                  <a:schemeClr val="tx1"/>
                </a:solidFill>
              </a:endParaRPr>
            </a:p>
          </p:txBody>
        </p:sp>
        <p:sp>
          <p:nvSpPr>
            <p:cNvPr id="55" name="Rectangle 54">
              <a:extLst>
                <a:ext uri="{FF2B5EF4-FFF2-40B4-BE49-F238E27FC236}">
                  <a16:creationId xmlns:a16="http://schemas.microsoft.com/office/drawing/2014/main" id="{A8B7D982-CFED-1A49-94B3-6337697D724E}"/>
                </a:ext>
              </a:extLst>
            </p:cNvPr>
            <p:cNvSpPr/>
            <p:nvPr/>
          </p:nvSpPr>
          <p:spPr>
            <a:xfrm>
              <a:off x="1343721"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w10</a:t>
              </a:r>
              <a:endParaRPr lang="en-US" sz="1200" dirty="0">
                <a:solidFill>
                  <a:schemeClr val="tx1"/>
                </a:solidFill>
              </a:endParaRPr>
            </a:p>
          </p:txBody>
        </p:sp>
        <p:sp>
          <p:nvSpPr>
            <p:cNvPr id="56" name="Rectangle 55">
              <a:extLst>
                <a:ext uri="{FF2B5EF4-FFF2-40B4-BE49-F238E27FC236}">
                  <a16:creationId xmlns:a16="http://schemas.microsoft.com/office/drawing/2014/main" id="{837E8862-57FE-F744-A27A-7DF2DE51DD9E}"/>
                </a:ext>
              </a:extLst>
            </p:cNvPr>
            <p:cNvSpPr/>
            <p:nvPr/>
          </p:nvSpPr>
          <p:spPr>
            <a:xfrm>
              <a:off x="1343721" y="45423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w8</a:t>
              </a:r>
              <a:endParaRPr lang="en-US" sz="1200" dirty="0">
                <a:solidFill>
                  <a:schemeClr val="tx1"/>
                </a:solidFill>
              </a:endParaRPr>
            </a:p>
          </p:txBody>
        </p:sp>
      </p:grpSp>
      <p:grpSp>
        <p:nvGrpSpPr>
          <p:cNvPr id="57" name="Group 56">
            <a:extLst>
              <a:ext uri="{FF2B5EF4-FFF2-40B4-BE49-F238E27FC236}">
                <a16:creationId xmlns:a16="http://schemas.microsoft.com/office/drawing/2014/main" id="{9CAEC9ED-5B00-2445-93C5-BF1F9756DB83}"/>
              </a:ext>
            </a:extLst>
          </p:cNvPr>
          <p:cNvGrpSpPr/>
          <p:nvPr/>
        </p:nvGrpSpPr>
        <p:grpSpPr>
          <a:xfrm>
            <a:off x="1204433" y="3983639"/>
            <a:ext cx="914400" cy="914400"/>
            <a:chOff x="1343721" y="4542340"/>
            <a:chExt cx="914400" cy="914400"/>
          </a:xfrm>
          <a:solidFill>
            <a:srgbClr val="92D050"/>
          </a:solidFill>
        </p:grpSpPr>
        <p:sp>
          <p:nvSpPr>
            <p:cNvPr id="58" name="Rectangle 57">
              <a:extLst>
                <a:ext uri="{FF2B5EF4-FFF2-40B4-BE49-F238E27FC236}">
                  <a16:creationId xmlns:a16="http://schemas.microsoft.com/office/drawing/2014/main" id="{8252A678-4585-4549-9CA2-EC6B3EA55594}"/>
                </a:ext>
              </a:extLst>
            </p:cNvPr>
            <p:cNvSpPr/>
            <p:nvPr/>
          </p:nvSpPr>
          <p:spPr>
            <a:xfrm>
              <a:off x="1800921" y="45423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w25</a:t>
              </a:r>
            </a:p>
          </p:txBody>
        </p:sp>
        <p:sp>
          <p:nvSpPr>
            <p:cNvPr id="59" name="Rectangle 58">
              <a:extLst>
                <a:ext uri="{FF2B5EF4-FFF2-40B4-BE49-F238E27FC236}">
                  <a16:creationId xmlns:a16="http://schemas.microsoft.com/office/drawing/2014/main" id="{C3C119B1-C3BC-1843-99BD-77696E00A9D1}"/>
                </a:ext>
              </a:extLst>
            </p:cNvPr>
            <p:cNvSpPr/>
            <p:nvPr/>
          </p:nvSpPr>
          <p:spPr>
            <a:xfrm>
              <a:off x="1800921"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w27</a:t>
              </a:r>
              <a:endParaRPr lang="en-US" sz="1200" dirty="0">
                <a:solidFill>
                  <a:schemeClr val="tx1"/>
                </a:solidFill>
              </a:endParaRPr>
            </a:p>
          </p:txBody>
        </p:sp>
        <p:sp>
          <p:nvSpPr>
            <p:cNvPr id="60" name="Rectangle 59">
              <a:extLst>
                <a:ext uri="{FF2B5EF4-FFF2-40B4-BE49-F238E27FC236}">
                  <a16:creationId xmlns:a16="http://schemas.microsoft.com/office/drawing/2014/main" id="{B39E4810-992D-0048-B5C1-7A407AD7BC81}"/>
                </a:ext>
              </a:extLst>
            </p:cNvPr>
            <p:cNvSpPr/>
            <p:nvPr/>
          </p:nvSpPr>
          <p:spPr>
            <a:xfrm>
              <a:off x="1343721"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w26</a:t>
              </a:r>
              <a:endParaRPr lang="en-US" sz="1200" dirty="0">
                <a:solidFill>
                  <a:schemeClr val="tx1"/>
                </a:solidFill>
              </a:endParaRPr>
            </a:p>
          </p:txBody>
        </p:sp>
        <p:sp>
          <p:nvSpPr>
            <p:cNvPr id="61" name="Rectangle 60">
              <a:extLst>
                <a:ext uri="{FF2B5EF4-FFF2-40B4-BE49-F238E27FC236}">
                  <a16:creationId xmlns:a16="http://schemas.microsoft.com/office/drawing/2014/main" id="{B781A5BB-0FFD-DF40-ACE2-8D7CBD17B238}"/>
                </a:ext>
              </a:extLst>
            </p:cNvPr>
            <p:cNvSpPr/>
            <p:nvPr/>
          </p:nvSpPr>
          <p:spPr>
            <a:xfrm>
              <a:off x="1343721" y="45423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w24</a:t>
              </a:r>
              <a:endParaRPr lang="en-US" sz="1200" dirty="0">
                <a:solidFill>
                  <a:schemeClr val="tx1"/>
                </a:solidFill>
              </a:endParaRPr>
            </a:p>
          </p:txBody>
        </p:sp>
      </p:grpSp>
      <p:grpSp>
        <p:nvGrpSpPr>
          <p:cNvPr id="62" name="Group 61">
            <a:extLst>
              <a:ext uri="{FF2B5EF4-FFF2-40B4-BE49-F238E27FC236}">
                <a16:creationId xmlns:a16="http://schemas.microsoft.com/office/drawing/2014/main" id="{FAEB4C7D-9D4A-5D4F-A398-BF9E03A82D9C}"/>
              </a:ext>
            </a:extLst>
          </p:cNvPr>
          <p:cNvGrpSpPr/>
          <p:nvPr/>
        </p:nvGrpSpPr>
        <p:grpSpPr>
          <a:xfrm>
            <a:off x="3866129" y="1760575"/>
            <a:ext cx="1828800" cy="1828800"/>
            <a:chOff x="8211014" y="2838215"/>
            <a:chExt cx="1828800" cy="1828800"/>
          </a:xfrm>
        </p:grpSpPr>
        <p:sp>
          <p:nvSpPr>
            <p:cNvPr id="63" name="Rectangle 62">
              <a:extLst>
                <a:ext uri="{FF2B5EF4-FFF2-40B4-BE49-F238E27FC236}">
                  <a16:creationId xmlns:a16="http://schemas.microsoft.com/office/drawing/2014/main" id="{40440332-5121-BA4C-8FCE-A993F57327C7}"/>
                </a:ext>
              </a:extLst>
            </p:cNvPr>
            <p:cNvSpPr/>
            <p:nvPr/>
          </p:nvSpPr>
          <p:spPr>
            <a:xfrm>
              <a:off x="82110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x16</a:t>
              </a:r>
            </a:p>
          </p:txBody>
        </p:sp>
        <p:sp>
          <p:nvSpPr>
            <p:cNvPr id="64" name="Rectangle 63">
              <a:extLst>
                <a:ext uri="{FF2B5EF4-FFF2-40B4-BE49-F238E27FC236}">
                  <a16:creationId xmlns:a16="http://schemas.microsoft.com/office/drawing/2014/main" id="{2960BC06-2FAA-1248-9E26-CBB8B0915D4B}"/>
                </a:ext>
              </a:extLst>
            </p:cNvPr>
            <p:cNvSpPr/>
            <p:nvPr/>
          </p:nvSpPr>
          <p:spPr>
            <a:xfrm>
              <a:off x="86682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x17</a:t>
              </a:r>
            </a:p>
          </p:txBody>
        </p:sp>
        <p:sp>
          <p:nvSpPr>
            <p:cNvPr id="65" name="Rectangle 64">
              <a:extLst>
                <a:ext uri="{FF2B5EF4-FFF2-40B4-BE49-F238E27FC236}">
                  <a16:creationId xmlns:a16="http://schemas.microsoft.com/office/drawing/2014/main" id="{7CA5D03E-628D-8345-B240-026526FAFCF9}"/>
                </a:ext>
              </a:extLst>
            </p:cNvPr>
            <p:cNvSpPr/>
            <p:nvPr/>
          </p:nvSpPr>
          <p:spPr>
            <a:xfrm>
              <a:off x="91254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x18</a:t>
              </a:r>
            </a:p>
          </p:txBody>
        </p:sp>
        <p:sp>
          <p:nvSpPr>
            <p:cNvPr id="66" name="Rectangle 65">
              <a:extLst>
                <a:ext uri="{FF2B5EF4-FFF2-40B4-BE49-F238E27FC236}">
                  <a16:creationId xmlns:a16="http://schemas.microsoft.com/office/drawing/2014/main" id="{70FE809F-BC94-2940-831D-A0D5414ADFC0}"/>
                </a:ext>
              </a:extLst>
            </p:cNvPr>
            <p:cNvSpPr/>
            <p:nvPr/>
          </p:nvSpPr>
          <p:spPr>
            <a:xfrm>
              <a:off x="95826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x19</a:t>
              </a:r>
            </a:p>
          </p:txBody>
        </p:sp>
        <p:sp>
          <p:nvSpPr>
            <p:cNvPr id="67" name="Rectangle 66">
              <a:extLst>
                <a:ext uri="{FF2B5EF4-FFF2-40B4-BE49-F238E27FC236}">
                  <a16:creationId xmlns:a16="http://schemas.microsoft.com/office/drawing/2014/main" id="{AAC9F624-9F95-2042-B7E9-02F4DAC03C18}"/>
                </a:ext>
              </a:extLst>
            </p:cNvPr>
            <p:cNvSpPr/>
            <p:nvPr/>
          </p:nvSpPr>
          <p:spPr>
            <a:xfrm>
              <a:off x="82110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x20</a:t>
              </a:r>
            </a:p>
          </p:txBody>
        </p:sp>
        <p:sp>
          <p:nvSpPr>
            <p:cNvPr id="68" name="Rectangle 67">
              <a:extLst>
                <a:ext uri="{FF2B5EF4-FFF2-40B4-BE49-F238E27FC236}">
                  <a16:creationId xmlns:a16="http://schemas.microsoft.com/office/drawing/2014/main" id="{C2DA43E8-CFA4-3C47-852F-66DE41B19AC7}"/>
                </a:ext>
              </a:extLst>
            </p:cNvPr>
            <p:cNvSpPr/>
            <p:nvPr/>
          </p:nvSpPr>
          <p:spPr>
            <a:xfrm>
              <a:off x="86682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x21</a:t>
              </a:r>
            </a:p>
          </p:txBody>
        </p:sp>
        <p:sp>
          <p:nvSpPr>
            <p:cNvPr id="69" name="Rectangle 68">
              <a:extLst>
                <a:ext uri="{FF2B5EF4-FFF2-40B4-BE49-F238E27FC236}">
                  <a16:creationId xmlns:a16="http://schemas.microsoft.com/office/drawing/2014/main" id="{6EA7BF1E-03FC-F649-8288-EE650657DFB9}"/>
                </a:ext>
              </a:extLst>
            </p:cNvPr>
            <p:cNvSpPr/>
            <p:nvPr/>
          </p:nvSpPr>
          <p:spPr>
            <a:xfrm>
              <a:off x="91254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x22</a:t>
              </a:r>
            </a:p>
          </p:txBody>
        </p:sp>
        <p:sp>
          <p:nvSpPr>
            <p:cNvPr id="70" name="Rectangle 69">
              <a:extLst>
                <a:ext uri="{FF2B5EF4-FFF2-40B4-BE49-F238E27FC236}">
                  <a16:creationId xmlns:a16="http://schemas.microsoft.com/office/drawing/2014/main" id="{04BF4800-7333-F740-9417-3AFCEF914555}"/>
                </a:ext>
              </a:extLst>
            </p:cNvPr>
            <p:cNvSpPr/>
            <p:nvPr/>
          </p:nvSpPr>
          <p:spPr>
            <a:xfrm>
              <a:off x="95826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x23</a:t>
              </a:r>
            </a:p>
          </p:txBody>
        </p:sp>
        <p:sp>
          <p:nvSpPr>
            <p:cNvPr id="71" name="Rectangle 70">
              <a:extLst>
                <a:ext uri="{FF2B5EF4-FFF2-40B4-BE49-F238E27FC236}">
                  <a16:creationId xmlns:a16="http://schemas.microsoft.com/office/drawing/2014/main" id="{4BF319F7-A089-1348-AF89-F3511DD409A3}"/>
                </a:ext>
              </a:extLst>
            </p:cNvPr>
            <p:cNvSpPr/>
            <p:nvPr/>
          </p:nvSpPr>
          <p:spPr>
            <a:xfrm>
              <a:off x="82110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x24</a:t>
              </a:r>
            </a:p>
          </p:txBody>
        </p:sp>
        <p:sp>
          <p:nvSpPr>
            <p:cNvPr id="72" name="Rectangle 71">
              <a:extLst>
                <a:ext uri="{FF2B5EF4-FFF2-40B4-BE49-F238E27FC236}">
                  <a16:creationId xmlns:a16="http://schemas.microsoft.com/office/drawing/2014/main" id="{698F2F80-EE5F-F64C-80A8-6DFCABA1AA1B}"/>
                </a:ext>
              </a:extLst>
            </p:cNvPr>
            <p:cNvSpPr/>
            <p:nvPr/>
          </p:nvSpPr>
          <p:spPr>
            <a:xfrm>
              <a:off x="86682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x25</a:t>
              </a:r>
            </a:p>
          </p:txBody>
        </p:sp>
        <p:sp>
          <p:nvSpPr>
            <p:cNvPr id="73" name="Rectangle 72">
              <a:extLst>
                <a:ext uri="{FF2B5EF4-FFF2-40B4-BE49-F238E27FC236}">
                  <a16:creationId xmlns:a16="http://schemas.microsoft.com/office/drawing/2014/main" id="{55CB0A91-D2CC-2B48-B0DE-8217AC06469C}"/>
                </a:ext>
              </a:extLst>
            </p:cNvPr>
            <p:cNvSpPr/>
            <p:nvPr/>
          </p:nvSpPr>
          <p:spPr>
            <a:xfrm>
              <a:off x="91254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x26</a:t>
              </a:r>
            </a:p>
          </p:txBody>
        </p:sp>
        <p:sp>
          <p:nvSpPr>
            <p:cNvPr id="74" name="Rectangle 73">
              <a:extLst>
                <a:ext uri="{FF2B5EF4-FFF2-40B4-BE49-F238E27FC236}">
                  <a16:creationId xmlns:a16="http://schemas.microsoft.com/office/drawing/2014/main" id="{06705C81-5EDA-3B41-98DA-C730E9CC10CB}"/>
                </a:ext>
              </a:extLst>
            </p:cNvPr>
            <p:cNvSpPr/>
            <p:nvPr/>
          </p:nvSpPr>
          <p:spPr>
            <a:xfrm>
              <a:off x="95826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x27</a:t>
              </a:r>
            </a:p>
          </p:txBody>
        </p:sp>
        <p:sp>
          <p:nvSpPr>
            <p:cNvPr id="75" name="Rectangle 74">
              <a:extLst>
                <a:ext uri="{FF2B5EF4-FFF2-40B4-BE49-F238E27FC236}">
                  <a16:creationId xmlns:a16="http://schemas.microsoft.com/office/drawing/2014/main" id="{2CFE7B2B-1D16-6149-9002-71732B5923F4}"/>
                </a:ext>
              </a:extLst>
            </p:cNvPr>
            <p:cNvSpPr/>
            <p:nvPr/>
          </p:nvSpPr>
          <p:spPr>
            <a:xfrm>
              <a:off x="82110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x28</a:t>
              </a:r>
            </a:p>
          </p:txBody>
        </p:sp>
        <p:sp>
          <p:nvSpPr>
            <p:cNvPr id="76" name="Rectangle 75">
              <a:extLst>
                <a:ext uri="{FF2B5EF4-FFF2-40B4-BE49-F238E27FC236}">
                  <a16:creationId xmlns:a16="http://schemas.microsoft.com/office/drawing/2014/main" id="{44CAE9AA-3ACB-B447-AE54-9121E8DB298C}"/>
                </a:ext>
              </a:extLst>
            </p:cNvPr>
            <p:cNvSpPr/>
            <p:nvPr/>
          </p:nvSpPr>
          <p:spPr>
            <a:xfrm>
              <a:off x="86682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x29</a:t>
              </a:r>
            </a:p>
          </p:txBody>
        </p:sp>
        <p:sp>
          <p:nvSpPr>
            <p:cNvPr id="77" name="Rectangle 76">
              <a:extLst>
                <a:ext uri="{FF2B5EF4-FFF2-40B4-BE49-F238E27FC236}">
                  <a16:creationId xmlns:a16="http://schemas.microsoft.com/office/drawing/2014/main" id="{AB9F14DC-77DA-554E-B81F-0AFFDDE4D828}"/>
                </a:ext>
              </a:extLst>
            </p:cNvPr>
            <p:cNvSpPr/>
            <p:nvPr/>
          </p:nvSpPr>
          <p:spPr>
            <a:xfrm>
              <a:off x="91254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x30</a:t>
              </a:r>
            </a:p>
          </p:txBody>
        </p:sp>
        <p:sp>
          <p:nvSpPr>
            <p:cNvPr id="78" name="Rectangle 77">
              <a:extLst>
                <a:ext uri="{FF2B5EF4-FFF2-40B4-BE49-F238E27FC236}">
                  <a16:creationId xmlns:a16="http://schemas.microsoft.com/office/drawing/2014/main" id="{602451A7-6DC0-0140-85FD-88D2723B395B}"/>
                </a:ext>
              </a:extLst>
            </p:cNvPr>
            <p:cNvSpPr/>
            <p:nvPr/>
          </p:nvSpPr>
          <p:spPr>
            <a:xfrm>
              <a:off x="95826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x31</a:t>
              </a:r>
            </a:p>
          </p:txBody>
        </p:sp>
      </p:grpSp>
      <p:grpSp>
        <p:nvGrpSpPr>
          <p:cNvPr id="79" name="Group 78">
            <a:extLst>
              <a:ext uri="{FF2B5EF4-FFF2-40B4-BE49-F238E27FC236}">
                <a16:creationId xmlns:a16="http://schemas.microsoft.com/office/drawing/2014/main" id="{D4B2622A-7C66-0642-9A4A-E4F0EA31AED3}"/>
              </a:ext>
            </a:extLst>
          </p:cNvPr>
          <p:cNvGrpSpPr/>
          <p:nvPr/>
        </p:nvGrpSpPr>
        <p:grpSpPr>
          <a:xfrm>
            <a:off x="919558" y="1742246"/>
            <a:ext cx="914400" cy="914287"/>
            <a:chOff x="554802" y="5159267"/>
            <a:chExt cx="914400" cy="914287"/>
          </a:xfrm>
          <a:solidFill>
            <a:schemeClr val="accent6">
              <a:lumMod val="40000"/>
              <a:lumOff val="60000"/>
            </a:schemeClr>
          </a:solidFill>
        </p:grpSpPr>
        <p:sp>
          <p:nvSpPr>
            <p:cNvPr id="80" name="Rectangle 79">
              <a:extLst>
                <a:ext uri="{FF2B5EF4-FFF2-40B4-BE49-F238E27FC236}">
                  <a16:creationId xmlns:a16="http://schemas.microsoft.com/office/drawing/2014/main" id="{533F8543-6CFF-F34C-989D-08586D4E22F7}"/>
                </a:ext>
              </a:extLst>
            </p:cNvPr>
            <p:cNvSpPr/>
            <p:nvPr/>
          </p:nvSpPr>
          <p:spPr>
            <a:xfrm>
              <a:off x="10120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w5</a:t>
              </a:r>
              <a:endParaRPr lang="en-US" sz="1200" dirty="0">
                <a:solidFill>
                  <a:schemeClr val="tx1"/>
                </a:solidFill>
              </a:endParaRPr>
            </a:p>
          </p:txBody>
        </p:sp>
        <p:sp>
          <p:nvSpPr>
            <p:cNvPr id="81" name="Rectangle 80">
              <a:extLst>
                <a:ext uri="{FF2B5EF4-FFF2-40B4-BE49-F238E27FC236}">
                  <a16:creationId xmlns:a16="http://schemas.microsoft.com/office/drawing/2014/main" id="{F8884318-5B29-4742-8D88-9E342B18DA1D}"/>
                </a:ext>
              </a:extLst>
            </p:cNvPr>
            <p:cNvSpPr/>
            <p:nvPr/>
          </p:nvSpPr>
          <p:spPr>
            <a:xfrm>
              <a:off x="5548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w4</a:t>
              </a:r>
              <a:endParaRPr lang="en-US" sz="1200" dirty="0">
                <a:solidFill>
                  <a:schemeClr val="tx1"/>
                </a:solidFill>
              </a:endParaRPr>
            </a:p>
          </p:txBody>
        </p:sp>
        <p:sp>
          <p:nvSpPr>
            <p:cNvPr id="82" name="Rectangle 81">
              <a:extLst>
                <a:ext uri="{FF2B5EF4-FFF2-40B4-BE49-F238E27FC236}">
                  <a16:creationId xmlns:a16="http://schemas.microsoft.com/office/drawing/2014/main" id="{3294E0B0-8FEC-0D49-83D3-C2055792FDF8}"/>
                </a:ext>
              </a:extLst>
            </p:cNvPr>
            <p:cNvSpPr/>
            <p:nvPr/>
          </p:nvSpPr>
          <p:spPr>
            <a:xfrm>
              <a:off x="5548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w6</a:t>
              </a:r>
              <a:endParaRPr lang="en-US" sz="1200" dirty="0">
                <a:solidFill>
                  <a:schemeClr val="tx1"/>
                </a:solidFill>
              </a:endParaRPr>
            </a:p>
          </p:txBody>
        </p:sp>
        <p:sp>
          <p:nvSpPr>
            <p:cNvPr id="83" name="Rectangle 82">
              <a:extLst>
                <a:ext uri="{FF2B5EF4-FFF2-40B4-BE49-F238E27FC236}">
                  <a16:creationId xmlns:a16="http://schemas.microsoft.com/office/drawing/2014/main" id="{C1BA7289-FABE-C347-A35A-C0BBEB8D6858}"/>
                </a:ext>
              </a:extLst>
            </p:cNvPr>
            <p:cNvSpPr/>
            <p:nvPr/>
          </p:nvSpPr>
          <p:spPr>
            <a:xfrm>
              <a:off x="10120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w7</a:t>
              </a:r>
              <a:endParaRPr lang="en-US" sz="1200" dirty="0">
                <a:solidFill>
                  <a:schemeClr val="tx1"/>
                </a:solidFill>
              </a:endParaRPr>
            </a:p>
          </p:txBody>
        </p:sp>
      </p:grpSp>
      <p:grpSp>
        <p:nvGrpSpPr>
          <p:cNvPr id="84" name="Group 83">
            <a:extLst>
              <a:ext uri="{FF2B5EF4-FFF2-40B4-BE49-F238E27FC236}">
                <a16:creationId xmlns:a16="http://schemas.microsoft.com/office/drawing/2014/main" id="{C7FCF560-E155-C645-B869-A3CCBF91A6F1}"/>
              </a:ext>
            </a:extLst>
          </p:cNvPr>
          <p:cNvGrpSpPr/>
          <p:nvPr/>
        </p:nvGrpSpPr>
        <p:grpSpPr>
          <a:xfrm>
            <a:off x="931396" y="4220540"/>
            <a:ext cx="914400" cy="914287"/>
            <a:chOff x="554802" y="5159267"/>
            <a:chExt cx="914400" cy="914287"/>
          </a:xfrm>
          <a:solidFill>
            <a:srgbClr val="92D050"/>
          </a:solidFill>
        </p:grpSpPr>
        <p:sp>
          <p:nvSpPr>
            <p:cNvPr id="85" name="Rectangle 84">
              <a:extLst>
                <a:ext uri="{FF2B5EF4-FFF2-40B4-BE49-F238E27FC236}">
                  <a16:creationId xmlns:a16="http://schemas.microsoft.com/office/drawing/2014/main" id="{9ED36C50-D90C-F146-844C-711682D5D61C}"/>
                </a:ext>
              </a:extLst>
            </p:cNvPr>
            <p:cNvSpPr/>
            <p:nvPr/>
          </p:nvSpPr>
          <p:spPr>
            <a:xfrm>
              <a:off x="10120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w21</a:t>
              </a:r>
              <a:endParaRPr lang="en-US" sz="1200" dirty="0">
                <a:solidFill>
                  <a:schemeClr val="tx1"/>
                </a:solidFill>
              </a:endParaRPr>
            </a:p>
          </p:txBody>
        </p:sp>
        <p:sp>
          <p:nvSpPr>
            <p:cNvPr id="86" name="Rectangle 85">
              <a:extLst>
                <a:ext uri="{FF2B5EF4-FFF2-40B4-BE49-F238E27FC236}">
                  <a16:creationId xmlns:a16="http://schemas.microsoft.com/office/drawing/2014/main" id="{B1EAF8D2-5890-2647-A88E-93B9BA1FC368}"/>
                </a:ext>
              </a:extLst>
            </p:cNvPr>
            <p:cNvSpPr/>
            <p:nvPr/>
          </p:nvSpPr>
          <p:spPr>
            <a:xfrm>
              <a:off x="5548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w20</a:t>
              </a:r>
              <a:endParaRPr lang="en-US" sz="1200" dirty="0">
                <a:solidFill>
                  <a:schemeClr val="tx1"/>
                </a:solidFill>
              </a:endParaRPr>
            </a:p>
          </p:txBody>
        </p:sp>
        <p:sp>
          <p:nvSpPr>
            <p:cNvPr id="87" name="Rectangle 86">
              <a:extLst>
                <a:ext uri="{FF2B5EF4-FFF2-40B4-BE49-F238E27FC236}">
                  <a16:creationId xmlns:a16="http://schemas.microsoft.com/office/drawing/2014/main" id="{958E5A73-5532-B048-826B-218A5DFFF6AA}"/>
                </a:ext>
              </a:extLst>
            </p:cNvPr>
            <p:cNvSpPr/>
            <p:nvPr/>
          </p:nvSpPr>
          <p:spPr>
            <a:xfrm>
              <a:off x="5548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w22</a:t>
              </a:r>
              <a:endParaRPr lang="en-US" sz="1200" dirty="0">
                <a:solidFill>
                  <a:schemeClr val="tx1"/>
                </a:solidFill>
              </a:endParaRPr>
            </a:p>
          </p:txBody>
        </p:sp>
        <p:sp>
          <p:nvSpPr>
            <p:cNvPr id="88" name="Rectangle 87">
              <a:extLst>
                <a:ext uri="{FF2B5EF4-FFF2-40B4-BE49-F238E27FC236}">
                  <a16:creationId xmlns:a16="http://schemas.microsoft.com/office/drawing/2014/main" id="{E4226BAA-DBAD-B14E-8792-2BDDD4D154AC}"/>
                </a:ext>
              </a:extLst>
            </p:cNvPr>
            <p:cNvSpPr/>
            <p:nvPr/>
          </p:nvSpPr>
          <p:spPr>
            <a:xfrm>
              <a:off x="10120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w23</a:t>
              </a:r>
              <a:endParaRPr lang="en-US" sz="1200" dirty="0">
                <a:solidFill>
                  <a:schemeClr val="tx1"/>
                </a:solidFill>
              </a:endParaRPr>
            </a:p>
          </p:txBody>
        </p:sp>
      </p:grpSp>
      <p:grpSp>
        <p:nvGrpSpPr>
          <p:cNvPr id="89" name="Group 88">
            <a:extLst>
              <a:ext uri="{FF2B5EF4-FFF2-40B4-BE49-F238E27FC236}">
                <a16:creationId xmlns:a16="http://schemas.microsoft.com/office/drawing/2014/main" id="{4A6AC90C-4359-EE40-85C2-91DE86934248}"/>
              </a:ext>
            </a:extLst>
          </p:cNvPr>
          <p:cNvGrpSpPr/>
          <p:nvPr/>
        </p:nvGrpSpPr>
        <p:grpSpPr>
          <a:xfrm>
            <a:off x="10430286" y="1300552"/>
            <a:ext cx="1371600" cy="1371600"/>
            <a:chOff x="7808614" y="1487556"/>
            <a:chExt cx="1371600" cy="1371600"/>
          </a:xfrm>
        </p:grpSpPr>
        <p:sp>
          <p:nvSpPr>
            <p:cNvPr id="90" name="Rectangle 89">
              <a:extLst>
                <a:ext uri="{FF2B5EF4-FFF2-40B4-BE49-F238E27FC236}">
                  <a16:creationId xmlns:a16="http://schemas.microsoft.com/office/drawing/2014/main" id="{3FD0E347-770A-2A4F-B4B4-5EAF232FA37D}"/>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o9</a:t>
              </a:r>
            </a:p>
          </p:txBody>
        </p:sp>
        <p:sp>
          <p:nvSpPr>
            <p:cNvPr id="91" name="Rectangle 90">
              <a:extLst>
                <a:ext uri="{FF2B5EF4-FFF2-40B4-BE49-F238E27FC236}">
                  <a16:creationId xmlns:a16="http://schemas.microsoft.com/office/drawing/2014/main" id="{C1F0A735-BFF6-9D40-9198-46BDC3FF7CEB}"/>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o10</a:t>
              </a:r>
            </a:p>
          </p:txBody>
        </p:sp>
        <p:sp>
          <p:nvSpPr>
            <p:cNvPr id="92" name="Rectangle 91">
              <a:extLst>
                <a:ext uri="{FF2B5EF4-FFF2-40B4-BE49-F238E27FC236}">
                  <a16:creationId xmlns:a16="http://schemas.microsoft.com/office/drawing/2014/main" id="{FF933B7F-F256-874D-9412-21A89892A176}"/>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o11</a:t>
              </a:r>
              <a:endParaRPr lang="en-US" sz="1200" dirty="0">
                <a:solidFill>
                  <a:schemeClr val="tx1"/>
                </a:solidFill>
              </a:endParaRPr>
            </a:p>
          </p:txBody>
        </p:sp>
        <p:sp>
          <p:nvSpPr>
            <p:cNvPr id="93" name="Rectangle 92">
              <a:extLst>
                <a:ext uri="{FF2B5EF4-FFF2-40B4-BE49-F238E27FC236}">
                  <a16:creationId xmlns:a16="http://schemas.microsoft.com/office/drawing/2014/main" id="{C370E067-2484-1B46-AF2D-2FC5BF34B7ED}"/>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o12</a:t>
              </a:r>
            </a:p>
          </p:txBody>
        </p:sp>
        <p:sp>
          <p:nvSpPr>
            <p:cNvPr id="94" name="Rectangle 93">
              <a:extLst>
                <a:ext uri="{FF2B5EF4-FFF2-40B4-BE49-F238E27FC236}">
                  <a16:creationId xmlns:a16="http://schemas.microsoft.com/office/drawing/2014/main" id="{7E7B4285-6815-0A49-A4B8-F942FF9D86C9}"/>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o13</a:t>
              </a:r>
            </a:p>
          </p:txBody>
        </p:sp>
        <p:sp>
          <p:nvSpPr>
            <p:cNvPr id="95" name="Rectangle 94">
              <a:extLst>
                <a:ext uri="{FF2B5EF4-FFF2-40B4-BE49-F238E27FC236}">
                  <a16:creationId xmlns:a16="http://schemas.microsoft.com/office/drawing/2014/main" id="{07BB3490-EA5D-434B-945F-B692625036B8}"/>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o14</a:t>
              </a:r>
            </a:p>
          </p:txBody>
        </p:sp>
        <p:sp>
          <p:nvSpPr>
            <p:cNvPr id="96" name="Rectangle 95">
              <a:extLst>
                <a:ext uri="{FF2B5EF4-FFF2-40B4-BE49-F238E27FC236}">
                  <a16:creationId xmlns:a16="http://schemas.microsoft.com/office/drawing/2014/main" id="{49906E48-E496-D44A-BD1C-A1B08B4FED48}"/>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o15</a:t>
              </a:r>
            </a:p>
          </p:txBody>
        </p:sp>
        <p:sp>
          <p:nvSpPr>
            <p:cNvPr id="97" name="Rectangle 96">
              <a:extLst>
                <a:ext uri="{FF2B5EF4-FFF2-40B4-BE49-F238E27FC236}">
                  <a16:creationId xmlns:a16="http://schemas.microsoft.com/office/drawing/2014/main" id="{D586CDFC-3110-AB4F-A9B2-C197C0F8805F}"/>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o16</a:t>
              </a:r>
            </a:p>
          </p:txBody>
        </p:sp>
        <p:sp>
          <p:nvSpPr>
            <p:cNvPr id="98" name="Rectangle 97">
              <a:extLst>
                <a:ext uri="{FF2B5EF4-FFF2-40B4-BE49-F238E27FC236}">
                  <a16:creationId xmlns:a16="http://schemas.microsoft.com/office/drawing/2014/main" id="{97D029CE-1F88-654C-981A-95C109B43DDF}"/>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o17</a:t>
              </a:r>
            </a:p>
          </p:txBody>
        </p:sp>
      </p:grpSp>
      <p:grpSp>
        <p:nvGrpSpPr>
          <p:cNvPr id="99" name="Group 98">
            <a:extLst>
              <a:ext uri="{FF2B5EF4-FFF2-40B4-BE49-F238E27FC236}">
                <a16:creationId xmlns:a16="http://schemas.microsoft.com/office/drawing/2014/main" id="{1F6BA3C9-C452-7D48-9A5E-9F5DEDD5CA02}"/>
              </a:ext>
            </a:extLst>
          </p:cNvPr>
          <p:cNvGrpSpPr/>
          <p:nvPr/>
        </p:nvGrpSpPr>
        <p:grpSpPr>
          <a:xfrm>
            <a:off x="4457123" y="4009879"/>
            <a:ext cx="1874335" cy="1828800"/>
            <a:chOff x="9047337" y="3908810"/>
            <a:chExt cx="1874335" cy="1828800"/>
          </a:xfrm>
        </p:grpSpPr>
        <p:grpSp>
          <p:nvGrpSpPr>
            <p:cNvPr id="100" name="Group 99">
              <a:extLst>
                <a:ext uri="{FF2B5EF4-FFF2-40B4-BE49-F238E27FC236}">
                  <a16:creationId xmlns:a16="http://schemas.microsoft.com/office/drawing/2014/main" id="{5F06B40B-3C2F-A343-BE92-E2FA706778A3}"/>
                </a:ext>
              </a:extLst>
            </p:cNvPr>
            <p:cNvGrpSpPr/>
            <p:nvPr/>
          </p:nvGrpSpPr>
          <p:grpSpPr>
            <a:xfrm>
              <a:off x="9048737" y="3908810"/>
              <a:ext cx="1872935" cy="1828800"/>
              <a:chOff x="8821556" y="4229667"/>
              <a:chExt cx="1872935" cy="1828800"/>
            </a:xfrm>
          </p:grpSpPr>
          <p:sp>
            <p:nvSpPr>
              <p:cNvPr id="105" name="Rectangle 104">
                <a:extLst>
                  <a:ext uri="{FF2B5EF4-FFF2-40B4-BE49-F238E27FC236}">
                    <a16:creationId xmlns:a16="http://schemas.microsoft.com/office/drawing/2014/main" id="{D115658E-14B7-0949-86CA-0A6EDF07507B}"/>
                  </a:ext>
                </a:extLst>
              </p:cNvPr>
              <p:cNvSpPr/>
              <p:nvPr/>
            </p:nvSpPr>
            <p:spPr>
              <a:xfrm>
                <a:off x="88406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06" name="Rectangle 105">
                <a:extLst>
                  <a:ext uri="{FF2B5EF4-FFF2-40B4-BE49-F238E27FC236}">
                    <a16:creationId xmlns:a16="http://schemas.microsoft.com/office/drawing/2014/main" id="{3616234F-3FBD-4349-AE39-D8992A31410A}"/>
                  </a:ext>
                </a:extLst>
              </p:cNvPr>
              <p:cNvSpPr/>
              <p:nvPr/>
            </p:nvSpPr>
            <p:spPr>
              <a:xfrm>
                <a:off x="92978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07" name="Rectangle 106">
                <a:extLst>
                  <a:ext uri="{FF2B5EF4-FFF2-40B4-BE49-F238E27FC236}">
                    <a16:creationId xmlns:a16="http://schemas.microsoft.com/office/drawing/2014/main" id="{68A64ADD-F440-C04B-8262-04AA81CF1C9C}"/>
                  </a:ext>
                </a:extLst>
              </p:cNvPr>
              <p:cNvSpPr/>
              <p:nvPr/>
            </p:nvSpPr>
            <p:spPr>
              <a:xfrm>
                <a:off x="97550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08" name="Rectangle 107">
                <a:extLst>
                  <a:ext uri="{FF2B5EF4-FFF2-40B4-BE49-F238E27FC236}">
                    <a16:creationId xmlns:a16="http://schemas.microsoft.com/office/drawing/2014/main" id="{B1863848-5F6E-2C41-AAF9-EF49A4FA38C2}"/>
                  </a:ext>
                </a:extLst>
              </p:cNvPr>
              <p:cNvSpPr/>
              <p:nvPr/>
            </p:nvSpPr>
            <p:spPr>
              <a:xfrm>
                <a:off x="102122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09" name="Rectangle 108">
                <a:extLst>
                  <a:ext uri="{FF2B5EF4-FFF2-40B4-BE49-F238E27FC236}">
                    <a16:creationId xmlns:a16="http://schemas.microsoft.com/office/drawing/2014/main" id="{73BECA7C-FA9B-1B4E-AB62-CA77408DCCD9}"/>
                  </a:ext>
                </a:extLst>
              </p:cNvPr>
              <p:cNvSpPr/>
              <p:nvPr/>
            </p:nvSpPr>
            <p:spPr>
              <a:xfrm>
                <a:off x="88406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10" name="Rectangle 109">
                <a:extLst>
                  <a:ext uri="{FF2B5EF4-FFF2-40B4-BE49-F238E27FC236}">
                    <a16:creationId xmlns:a16="http://schemas.microsoft.com/office/drawing/2014/main" id="{E762A93F-18A5-8344-9EF2-F1925CFCC6E3}"/>
                  </a:ext>
                </a:extLst>
              </p:cNvPr>
              <p:cNvSpPr/>
              <p:nvPr/>
            </p:nvSpPr>
            <p:spPr>
              <a:xfrm>
                <a:off x="92978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11" name="Rectangle 110">
                <a:extLst>
                  <a:ext uri="{FF2B5EF4-FFF2-40B4-BE49-F238E27FC236}">
                    <a16:creationId xmlns:a16="http://schemas.microsoft.com/office/drawing/2014/main" id="{02B8B5A0-796F-A04E-81A4-F3D372306582}"/>
                  </a:ext>
                </a:extLst>
              </p:cNvPr>
              <p:cNvSpPr/>
              <p:nvPr/>
            </p:nvSpPr>
            <p:spPr>
              <a:xfrm>
                <a:off x="97550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12" name="Rectangle 111">
                <a:extLst>
                  <a:ext uri="{FF2B5EF4-FFF2-40B4-BE49-F238E27FC236}">
                    <a16:creationId xmlns:a16="http://schemas.microsoft.com/office/drawing/2014/main" id="{2A2F9EB8-7132-2045-B09A-D55226384686}"/>
                  </a:ext>
                </a:extLst>
              </p:cNvPr>
              <p:cNvSpPr/>
              <p:nvPr/>
            </p:nvSpPr>
            <p:spPr>
              <a:xfrm>
                <a:off x="102122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13" name="Rectangle 112">
                <a:extLst>
                  <a:ext uri="{FF2B5EF4-FFF2-40B4-BE49-F238E27FC236}">
                    <a16:creationId xmlns:a16="http://schemas.microsoft.com/office/drawing/2014/main" id="{65382F39-D1B9-AD42-9A3C-7579F49141BB}"/>
                  </a:ext>
                </a:extLst>
              </p:cNvPr>
              <p:cNvSpPr/>
              <p:nvPr/>
            </p:nvSpPr>
            <p:spPr>
              <a:xfrm>
                <a:off x="88406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14" name="Rectangle 113">
                <a:extLst>
                  <a:ext uri="{FF2B5EF4-FFF2-40B4-BE49-F238E27FC236}">
                    <a16:creationId xmlns:a16="http://schemas.microsoft.com/office/drawing/2014/main" id="{FD8C7CCC-5D8F-D443-BABD-B65A1E94657C}"/>
                  </a:ext>
                </a:extLst>
              </p:cNvPr>
              <p:cNvSpPr/>
              <p:nvPr/>
            </p:nvSpPr>
            <p:spPr>
              <a:xfrm>
                <a:off x="92978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15" name="Rectangle 114">
                <a:extLst>
                  <a:ext uri="{FF2B5EF4-FFF2-40B4-BE49-F238E27FC236}">
                    <a16:creationId xmlns:a16="http://schemas.microsoft.com/office/drawing/2014/main" id="{14C475B5-E0CF-EB46-BA8F-93325603765A}"/>
                  </a:ext>
                </a:extLst>
              </p:cNvPr>
              <p:cNvSpPr/>
              <p:nvPr/>
            </p:nvSpPr>
            <p:spPr>
              <a:xfrm>
                <a:off x="97550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16" name="Rectangle 115">
                <a:extLst>
                  <a:ext uri="{FF2B5EF4-FFF2-40B4-BE49-F238E27FC236}">
                    <a16:creationId xmlns:a16="http://schemas.microsoft.com/office/drawing/2014/main" id="{CF3C879B-EA39-AF4D-A86F-29B3023EF0FF}"/>
                  </a:ext>
                </a:extLst>
              </p:cNvPr>
              <p:cNvSpPr/>
              <p:nvPr/>
            </p:nvSpPr>
            <p:spPr>
              <a:xfrm>
                <a:off x="102122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17" name="Rectangle 116">
                <a:extLst>
                  <a:ext uri="{FF2B5EF4-FFF2-40B4-BE49-F238E27FC236}">
                    <a16:creationId xmlns:a16="http://schemas.microsoft.com/office/drawing/2014/main" id="{60D8678F-58F4-1A41-B881-9568F827132B}"/>
                  </a:ext>
                </a:extLst>
              </p:cNvPr>
              <p:cNvSpPr/>
              <p:nvPr/>
            </p:nvSpPr>
            <p:spPr>
              <a:xfrm>
                <a:off x="88406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18" name="Rectangle 117">
                <a:extLst>
                  <a:ext uri="{FF2B5EF4-FFF2-40B4-BE49-F238E27FC236}">
                    <a16:creationId xmlns:a16="http://schemas.microsoft.com/office/drawing/2014/main" id="{F28354F1-E8FE-F840-9AA2-1663DF7C7AE3}"/>
                  </a:ext>
                </a:extLst>
              </p:cNvPr>
              <p:cNvSpPr/>
              <p:nvPr/>
            </p:nvSpPr>
            <p:spPr>
              <a:xfrm>
                <a:off x="92978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19" name="Rectangle 118">
                <a:extLst>
                  <a:ext uri="{FF2B5EF4-FFF2-40B4-BE49-F238E27FC236}">
                    <a16:creationId xmlns:a16="http://schemas.microsoft.com/office/drawing/2014/main" id="{0217350D-DE3C-BF47-B336-831F4FAE1B41}"/>
                  </a:ext>
                </a:extLst>
              </p:cNvPr>
              <p:cNvSpPr/>
              <p:nvPr/>
            </p:nvSpPr>
            <p:spPr>
              <a:xfrm>
                <a:off x="97550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0" name="Rectangle 119">
                <a:extLst>
                  <a:ext uri="{FF2B5EF4-FFF2-40B4-BE49-F238E27FC236}">
                    <a16:creationId xmlns:a16="http://schemas.microsoft.com/office/drawing/2014/main" id="{8D206531-54E0-7B47-BBE4-BE435181F3E1}"/>
                  </a:ext>
                </a:extLst>
              </p:cNvPr>
              <p:cNvSpPr/>
              <p:nvPr/>
            </p:nvSpPr>
            <p:spPr>
              <a:xfrm>
                <a:off x="102122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1" name="TextBox 120">
                <a:extLst>
                  <a:ext uri="{FF2B5EF4-FFF2-40B4-BE49-F238E27FC236}">
                    <a16:creationId xmlns:a16="http://schemas.microsoft.com/office/drawing/2014/main" id="{B6BBAD94-889B-9E45-840F-BA8678720597}"/>
                  </a:ext>
                </a:extLst>
              </p:cNvPr>
              <p:cNvSpPr txBox="1"/>
              <p:nvPr/>
            </p:nvSpPr>
            <p:spPr>
              <a:xfrm>
                <a:off x="8823873" y="4776967"/>
                <a:ext cx="490654" cy="276999"/>
              </a:xfrm>
              <a:prstGeom prst="rect">
                <a:avLst/>
              </a:prstGeom>
              <a:noFill/>
            </p:spPr>
            <p:txBody>
              <a:bodyPr wrap="square" rtlCol="0">
                <a:spAutoFit/>
              </a:bodyPr>
              <a:lstStyle/>
              <a:p>
                <a:r>
                  <a:rPr lang="en-US" sz="1200" dirty="0"/>
                  <a:t>x116</a:t>
                </a:r>
              </a:p>
            </p:txBody>
          </p:sp>
          <p:sp>
            <p:nvSpPr>
              <p:cNvPr id="122" name="TextBox 121">
                <a:extLst>
                  <a:ext uri="{FF2B5EF4-FFF2-40B4-BE49-F238E27FC236}">
                    <a16:creationId xmlns:a16="http://schemas.microsoft.com/office/drawing/2014/main" id="{1DC38F68-3256-E848-8A54-5068F3F6DCBE}"/>
                  </a:ext>
                </a:extLst>
              </p:cNvPr>
              <p:cNvSpPr txBox="1"/>
              <p:nvPr/>
            </p:nvSpPr>
            <p:spPr>
              <a:xfrm>
                <a:off x="9281073" y="4773619"/>
                <a:ext cx="490654" cy="276999"/>
              </a:xfrm>
              <a:prstGeom prst="rect">
                <a:avLst/>
              </a:prstGeom>
              <a:noFill/>
            </p:spPr>
            <p:txBody>
              <a:bodyPr wrap="square" rtlCol="0">
                <a:spAutoFit/>
              </a:bodyPr>
              <a:lstStyle/>
              <a:p>
                <a:r>
                  <a:rPr lang="en-US" sz="1200" dirty="0"/>
                  <a:t>x117</a:t>
                </a:r>
              </a:p>
            </p:txBody>
          </p:sp>
          <p:sp>
            <p:nvSpPr>
              <p:cNvPr id="123" name="TextBox 122">
                <a:extLst>
                  <a:ext uri="{FF2B5EF4-FFF2-40B4-BE49-F238E27FC236}">
                    <a16:creationId xmlns:a16="http://schemas.microsoft.com/office/drawing/2014/main" id="{37F8A139-9740-0642-9B31-9BE5468D5B39}"/>
                  </a:ext>
                </a:extLst>
              </p:cNvPr>
              <p:cNvSpPr txBox="1"/>
              <p:nvPr/>
            </p:nvSpPr>
            <p:spPr>
              <a:xfrm>
                <a:off x="9738273" y="4777664"/>
                <a:ext cx="490654" cy="276999"/>
              </a:xfrm>
              <a:prstGeom prst="rect">
                <a:avLst/>
              </a:prstGeom>
              <a:noFill/>
            </p:spPr>
            <p:txBody>
              <a:bodyPr wrap="square" rtlCol="0">
                <a:spAutoFit/>
              </a:bodyPr>
              <a:lstStyle/>
              <a:p>
                <a:r>
                  <a:rPr lang="en-US" sz="1200" dirty="0"/>
                  <a:t>x118</a:t>
                </a:r>
              </a:p>
            </p:txBody>
          </p:sp>
          <p:sp>
            <p:nvSpPr>
              <p:cNvPr id="124" name="TextBox 123">
                <a:extLst>
                  <a:ext uri="{FF2B5EF4-FFF2-40B4-BE49-F238E27FC236}">
                    <a16:creationId xmlns:a16="http://schemas.microsoft.com/office/drawing/2014/main" id="{7968F4C9-55C1-F647-AABA-52B867DF6B8A}"/>
                  </a:ext>
                </a:extLst>
              </p:cNvPr>
              <p:cNvSpPr txBox="1"/>
              <p:nvPr/>
            </p:nvSpPr>
            <p:spPr>
              <a:xfrm>
                <a:off x="10203837" y="4773271"/>
                <a:ext cx="490654" cy="276999"/>
              </a:xfrm>
              <a:prstGeom prst="rect">
                <a:avLst/>
              </a:prstGeom>
              <a:noFill/>
            </p:spPr>
            <p:txBody>
              <a:bodyPr wrap="square" rtlCol="0">
                <a:spAutoFit/>
              </a:bodyPr>
              <a:lstStyle/>
              <a:p>
                <a:r>
                  <a:rPr lang="en-US" sz="1200" dirty="0"/>
                  <a:t>x119</a:t>
                </a:r>
              </a:p>
            </p:txBody>
          </p:sp>
          <p:sp>
            <p:nvSpPr>
              <p:cNvPr id="125" name="TextBox 124">
                <a:extLst>
                  <a:ext uri="{FF2B5EF4-FFF2-40B4-BE49-F238E27FC236}">
                    <a16:creationId xmlns:a16="http://schemas.microsoft.com/office/drawing/2014/main" id="{4A07548B-308A-DC46-9438-467944066933}"/>
                  </a:ext>
                </a:extLst>
              </p:cNvPr>
              <p:cNvSpPr txBox="1"/>
              <p:nvPr/>
            </p:nvSpPr>
            <p:spPr>
              <a:xfrm>
                <a:off x="8823873" y="5234167"/>
                <a:ext cx="490654" cy="276999"/>
              </a:xfrm>
              <a:prstGeom prst="rect">
                <a:avLst/>
              </a:prstGeom>
              <a:noFill/>
            </p:spPr>
            <p:txBody>
              <a:bodyPr wrap="square" rtlCol="0">
                <a:spAutoFit/>
              </a:bodyPr>
              <a:lstStyle/>
              <a:p>
                <a:r>
                  <a:rPr lang="en-US" sz="1200" dirty="0"/>
                  <a:t>x120</a:t>
                </a:r>
              </a:p>
            </p:txBody>
          </p:sp>
          <p:sp>
            <p:nvSpPr>
              <p:cNvPr id="126" name="TextBox 125">
                <a:extLst>
                  <a:ext uri="{FF2B5EF4-FFF2-40B4-BE49-F238E27FC236}">
                    <a16:creationId xmlns:a16="http://schemas.microsoft.com/office/drawing/2014/main" id="{B4AF0FB8-B830-5B4E-B957-53C61DD08ECA}"/>
                  </a:ext>
                </a:extLst>
              </p:cNvPr>
              <p:cNvSpPr txBox="1"/>
              <p:nvPr/>
            </p:nvSpPr>
            <p:spPr>
              <a:xfrm>
                <a:off x="9289907" y="5237516"/>
                <a:ext cx="490654" cy="276999"/>
              </a:xfrm>
              <a:prstGeom prst="rect">
                <a:avLst/>
              </a:prstGeom>
              <a:noFill/>
            </p:spPr>
            <p:txBody>
              <a:bodyPr wrap="square" rtlCol="0">
                <a:spAutoFit/>
              </a:bodyPr>
              <a:lstStyle/>
              <a:p>
                <a:r>
                  <a:rPr lang="en-US" sz="1200" dirty="0"/>
                  <a:t>x121</a:t>
                </a:r>
              </a:p>
            </p:txBody>
          </p:sp>
          <p:sp>
            <p:nvSpPr>
              <p:cNvPr id="127" name="TextBox 126">
                <a:extLst>
                  <a:ext uri="{FF2B5EF4-FFF2-40B4-BE49-F238E27FC236}">
                    <a16:creationId xmlns:a16="http://schemas.microsoft.com/office/drawing/2014/main" id="{3CADA9AB-0F27-5E4A-BF8A-2ED6D07410A1}"/>
                  </a:ext>
                </a:extLst>
              </p:cNvPr>
              <p:cNvSpPr txBox="1"/>
              <p:nvPr/>
            </p:nvSpPr>
            <p:spPr>
              <a:xfrm>
                <a:off x="9739214" y="5234166"/>
                <a:ext cx="490654" cy="276999"/>
              </a:xfrm>
              <a:prstGeom prst="rect">
                <a:avLst/>
              </a:prstGeom>
              <a:noFill/>
            </p:spPr>
            <p:txBody>
              <a:bodyPr wrap="square" rtlCol="0">
                <a:spAutoFit/>
              </a:bodyPr>
              <a:lstStyle/>
              <a:p>
                <a:r>
                  <a:rPr lang="en-US" sz="1200" dirty="0"/>
                  <a:t>x122</a:t>
                </a:r>
              </a:p>
            </p:txBody>
          </p:sp>
          <p:sp>
            <p:nvSpPr>
              <p:cNvPr id="128" name="TextBox 127">
                <a:extLst>
                  <a:ext uri="{FF2B5EF4-FFF2-40B4-BE49-F238E27FC236}">
                    <a16:creationId xmlns:a16="http://schemas.microsoft.com/office/drawing/2014/main" id="{6DFD40E3-FADC-014F-A92D-99AB6D81085B}"/>
                  </a:ext>
                </a:extLst>
              </p:cNvPr>
              <p:cNvSpPr txBox="1"/>
              <p:nvPr/>
            </p:nvSpPr>
            <p:spPr>
              <a:xfrm>
                <a:off x="10195935" y="5233875"/>
                <a:ext cx="490654" cy="276999"/>
              </a:xfrm>
              <a:prstGeom prst="rect">
                <a:avLst/>
              </a:prstGeom>
              <a:noFill/>
            </p:spPr>
            <p:txBody>
              <a:bodyPr wrap="square" rtlCol="0">
                <a:spAutoFit/>
              </a:bodyPr>
              <a:lstStyle/>
              <a:p>
                <a:r>
                  <a:rPr lang="en-US" sz="1200" dirty="0"/>
                  <a:t>x123</a:t>
                </a:r>
              </a:p>
            </p:txBody>
          </p:sp>
          <p:sp>
            <p:nvSpPr>
              <p:cNvPr id="129" name="TextBox 128">
                <a:extLst>
                  <a:ext uri="{FF2B5EF4-FFF2-40B4-BE49-F238E27FC236}">
                    <a16:creationId xmlns:a16="http://schemas.microsoft.com/office/drawing/2014/main" id="{92C80EDC-D357-044F-BF52-C5F845AA1299}"/>
                  </a:ext>
                </a:extLst>
              </p:cNvPr>
              <p:cNvSpPr txBox="1"/>
              <p:nvPr/>
            </p:nvSpPr>
            <p:spPr>
              <a:xfrm>
                <a:off x="8821556" y="5688019"/>
                <a:ext cx="490654" cy="276999"/>
              </a:xfrm>
              <a:prstGeom prst="rect">
                <a:avLst/>
              </a:prstGeom>
              <a:noFill/>
            </p:spPr>
            <p:txBody>
              <a:bodyPr wrap="square" rtlCol="0">
                <a:spAutoFit/>
              </a:bodyPr>
              <a:lstStyle/>
              <a:p>
                <a:r>
                  <a:rPr lang="en-US" sz="1200" dirty="0"/>
                  <a:t>x124</a:t>
                </a:r>
              </a:p>
            </p:txBody>
          </p:sp>
          <p:sp>
            <p:nvSpPr>
              <p:cNvPr id="130" name="TextBox 129">
                <a:extLst>
                  <a:ext uri="{FF2B5EF4-FFF2-40B4-BE49-F238E27FC236}">
                    <a16:creationId xmlns:a16="http://schemas.microsoft.com/office/drawing/2014/main" id="{16C279A7-C066-9A47-AAC0-235D6ABEE799}"/>
                  </a:ext>
                </a:extLst>
              </p:cNvPr>
              <p:cNvSpPr txBox="1"/>
              <p:nvPr/>
            </p:nvSpPr>
            <p:spPr>
              <a:xfrm>
                <a:off x="9288278" y="5688019"/>
                <a:ext cx="490654" cy="276999"/>
              </a:xfrm>
              <a:prstGeom prst="rect">
                <a:avLst/>
              </a:prstGeom>
              <a:noFill/>
            </p:spPr>
            <p:txBody>
              <a:bodyPr wrap="square" rtlCol="0">
                <a:spAutoFit/>
              </a:bodyPr>
              <a:lstStyle/>
              <a:p>
                <a:r>
                  <a:rPr lang="en-US" sz="1200" dirty="0"/>
                  <a:t>x125</a:t>
                </a:r>
              </a:p>
            </p:txBody>
          </p:sp>
          <p:sp>
            <p:nvSpPr>
              <p:cNvPr id="131" name="TextBox 130">
                <a:extLst>
                  <a:ext uri="{FF2B5EF4-FFF2-40B4-BE49-F238E27FC236}">
                    <a16:creationId xmlns:a16="http://schemas.microsoft.com/office/drawing/2014/main" id="{4B3670D4-DEC4-9F47-9D19-E4F8D910F470}"/>
                  </a:ext>
                </a:extLst>
              </p:cNvPr>
              <p:cNvSpPr txBox="1"/>
              <p:nvPr/>
            </p:nvSpPr>
            <p:spPr>
              <a:xfrm>
                <a:off x="9731068" y="5685087"/>
                <a:ext cx="490654" cy="276999"/>
              </a:xfrm>
              <a:prstGeom prst="rect">
                <a:avLst/>
              </a:prstGeom>
              <a:noFill/>
            </p:spPr>
            <p:txBody>
              <a:bodyPr wrap="square" rtlCol="0">
                <a:spAutoFit/>
              </a:bodyPr>
              <a:lstStyle/>
              <a:p>
                <a:r>
                  <a:rPr lang="en-US" sz="1200" dirty="0"/>
                  <a:t>x126</a:t>
                </a:r>
              </a:p>
            </p:txBody>
          </p:sp>
          <p:sp>
            <p:nvSpPr>
              <p:cNvPr id="132" name="TextBox 131">
                <a:extLst>
                  <a:ext uri="{FF2B5EF4-FFF2-40B4-BE49-F238E27FC236}">
                    <a16:creationId xmlns:a16="http://schemas.microsoft.com/office/drawing/2014/main" id="{97D666DA-2759-4647-AFD0-5F41276796B2}"/>
                  </a:ext>
                </a:extLst>
              </p:cNvPr>
              <p:cNvSpPr txBox="1"/>
              <p:nvPr/>
            </p:nvSpPr>
            <p:spPr>
              <a:xfrm>
                <a:off x="10188268" y="5685087"/>
                <a:ext cx="490654" cy="276999"/>
              </a:xfrm>
              <a:prstGeom prst="rect">
                <a:avLst/>
              </a:prstGeom>
              <a:noFill/>
            </p:spPr>
            <p:txBody>
              <a:bodyPr wrap="square" rtlCol="0">
                <a:spAutoFit/>
              </a:bodyPr>
              <a:lstStyle/>
              <a:p>
                <a:r>
                  <a:rPr lang="en-US" sz="1200" dirty="0"/>
                  <a:t>x127</a:t>
                </a:r>
              </a:p>
            </p:txBody>
          </p:sp>
        </p:grpSp>
        <p:sp>
          <p:nvSpPr>
            <p:cNvPr id="101" name="TextBox 100">
              <a:extLst>
                <a:ext uri="{FF2B5EF4-FFF2-40B4-BE49-F238E27FC236}">
                  <a16:creationId xmlns:a16="http://schemas.microsoft.com/office/drawing/2014/main" id="{EF51880E-7C99-2F4D-AE02-956D5EA245AC}"/>
                </a:ext>
              </a:extLst>
            </p:cNvPr>
            <p:cNvSpPr txBox="1"/>
            <p:nvPr/>
          </p:nvSpPr>
          <p:spPr>
            <a:xfrm>
              <a:off x="9047337" y="4006345"/>
              <a:ext cx="490654" cy="276999"/>
            </a:xfrm>
            <a:prstGeom prst="rect">
              <a:avLst/>
            </a:prstGeom>
            <a:noFill/>
          </p:spPr>
          <p:txBody>
            <a:bodyPr wrap="square" rtlCol="0">
              <a:spAutoFit/>
            </a:bodyPr>
            <a:lstStyle/>
            <a:p>
              <a:r>
                <a:rPr lang="en-US" sz="1200" dirty="0"/>
                <a:t>x112</a:t>
              </a:r>
            </a:p>
          </p:txBody>
        </p:sp>
        <p:sp>
          <p:nvSpPr>
            <p:cNvPr id="102" name="TextBox 101">
              <a:extLst>
                <a:ext uri="{FF2B5EF4-FFF2-40B4-BE49-F238E27FC236}">
                  <a16:creationId xmlns:a16="http://schemas.microsoft.com/office/drawing/2014/main" id="{E1DA03C1-6F0E-0042-A745-CA2D1DF9F04B}"/>
                </a:ext>
              </a:extLst>
            </p:cNvPr>
            <p:cNvSpPr txBox="1"/>
            <p:nvPr/>
          </p:nvSpPr>
          <p:spPr>
            <a:xfrm>
              <a:off x="9515689" y="4006344"/>
              <a:ext cx="490654" cy="276999"/>
            </a:xfrm>
            <a:prstGeom prst="rect">
              <a:avLst/>
            </a:prstGeom>
            <a:noFill/>
          </p:spPr>
          <p:txBody>
            <a:bodyPr wrap="square" rtlCol="0">
              <a:spAutoFit/>
            </a:bodyPr>
            <a:lstStyle/>
            <a:p>
              <a:r>
                <a:rPr lang="en-US" sz="1200" dirty="0"/>
                <a:t>x113</a:t>
              </a:r>
            </a:p>
          </p:txBody>
        </p:sp>
        <p:sp>
          <p:nvSpPr>
            <p:cNvPr id="103" name="TextBox 102">
              <a:extLst>
                <a:ext uri="{FF2B5EF4-FFF2-40B4-BE49-F238E27FC236}">
                  <a16:creationId xmlns:a16="http://schemas.microsoft.com/office/drawing/2014/main" id="{05904D98-CD74-9047-B489-93E928195045}"/>
                </a:ext>
              </a:extLst>
            </p:cNvPr>
            <p:cNvSpPr txBox="1"/>
            <p:nvPr/>
          </p:nvSpPr>
          <p:spPr>
            <a:xfrm>
              <a:off x="9972890" y="4006344"/>
              <a:ext cx="490654" cy="276999"/>
            </a:xfrm>
            <a:prstGeom prst="rect">
              <a:avLst/>
            </a:prstGeom>
            <a:noFill/>
          </p:spPr>
          <p:txBody>
            <a:bodyPr wrap="square" rtlCol="0">
              <a:spAutoFit/>
            </a:bodyPr>
            <a:lstStyle/>
            <a:p>
              <a:r>
                <a:rPr lang="en-US" sz="1200" dirty="0"/>
                <a:t>x114</a:t>
              </a:r>
            </a:p>
          </p:txBody>
        </p:sp>
        <p:sp>
          <p:nvSpPr>
            <p:cNvPr id="104" name="TextBox 103">
              <a:extLst>
                <a:ext uri="{FF2B5EF4-FFF2-40B4-BE49-F238E27FC236}">
                  <a16:creationId xmlns:a16="http://schemas.microsoft.com/office/drawing/2014/main" id="{5851AB7F-0D0E-0444-80DA-D984455086A6}"/>
                </a:ext>
              </a:extLst>
            </p:cNvPr>
            <p:cNvSpPr txBox="1"/>
            <p:nvPr/>
          </p:nvSpPr>
          <p:spPr>
            <a:xfrm>
              <a:off x="10430091" y="4006343"/>
              <a:ext cx="490654" cy="276999"/>
            </a:xfrm>
            <a:prstGeom prst="rect">
              <a:avLst/>
            </a:prstGeom>
            <a:noFill/>
          </p:spPr>
          <p:txBody>
            <a:bodyPr wrap="square" rtlCol="0">
              <a:spAutoFit/>
            </a:bodyPr>
            <a:lstStyle/>
            <a:p>
              <a:r>
                <a:rPr lang="en-US" sz="1200" dirty="0"/>
                <a:t>x115</a:t>
              </a:r>
            </a:p>
          </p:txBody>
        </p:sp>
      </p:grpSp>
      <p:grpSp>
        <p:nvGrpSpPr>
          <p:cNvPr id="133" name="Group 132">
            <a:extLst>
              <a:ext uri="{FF2B5EF4-FFF2-40B4-BE49-F238E27FC236}">
                <a16:creationId xmlns:a16="http://schemas.microsoft.com/office/drawing/2014/main" id="{C9ABB634-4A30-A749-B0FA-23A4B4468269}"/>
              </a:ext>
            </a:extLst>
          </p:cNvPr>
          <p:cNvGrpSpPr/>
          <p:nvPr/>
        </p:nvGrpSpPr>
        <p:grpSpPr>
          <a:xfrm>
            <a:off x="4150005" y="4270074"/>
            <a:ext cx="1872935" cy="1828800"/>
            <a:chOff x="8821556" y="4229667"/>
            <a:chExt cx="1872935" cy="1828800"/>
          </a:xfrm>
        </p:grpSpPr>
        <p:sp>
          <p:nvSpPr>
            <p:cNvPr id="134" name="Rectangle 133">
              <a:extLst>
                <a:ext uri="{FF2B5EF4-FFF2-40B4-BE49-F238E27FC236}">
                  <a16:creationId xmlns:a16="http://schemas.microsoft.com/office/drawing/2014/main" id="{60BBF3DC-459E-0940-B828-BC13BA45C929}"/>
                </a:ext>
              </a:extLst>
            </p:cNvPr>
            <p:cNvSpPr/>
            <p:nvPr/>
          </p:nvSpPr>
          <p:spPr>
            <a:xfrm>
              <a:off x="88406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x96</a:t>
              </a:r>
            </a:p>
          </p:txBody>
        </p:sp>
        <p:sp>
          <p:nvSpPr>
            <p:cNvPr id="135" name="Rectangle 134">
              <a:extLst>
                <a:ext uri="{FF2B5EF4-FFF2-40B4-BE49-F238E27FC236}">
                  <a16:creationId xmlns:a16="http://schemas.microsoft.com/office/drawing/2014/main" id="{E19B4C9B-F40B-474C-B447-D856A54D2BFD}"/>
                </a:ext>
              </a:extLst>
            </p:cNvPr>
            <p:cNvSpPr/>
            <p:nvPr/>
          </p:nvSpPr>
          <p:spPr>
            <a:xfrm>
              <a:off x="92978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x97</a:t>
              </a:r>
            </a:p>
          </p:txBody>
        </p:sp>
        <p:sp>
          <p:nvSpPr>
            <p:cNvPr id="136" name="Rectangle 135">
              <a:extLst>
                <a:ext uri="{FF2B5EF4-FFF2-40B4-BE49-F238E27FC236}">
                  <a16:creationId xmlns:a16="http://schemas.microsoft.com/office/drawing/2014/main" id="{60B97533-C0F1-174A-95B4-A87E19967C1A}"/>
                </a:ext>
              </a:extLst>
            </p:cNvPr>
            <p:cNvSpPr/>
            <p:nvPr/>
          </p:nvSpPr>
          <p:spPr>
            <a:xfrm>
              <a:off x="97550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x98</a:t>
              </a:r>
            </a:p>
          </p:txBody>
        </p:sp>
        <p:sp>
          <p:nvSpPr>
            <p:cNvPr id="137" name="Rectangle 136">
              <a:extLst>
                <a:ext uri="{FF2B5EF4-FFF2-40B4-BE49-F238E27FC236}">
                  <a16:creationId xmlns:a16="http://schemas.microsoft.com/office/drawing/2014/main" id="{59769EDE-F5D3-FE4F-9FF1-F6DC7AD75432}"/>
                </a:ext>
              </a:extLst>
            </p:cNvPr>
            <p:cNvSpPr/>
            <p:nvPr/>
          </p:nvSpPr>
          <p:spPr>
            <a:xfrm>
              <a:off x="102122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x99</a:t>
              </a:r>
            </a:p>
          </p:txBody>
        </p:sp>
        <p:sp>
          <p:nvSpPr>
            <p:cNvPr id="138" name="Rectangle 137">
              <a:extLst>
                <a:ext uri="{FF2B5EF4-FFF2-40B4-BE49-F238E27FC236}">
                  <a16:creationId xmlns:a16="http://schemas.microsoft.com/office/drawing/2014/main" id="{1308AEE8-6B28-274B-A97D-0C8FADF219A8}"/>
                </a:ext>
              </a:extLst>
            </p:cNvPr>
            <p:cNvSpPr/>
            <p:nvPr/>
          </p:nvSpPr>
          <p:spPr>
            <a:xfrm>
              <a:off x="88406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9" name="Rectangle 138">
              <a:extLst>
                <a:ext uri="{FF2B5EF4-FFF2-40B4-BE49-F238E27FC236}">
                  <a16:creationId xmlns:a16="http://schemas.microsoft.com/office/drawing/2014/main" id="{3E4DB640-72FA-0D48-8C13-3AFBA7F36371}"/>
                </a:ext>
              </a:extLst>
            </p:cNvPr>
            <p:cNvSpPr/>
            <p:nvPr/>
          </p:nvSpPr>
          <p:spPr>
            <a:xfrm>
              <a:off x="92978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40" name="Rectangle 139">
              <a:extLst>
                <a:ext uri="{FF2B5EF4-FFF2-40B4-BE49-F238E27FC236}">
                  <a16:creationId xmlns:a16="http://schemas.microsoft.com/office/drawing/2014/main" id="{4B6ED66E-993A-9F4A-A83D-DDBD226820FE}"/>
                </a:ext>
              </a:extLst>
            </p:cNvPr>
            <p:cNvSpPr/>
            <p:nvPr/>
          </p:nvSpPr>
          <p:spPr>
            <a:xfrm>
              <a:off x="97550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41" name="Rectangle 140">
              <a:extLst>
                <a:ext uri="{FF2B5EF4-FFF2-40B4-BE49-F238E27FC236}">
                  <a16:creationId xmlns:a16="http://schemas.microsoft.com/office/drawing/2014/main" id="{124CCB60-6BAB-924D-ACB2-985B864EE6F4}"/>
                </a:ext>
              </a:extLst>
            </p:cNvPr>
            <p:cNvSpPr/>
            <p:nvPr/>
          </p:nvSpPr>
          <p:spPr>
            <a:xfrm>
              <a:off x="102122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42" name="Rectangle 141">
              <a:extLst>
                <a:ext uri="{FF2B5EF4-FFF2-40B4-BE49-F238E27FC236}">
                  <a16:creationId xmlns:a16="http://schemas.microsoft.com/office/drawing/2014/main" id="{90D8FF77-65A2-8D4F-BBD7-FDA5D4ED9C88}"/>
                </a:ext>
              </a:extLst>
            </p:cNvPr>
            <p:cNvSpPr/>
            <p:nvPr/>
          </p:nvSpPr>
          <p:spPr>
            <a:xfrm>
              <a:off x="88406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43" name="Rectangle 142">
              <a:extLst>
                <a:ext uri="{FF2B5EF4-FFF2-40B4-BE49-F238E27FC236}">
                  <a16:creationId xmlns:a16="http://schemas.microsoft.com/office/drawing/2014/main" id="{E5A2189F-3C82-4B42-9031-C104BA6B2EFE}"/>
                </a:ext>
              </a:extLst>
            </p:cNvPr>
            <p:cNvSpPr/>
            <p:nvPr/>
          </p:nvSpPr>
          <p:spPr>
            <a:xfrm>
              <a:off x="92978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44" name="Rectangle 143">
              <a:extLst>
                <a:ext uri="{FF2B5EF4-FFF2-40B4-BE49-F238E27FC236}">
                  <a16:creationId xmlns:a16="http://schemas.microsoft.com/office/drawing/2014/main" id="{D99FEEDE-6DFF-CC4C-80FD-4E475C353C0D}"/>
                </a:ext>
              </a:extLst>
            </p:cNvPr>
            <p:cNvSpPr/>
            <p:nvPr/>
          </p:nvSpPr>
          <p:spPr>
            <a:xfrm>
              <a:off x="97550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45" name="Rectangle 144">
              <a:extLst>
                <a:ext uri="{FF2B5EF4-FFF2-40B4-BE49-F238E27FC236}">
                  <a16:creationId xmlns:a16="http://schemas.microsoft.com/office/drawing/2014/main" id="{1865608D-61A5-4B4A-8A37-FEFC9B31A8BB}"/>
                </a:ext>
              </a:extLst>
            </p:cNvPr>
            <p:cNvSpPr/>
            <p:nvPr/>
          </p:nvSpPr>
          <p:spPr>
            <a:xfrm>
              <a:off x="102122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46" name="Rectangle 145">
              <a:extLst>
                <a:ext uri="{FF2B5EF4-FFF2-40B4-BE49-F238E27FC236}">
                  <a16:creationId xmlns:a16="http://schemas.microsoft.com/office/drawing/2014/main" id="{97954667-18EE-C844-B96A-2583DCAA15FE}"/>
                </a:ext>
              </a:extLst>
            </p:cNvPr>
            <p:cNvSpPr/>
            <p:nvPr/>
          </p:nvSpPr>
          <p:spPr>
            <a:xfrm>
              <a:off x="88406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47" name="Rectangle 146">
              <a:extLst>
                <a:ext uri="{FF2B5EF4-FFF2-40B4-BE49-F238E27FC236}">
                  <a16:creationId xmlns:a16="http://schemas.microsoft.com/office/drawing/2014/main" id="{711836A8-8424-E44A-A8C1-74674C9337C3}"/>
                </a:ext>
              </a:extLst>
            </p:cNvPr>
            <p:cNvSpPr/>
            <p:nvPr/>
          </p:nvSpPr>
          <p:spPr>
            <a:xfrm>
              <a:off x="92978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48" name="Rectangle 147">
              <a:extLst>
                <a:ext uri="{FF2B5EF4-FFF2-40B4-BE49-F238E27FC236}">
                  <a16:creationId xmlns:a16="http://schemas.microsoft.com/office/drawing/2014/main" id="{E43820AF-BBEF-5E46-BF43-0DAA6641B7EA}"/>
                </a:ext>
              </a:extLst>
            </p:cNvPr>
            <p:cNvSpPr/>
            <p:nvPr/>
          </p:nvSpPr>
          <p:spPr>
            <a:xfrm>
              <a:off x="97550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49" name="Rectangle 148">
              <a:extLst>
                <a:ext uri="{FF2B5EF4-FFF2-40B4-BE49-F238E27FC236}">
                  <a16:creationId xmlns:a16="http://schemas.microsoft.com/office/drawing/2014/main" id="{21B0452A-43FF-994F-898B-3A34C23BE741}"/>
                </a:ext>
              </a:extLst>
            </p:cNvPr>
            <p:cNvSpPr/>
            <p:nvPr/>
          </p:nvSpPr>
          <p:spPr>
            <a:xfrm>
              <a:off x="102122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50" name="TextBox 149">
              <a:extLst>
                <a:ext uri="{FF2B5EF4-FFF2-40B4-BE49-F238E27FC236}">
                  <a16:creationId xmlns:a16="http://schemas.microsoft.com/office/drawing/2014/main" id="{D95DAA10-8753-9844-B3B9-08CFF6218F8F}"/>
                </a:ext>
              </a:extLst>
            </p:cNvPr>
            <p:cNvSpPr txBox="1"/>
            <p:nvPr/>
          </p:nvSpPr>
          <p:spPr>
            <a:xfrm>
              <a:off x="8823873" y="4776967"/>
              <a:ext cx="490654" cy="276999"/>
            </a:xfrm>
            <a:prstGeom prst="rect">
              <a:avLst/>
            </a:prstGeom>
            <a:noFill/>
          </p:spPr>
          <p:txBody>
            <a:bodyPr wrap="square" rtlCol="0">
              <a:spAutoFit/>
            </a:bodyPr>
            <a:lstStyle/>
            <a:p>
              <a:r>
                <a:rPr lang="en-US" sz="1200" dirty="0"/>
                <a:t>x100</a:t>
              </a:r>
            </a:p>
          </p:txBody>
        </p:sp>
        <p:sp>
          <p:nvSpPr>
            <p:cNvPr id="151" name="TextBox 150">
              <a:extLst>
                <a:ext uri="{FF2B5EF4-FFF2-40B4-BE49-F238E27FC236}">
                  <a16:creationId xmlns:a16="http://schemas.microsoft.com/office/drawing/2014/main" id="{55B98E37-6856-434B-B592-3D038DBABB70}"/>
                </a:ext>
              </a:extLst>
            </p:cNvPr>
            <p:cNvSpPr txBox="1"/>
            <p:nvPr/>
          </p:nvSpPr>
          <p:spPr>
            <a:xfrm>
              <a:off x="9281073" y="4773619"/>
              <a:ext cx="490654" cy="276999"/>
            </a:xfrm>
            <a:prstGeom prst="rect">
              <a:avLst/>
            </a:prstGeom>
            <a:noFill/>
          </p:spPr>
          <p:txBody>
            <a:bodyPr wrap="square" rtlCol="0">
              <a:spAutoFit/>
            </a:bodyPr>
            <a:lstStyle/>
            <a:p>
              <a:r>
                <a:rPr lang="en-US" sz="1200" dirty="0"/>
                <a:t>x101</a:t>
              </a:r>
            </a:p>
          </p:txBody>
        </p:sp>
        <p:sp>
          <p:nvSpPr>
            <p:cNvPr id="152" name="TextBox 151">
              <a:extLst>
                <a:ext uri="{FF2B5EF4-FFF2-40B4-BE49-F238E27FC236}">
                  <a16:creationId xmlns:a16="http://schemas.microsoft.com/office/drawing/2014/main" id="{28CCC697-C23F-894A-8675-113D8CBDB4F0}"/>
                </a:ext>
              </a:extLst>
            </p:cNvPr>
            <p:cNvSpPr txBox="1"/>
            <p:nvPr/>
          </p:nvSpPr>
          <p:spPr>
            <a:xfrm>
              <a:off x="9738273" y="4777664"/>
              <a:ext cx="490654" cy="276999"/>
            </a:xfrm>
            <a:prstGeom prst="rect">
              <a:avLst/>
            </a:prstGeom>
            <a:noFill/>
          </p:spPr>
          <p:txBody>
            <a:bodyPr wrap="square" rtlCol="0">
              <a:spAutoFit/>
            </a:bodyPr>
            <a:lstStyle/>
            <a:p>
              <a:r>
                <a:rPr lang="en-US" sz="1200" dirty="0"/>
                <a:t>x102</a:t>
              </a:r>
            </a:p>
          </p:txBody>
        </p:sp>
        <p:sp>
          <p:nvSpPr>
            <p:cNvPr id="153" name="TextBox 152">
              <a:extLst>
                <a:ext uri="{FF2B5EF4-FFF2-40B4-BE49-F238E27FC236}">
                  <a16:creationId xmlns:a16="http://schemas.microsoft.com/office/drawing/2014/main" id="{970D6B23-7401-394A-92D3-1B065C88172B}"/>
                </a:ext>
              </a:extLst>
            </p:cNvPr>
            <p:cNvSpPr txBox="1"/>
            <p:nvPr/>
          </p:nvSpPr>
          <p:spPr>
            <a:xfrm>
              <a:off x="10203837" y="4773271"/>
              <a:ext cx="490654" cy="276999"/>
            </a:xfrm>
            <a:prstGeom prst="rect">
              <a:avLst/>
            </a:prstGeom>
            <a:noFill/>
          </p:spPr>
          <p:txBody>
            <a:bodyPr wrap="square" rtlCol="0">
              <a:spAutoFit/>
            </a:bodyPr>
            <a:lstStyle/>
            <a:p>
              <a:r>
                <a:rPr lang="en-US" sz="1200" dirty="0"/>
                <a:t>x103</a:t>
              </a:r>
            </a:p>
          </p:txBody>
        </p:sp>
        <p:sp>
          <p:nvSpPr>
            <p:cNvPr id="154" name="TextBox 153">
              <a:extLst>
                <a:ext uri="{FF2B5EF4-FFF2-40B4-BE49-F238E27FC236}">
                  <a16:creationId xmlns:a16="http://schemas.microsoft.com/office/drawing/2014/main" id="{9C458E9F-AD0A-4246-B7B2-FE0E41141C34}"/>
                </a:ext>
              </a:extLst>
            </p:cNvPr>
            <p:cNvSpPr txBox="1"/>
            <p:nvPr/>
          </p:nvSpPr>
          <p:spPr>
            <a:xfrm>
              <a:off x="8823873" y="5234167"/>
              <a:ext cx="490654" cy="276999"/>
            </a:xfrm>
            <a:prstGeom prst="rect">
              <a:avLst/>
            </a:prstGeom>
            <a:noFill/>
          </p:spPr>
          <p:txBody>
            <a:bodyPr wrap="square" rtlCol="0">
              <a:spAutoFit/>
            </a:bodyPr>
            <a:lstStyle/>
            <a:p>
              <a:r>
                <a:rPr lang="en-US" sz="1200" dirty="0"/>
                <a:t>x104</a:t>
              </a:r>
            </a:p>
          </p:txBody>
        </p:sp>
        <p:sp>
          <p:nvSpPr>
            <p:cNvPr id="155" name="TextBox 154">
              <a:extLst>
                <a:ext uri="{FF2B5EF4-FFF2-40B4-BE49-F238E27FC236}">
                  <a16:creationId xmlns:a16="http://schemas.microsoft.com/office/drawing/2014/main" id="{64C2BC16-9BA5-DA4E-9AFD-1744E5B43F6B}"/>
                </a:ext>
              </a:extLst>
            </p:cNvPr>
            <p:cNvSpPr txBox="1"/>
            <p:nvPr/>
          </p:nvSpPr>
          <p:spPr>
            <a:xfrm>
              <a:off x="9289907" y="5237516"/>
              <a:ext cx="490654" cy="276999"/>
            </a:xfrm>
            <a:prstGeom prst="rect">
              <a:avLst/>
            </a:prstGeom>
            <a:noFill/>
          </p:spPr>
          <p:txBody>
            <a:bodyPr wrap="square" rtlCol="0">
              <a:spAutoFit/>
            </a:bodyPr>
            <a:lstStyle/>
            <a:p>
              <a:r>
                <a:rPr lang="en-US" sz="1200" dirty="0"/>
                <a:t>x105</a:t>
              </a:r>
            </a:p>
          </p:txBody>
        </p:sp>
        <p:sp>
          <p:nvSpPr>
            <p:cNvPr id="156" name="TextBox 155">
              <a:extLst>
                <a:ext uri="{FF2B5EF4-FFF2-40B4-BE49-F238E27FC236}">
                  <a16:creationId xmlns:a16="http://schemas.microsoft.com/office/drawing/2014/main" id="{14C12CB9-00A3-384B-9007-6A09CD394FC5}"/>
                </a:ext>
              </a:extLst>
            </p:cNvPr>
            <p:cNvSpPr txBox="1"/>
            <p:nvPr/>
          </p:nvSpPr>
          <p:spPr>
            <a:xfrm>
              <a:off x="9739214" y="5234166"/>
              <a:ext cx="490654" cy="276999"/>
            </a:xfrm>
            <a:prstGeom prst="rect">
              <a:avLst/>
            </a:prstGeom>
            <a:noFill/>
          </p:spPr>
          <p:txBody>
            <a:bodyPr wrap="square" rtlCol="0">
              <a:spAutoFit/>
            </a:bodyPr>
            <a:lstStyle/>
            <a:p>
              <a:r>
                <a:rPr lang="en-US" sz="1200" dirty="0"/>
                <a:t>x106</a:t>
              </a:r>
            </a:p>
          </p:txBody>
        </p:sp>
        <p:sp>
          <p:nvSpPr>
            <p:cNvPr id="157" name="TextBox 156">
              <a:extLst>
                <a:ext uri="{FF2B5EF4-FFF2-40B4-BE49-F238E27FC236}">
                  <a16:creationId xmlns:a16="http://schemas.microsoft.com/office/drawing/2014/main" id="{4C6B46D0-231D-8944-BA7F-D3F08BABE76F}"/>
                </a:ext>
              </a:extLst>
            </p:cNvPr>
            <p:cNvSpPr txBox="1"/>
            <p:nvPr/>
          </p:nvSpPr>
          <p:spPr>
            <a:xfrm>
              <a:off x="10195935" y="5233875"/>
              <a:ext cx="490654" cy="276999"/>
            </a:xfrm>
            <a:prstGeom prst="rect">
              <a:avLst/>
            </a:prstGeom>
            <a:noFill/>
          </p:spPr>
          <p:txBody>
            <a:bodyPr wrap="square" rtlCol="0">
              <a:spAutoFit/>
            </a:bodyPr>
            <a:lstStyle/>
            <a:p>
              <a:r>
                <a:rPr lang="en-US" sz="1200" dirty="0"/>
                <a:t>x107</a:t>
              </a:r>
            </a:p>
          </p:txBody>
        </p:sp>
        <p:sp>
          <p:nvSpPr>
            <p:cNvPr id="158" name="TextBox 157">
              <a:extLst>
                <a:ext uri="{FF2B5EF4-FFF2-40B4-BE49-F238E27FC236}">
                  <a16:creationId xmlns:a16="http://schemas.microsoft.com/office/drawing/2014/main" id="{6F43F10C-89DB-594E-99A4-544C6F645AFB}"/>
                </a:ext>
              </a:extLst>
            </p:cNvPr>
            <p:cNvSpPr txBox="1"/>
            <p:nvPr/>
          </p:nvSpPr>
          <p:spPr>
            <a:xfrm>
              <a:off x="8821556" y="5688019"/>
              <a:ext cx="490654" cy="276999"/>
            </a:xfrm>
            <a:prstGeom prst="rect">
              <a:avLst/>
            </a:prstGeom>
            <a:noFill/>
          </p:spPr>
          <p:txBody>
            <a:bodyPr wrap="square" rtlCol="0">
              <a:spAutoFit/>
            </a:bodyPr>
            <a:lstStyle/>
            <a:p>
              <a:r>
                <a:rPr lang="en-US" sz="1200" dirty="0"/>
                <a:t>x108</a:t>
              </a:r>
            </a:p>
          </p:txBody>
        </p:sp>
        <p:sp>
          <p:nvSpPr>
            <p:cNvPr id="159" name="TextBox 158">
              <a:extLst>
                <a:ext uri="{FF2B5EF4-FFF2-40B4-BE49-F238E27FC236}">
                  <a16:creationId xmlns:a16="http://schemas.microsoft.com/office/drawing/2014/main" id="{929A7EF0-1889-7F47-B15F-14CF9687F141}"/>
                </a:ext>
              </a:extLst>
            </p:cNvPr>
            <p:cNvSpPr txBox="1"/>
            <p:nvPr/>
          </p:nvSpPr>
          <p:spPr>
            <a:xfrm>
              <a:off x="9288278" y="5688019"/>
              <a:ext cx="490654" cy="276999"/>
            </a:xfrm>
            <a:prstGeom prst="rect">
              <a:avLst/>
            </a:prstGeom>
            <a:noFill/>
          </p:spPr>
          <p:txBody>
            <a:bodyPr wrap="square" rtlCol="0">
              <a:spAutoFit/>
            </a:bodyPr>
            <a:lstStyle/>
            <a:p>
              <a:r>
                <a:rPr lang="en-US" sz="1200" dirty="0"/>
                <a:t>x109</a:t>
              </a:r>
            </a:p>
          </p:txBody>
        </p:sp>
        <p:sp>
          <p:nvSpPr>
            <p:cNvPr id="160" name="TextBox 159">
              <a:extLst>
                <a:ext uri="{FF2B5EF4-FFF2-40B4-BE49-F238E27FC236}">
                  <a16:creationId xmlns:a16="http://schemas.microsoft.com/office/drawing/2014/main" id="{95BC101A-CFA1-C048-92CA-1FBEDC494D97}"/>
                </a:ext>
              </a:extLst>
            </p:cNvPr>
            <p:cNvSpPr txBox="1"/>
            <p:nvPr/>
          </p:nvSpPr>
          <p:spPr>
            <a:xfrm>
              <a:off x="9731068" y="5685087"/>
              <a:ext cx="490654" cy="276999"/>
            </a:xfrm>
            <a:prstGeom prst="rect">
              <a:avLst/>
            </a:prstGeom>
            <a:noFill/>
          </p:spPr>
          <p:txBody>
            <a:bodyPr wrap="square" rtlCol="0">
              <a:spAutoFit/>
            </a:bodyPr>
            <a:lstStyle/>
            <a:p>
              <a:r>
                <a:rPr lang="en-US" sz="1200" dirty="0"/>
                <a:t>x110</a:t>
              </a:r>
            </a:p>
          </p:txBody>
        </p:sp>
        <p:sp>
          <p:nvSpPr>
            <p:cNvPr id="161" name="TextBox 160">
              <a:extLst>
                <a:ext uri="{FF2B5EF4-FFF2-40B4-BE49-F238E27FC236}">
                  <a16:creationId xmlns:a16="http://schemas.microsoft.com/office/drawing/2014/main" id="{2D85B29D-CD25-BC4A-8446-8B2632E447A0}"/>
                </a:ext>
              </a:extLst>
            </p:cNvPr>
            <p:cNvSpPr txBox="1"/>
            <p:nvPr/>
          </p:nvSpPr>
          <p:spPr>
            <a:xfrm>
              <a:off x="10188268" y="5685087"/>
              <a:ext cx="490654" cy="276999"/>
            </a:xfrm>
            <a:prstGeom prst="rect">
              <a:avLst/>
            </a:prstGeom>
            <a:noFill/>
          </p:spPr>
          <p:txBody>
            <a:bodyPr wrap="square" rtlCol="0">
              <a:spAutoFit/>
            </a:bodyPr>
            <a:lstStyle/>
            <a:p>
              <a:r>
                <a:rPr lang="en-US" sz="1200" dirty="0"/>
                <a:t>x111</a:t>
              </a:r>
            </a:p>
          </p:txBody>
        </p:sp>
      </p:grpSp>
      <p:grpSp>
        <p:nvGrpSpPr>
          <p:cNvPr id="162" name="Group 161">
            <a:extLst>
              <a:ext uri="{FF2B5EF4-FFF2-40B4-BE49-F238E27FC236}">
                <a16:creationId xmlns:a16="http://schemas.microsoft.com/office/drawing/2014/main" id="{16A542A0-9A2C-8644-8970-35308CBB89CF}"/>
              </a:ext>
            </a:extLst>
          </p:cNvPr>
          <p:cNvGrpSpPr/>
          <p:nvPr/>
        </p:nvGrpSpPr>
        <p:grpSpPr>
          <a:xfrm>
            <a:off x="3858232" y="4513562"/>
            <a:ext cx="1828800" cy="1828800"/>
            <a:chOff x="8211014" y="2838215"/>
            <a:chExt cx="1828800" cy="1828800"/>
          </a:xfrm>
        </p:grpSpPr>
        <p:sp>
          <p:nvSpPr>
            <p:cNvPr id="163" name="Rectangle 162">
              <a:extLst>
                <a:ext uri="{FF2B5EF4-FFF2-40B4-BE49-F238E27FC236}">
                  <a16:creationId xmlns:a16="http://schemas.microsoft.com/office/drawing/2014/main" id="{1BB51E51-1A62-2447-A8A7-D0510EA64D13}"/>
                </a:ext>
              </a:extLst>
            </p:cNvPr>
            <p:cNvSpPr/>
            <p:nvPr/>
          </p:nvSpPr>
          <p:spPr>
            <a:xfrm>
              <a:off x="82110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x80</a:t>
              </a:r>
            </a:p>
          </p:txBody>
        </p:sp>
        <p:sp>
          <p:nvSpPr>
            <p:cNvPr id="164" name="Rectangle 163">
              <a:extLst>
                <a:ext uri="{FF2B5EF4-FFF2-40B4-BE49-F238E27FC236}">
                  <a16:creationId xmlns:a16="http://schemas.microsoft.com/office/drawing/2014/main" id="{2CFA5921-7A4D-7D4C-A80C-F88B1DE79A7B}"/>
                </a:ext>
              </a:extLst>
            </p:cNvPr>
            <p:cNvSpPr/>
            <p:nvPr/>
          </p:nvSpPr>
          <p:spPr>
            <a:xfrm>
              <a:off x="86682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x81</a:t>
              </a:r>
            </a:p>
          </p:txBody>
        </p:sp>
        <p:sp>
          <p:nvSpPr>
            <p:cNvPr id="165" name="Rectangle 164">
              <a:extLst>
                <a:ext uri="{FF2B5EF4-FFF2-40B4-BE49-F238E27FC236}">
                  <a16:creationId xmlns:a16="http://schemas.microsoft.com/office/drawing/2014/main" id="{136B7F57-8B20-7A45-B3F2-27A495C3E6B0}"/>
                </a:ext>
              </a:extLst>
            </p:cNvPr>
            <p:cNvSpPr/>
            <p:nvPr/>
          </p:nvSpPr>
          <p:spPr>
            <a:xfrm>
              <a:off x="91254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x82</a:t>
              </a:r>
            </a:p>
          </p:txBody>
        </p:sp>
        <p:sp>
          <p:nvSpPr>
            <p:cNvPr id="166" name="Rectangle 165">
              <a:extLst>
                <a:ext uri="{FF2B5EF4-FFF2-40B4-BE49-F238E27FC236}">
                  <a16:creationId xmlns:a16="http://schemas.microsoft.com/office/drawing/2014/main" id="{17DAD48C-02D3-4F42-B36A-954E2C6CA1B9}"/>
                </a:ext>
              </a:extLst>
            </p:cNvPr>
            <p:cNvSpPr/>
            <p:nvPr/>
          </p:nvSpPr>
          <p:spPr>
            <a:xfrm>
              <a:off x="95826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x83</a:t>
              </a:r>
            </a:p>
          </p:txBody>
        </p:sp>
        <p:sp>
          <p:nvSpPr>
            <p:cNvPr id="167" name="Rectangle 166">
              <a:extLst>
                <a:ext uri="{FF2B5EF4-FFF2-40B4-BE49-F238E27FC236}">
                  <a16:creationId xmlns:a16="http://schemas.microsoft.com/office/drawing/2014/main" id="{780C0A12-A8A1-604D-935B-D2EBCEBE4BD0}"/>
                </a:ext>
              </a:extLst>
            </p:cNvPr>
            <p:cNvSpPr/>
            <p:nvPr/>
          </p:nvSpPr>
          <p:spPr>
            <a:xfrm>
              <a:off x="82110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x84</a:t>
              </a:r>
            </a:p>
          </p:txBody>
        </p:sp>
        <p:sp>
          <p:nvSpPr>
            <p:cNvPr id="168" name="Rectangle 167">
              <a:extLst>
                <a:ext uri="{FF2B5EF4-FFF2-40B4-BE49-F238E27FC236}">
                  <a16:creationId xmlns:a16="http://schemas.microsoft.com/office/drawing/2014/main" id="{613DE253-3676-034E-A9F3-172514517FEE}"/>
                </a:ext>
              </a:extLst>
            </p:cNvPr>
            <p:cNvSpPr/>
            <p:nvPr/>
          </p:nvSpPr>
          <p:spPr>
            <a:xfrm>
              <a:off x="86682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x85</a:t>
              </a:r>
            </a:p>
          </p:txBody>
        </p:sp>
        <p:sp>
          <p:nvSpPr>
            <p:cNvPr id="169" name="Rectangle 168">
              <a:extLst>
                <a:ext uri="{FF2B5EF4-FFF2-40B4-BE49-F238E27FC236}">
                  <a16:creationId xmlns:a16="http://schemas.microsoft.com/office/drawing/2014/main" id="{34842318-7D48-4340-BF14-A474B02B1E7D}"/>
                </a:ext>
              </a:extLst>
            </p:cNvPr>
            <p:cNvSpPr/>
            <p:nvPr/>
          </p:nvSpPr>
          <p:spPr>
            <a:xfrm>
              <a:off x="91254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x86</a:t>
              </a:r>
            </a:p>
          </p:txBody>
        </p:sp>
        <p:sp>
          <p:nvSpPr>
            <p:cNvPr id="170" name="Rectangle 169">
              <a:extLst>
                <a:ext uri="{FF2B5EF4-FFF2-40B4-BE49-F238E27FC236}">
                  <a16:creationId xmlns:a16="http://schemas.microsoft.com/office/drawing/2014/main" id="{D04139CC-C47B-D849-99B8-ABD600A879AF}"/>
                </a:ext>
              </a:extLst>
            </p:cNvPr>
            <p:cNvSpPr/>
            <p:nvPr/>
          </p:nvSpPr>
          <p:spPr>
            <a:xfrm>
              <a:off x="95826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x87</a:t>
              </a:r>
            </a:p>
          </p:txBody>
        </p:sp>
        <p:sp>
          <p:nvSpPr>
            <p:cNvPr id="171" name="Rectangle 170">
              <a:extLst>
                <a:ext uri="{FF2B5EF4-FFF2-40B4-BE49-F238E27FC236}">
                  <a16:creationId xmlns:a16="http://schemas.microsoft.com/office/drawing/2014/main" id="{43AB183B-8E99-2045-8E39-EE15EBA804B0}"/>
                </a:ext>
              </a:extLst>
            </p:cNvPr>
            <p:cNvSpPr/>
            <p:nvPr/>
          </p:nvSpPr>
          <p:spPr>
            <a:xfrm>
              <a:off x="82110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x88</a:t>
              </a:r>
            </a:p>
          </p:txBody>
        </p:sp>
        <p:sp>
          <p:nvSpPr>
            <p:cNvPr id="172" name="Rectangle 171">
              <a:extLst>
                <a:ext uri="{FF2B5EF4-FFF2-40B4-BE49-F238E27FC236}">
                  <a16:creationId xmlns:a16="http://schemas.microsoft.com/office/drawing/2014/main" id="{0A54BFCA-1D16-F24F-BCC3-3A5F883CA3E1}"/>
                </a:ext>
              </a:extLst>
            </p:cNvPr>
            <p:cNvSpPr/>
            <p:nvPr/>
          </p:nvSpPr>
          <p:spPr>
            <a:xfrm>
              <a:off x="86682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x89</a:t>
              </a:r>
            </a:p>
          </p:txBody>
        </p:sp>
        <p:sp>
          <p:nvSpPr>
            <p:cNvPr id="173" name="Rectangle 172">
              <a:extLst>
                <a:ext uri="{FF2B5EF4-FFF2-40B4-BE49-F238E27FC236}">
                  <a16:creationId xmlns:a16="http://schemas.microsoft.com/office/drawing/2014/main" id="{D7691F88-0306-AC40-BAA2-4AFBD4D70BF9}"/>
                </a:ext>
              </a:extLst>
            </p:cNvPr>
            <p:cNvSpPr/>
            <p:nvPr/>
          </p:nvSpPr>
          <p:spPr>
            <a:xfrm>
              <a:off x="91254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x90</a:t>
              </a:r>
            </a:p>
          </p:txBody>
        </p:sp>
        <p:sp>
          <p:nvSpPr>
            <p:cNvPr id="174" name="Rectangle 173">
              <a:extLst>
                <a:ext uri="{FF2B5EF4-FFF2-40B4-BE49-F238E27FC236}">
                  <a16:creationId xmlns:a16="http://schemas.microsoft.com/office/drawing/2014/main" id="{87F1B52C-DDD7-5249-8818-1EB7F3FE2C02}"/>
                </a:ext>
              </a:extLst>
            </p:cNvPr>
            <p:cNvSpPr/>
            <p:nvPr/>
          </p:nvSpPr>
          <p:spPr>
            <a:xfrm>
              <a:off x="95826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x91</a:t>
              </a:r>
            </a:p>
          </p:txBody>
        </p:sp>
        <p:sp>
          <p:nvSpPr>
            <p:cNvPr id="175" name="Rectangle 174">
              <a:extLst>
                <a:ext uri="{FF2B5EF4-FFF2-40B4-BE49-F238E27FC236}">
                  <a16:creationId xmlns:a16="http://schemas.microsoft.com/office/drawing/2014/main" id="{19C51710-1BDB-E941-8929-9EFF9079B55E}"/>
                </a:ext>
              </a:extLst>
            </p:cNvPr>
            <p:cNvSpPr/>
            <p:nvPr/>
          </p:nvSpPr>
          <p:spPr>
            <a:xfrm>
              <a:off x="82110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x92</a:t>
              </a:r>
            </a:p>
          </p:txBody>
        </p:sp>
        <p:sp>
          <p:nvSpPr>
            <p:cNvPr id="176" name="Rectangle 175">
              <a:extLst>
                <a:ext uri="{FF2B5EF4-FFF2-40B4-BE49-F238E27FC236}">
                  <a16:creationId xmlns:a16="http://schemas.microsoft.com/office/drawing/2014/main" id="{8B48F335-1F7A-CD49-B1B4-D94F2F5DA445}"/>
                </a:ext>
              </a:extLst>
            </p:cNvPr>
            <p:cNvSpPr/>
            <p:nvPr/>
          </p:nvSpPr>
          <p:spPr>
            <a:xfrm>
              <a:off x="86682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x93</a:t>
              </a:r>
            </a:p>
          </p:txBody>
        </p:sp>
        <p:sp>
          <p:nvSpPr>
            <p:cNvPr id="177" name="Rectangle 176">
              <a:extLst>
                <a:ext uri="{FF2B5EF4-FFF2-40B4-BE49-F238E27FC236}">
                  <a16:creationId xmlns:a16="http://schemas.microsoft.com/office/drawing/2014/main" id="{79E1CFB2-A104-F741-9FB3-3343D12B8E6F}"/>
                </a:ext>
              </a:extLst>
            </p:cNvPr>
            <p:cNvSpPr/>
            <p:nvPr/>
          </p:nvSpPr>
          <p:spPr>
            <a:xfrm>
              <a:off x="91254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x94</a:t>
              </a:r>
            </a:p>
          </p:txBody>
        </p:sp>
        <p:sp>
          <p:nvSpPr>
            <p:cNvPr id="178" name="Rectangle 177">
              <a:extLst>
                <a:ext uri="{FF2B5EF4-FFF2-40B4-BE49-F238E27FC236}">
                  <a16:creationId xmlns:a16="http://schemas.microsoft.com/office/drawing/2014/main" id="{1F8B184E-86FC-084C-BC44-69CD289B73E4}"/>
                </a:ext>
              </a:extLst>
            </p:cNvPr>
            <p:cNvSpPr/>
            <p:nvPr/>
          </p:nvSpPr>
          <p:spPr>
            <a:xfrm>
              <a:off x="95826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x95</a:t>
              </a:r>
            </a:p>
          </p:txBody>
        </p:sp>
      </p:grpSp>
      <p:grpSp>
        <p:nvGrpSpPr>
          <p:cNvPr id="180" name="Group 179">
            <a:extLst>
              <a:ext uri="{FF2B5EF4-FFF2-40B4-BE49-F238E27FC236}">
                <a16:creationId xmlns:a16="http://schemas.microsoft.com/office/drawing/2014/main" id="{DE3F13BC-082E-7643-AD0B-FFCD6D915929}"/>
              </a:ext>
            </a:extLst>
          </p:cNvPr>
          <p:cNvGrpSpPr/>
          <p:nvPr/>
        </p:nvGrpSpPr>
        <p:grpSpPr>
          <a:xfrm>
            <a:off x="3596640" y="1989175"/>
            <a:ext cx="1828800" cy="1828800"/>
            <a:chOff x="6207512" y="3295415"/>
            <a:chExt cx="1828800" cy="1828800"/>
          </a:xfrm>
        </p:grpSpPr>
        <p:sp>
          <p:nvSpPr>
            <p:cNvPr id="181" name="Rectangle 180">
              <a:extLst>
                <a:ext uri="{FF2B5EF4-FFF2-40B4-BE49-F238E27FC236}">
                  <a16:creationId xmlns:a16="http://schemas.microsoft.com/office/drawing/2014/main" id="{251527D5-6901-3740-AC99-CC5DA4823AF3}"/>
                </a:ext>
              </a:extLst>
            </p:cNvPr>
            <p:cNvSpPr/>
            <p:nvPr/>
          </p:nvSpPr>
          <p:spPr>
            <a:xfrm>
              <a:off x="62075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x0</a:t>
              </a:r>
            </a:p>
          </p:txBody>
        </p:sp>
        <p:sp>
          <p:nvSpPr>
            <p:cNvPr id="182" name="Rectangle 181">
              <a:extLst>
                <a:ext uri="{FF2B5EF4-FFF2-40B4-BE49-F238E27FC236}">
                  <a16:creationId xmlns:a16="http://schemas.microsoft.com/office/drawing/2014/main" id="{B8ECBAE0-D4A1-5448-97FD-0E33E53E10CA}"/>
                </a:ext>
              </a:extLst>
            </p:cNvPr>
            <p:cNvSpPr/>
            <p:nvPr/>
          </p:nvSpPr>
          <p:spPr>
            <a:xfrm>
              <a:off x="66647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a:t>
              </a:r>
            </a:p>
          </p:txBody>
        </p:sp>
        <p:sp>
          <p:nvSpPr>
            <p:cNvPr id="183" name="Rectangle 182">
              <a:extLst>
                <a:ext uri="{FF2B5EF4-FFF2-40B4-BE49-F238E27FC236}">
                  <a16:creationId xmlns:a16="http://schemas.microsoft.com/office/drawing/2014/main" id="{0B12840D-46A1-9349-903B-E6643FAB9669}"/>
                </a:ext>
              </a:extLst>
            </p:cNvPr>
            <p:cNvSpPr/>
            <p:nvPr/>
          </p:nvSpPr>
          <p:spPr>
            <a:xfrm>
              <a:off x="71219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2</a:t>
              </a:r>
              <a:endParaRPr lang="en-US" sz="1200" dirty="0">
                <a:solidFill>
                  <a:schemeClr val="tx1"/>
                </a:solidFill>
              </a:endParaRPr>
            </a:p>
          </p:txBody>
        </p:sp>
        <p:sp>
          <p:nvSpPr>
            <p:cNvPr id="184" name="Rectangle 183">
              <a:extLst>
                <a:ext uri="{FF2B5EF4-FFF2-40B4-BE49-F238E27FC236}">
                  <a16:creationId xmlns:a16="http://schemas.microsoft.com/office/drawing/2014/main" id="{EFDFBFA1-04E7-DE43-9043-A35FCA51B2B2}"/>
                </a:ext>
              </a:extLst>
            </p:cNvPr>
            <p:cNvSpPr/>
            <p:nvPr/>
          </p:nvSpPr>
          <p:spPr>
            <a:xfrm>
              <a:off x="75791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3</a:t>
              </a:r>
              <a:endParaRPr lang="en-US" sz="1200" dirty="0">
                <a:solidFill>
                  <a:schemeClr val="tx1"/>
                </a:solidFill>
              </a:endParaRPr>
            </a:p>
          </p:txBody>
        </p:sp>
        <p:sp>
          <p:nvSpPr>
            <p:cNvPr id="185" name="Rectangle 184">
              <a:extLst>
                <a:ext uri="{FF2B5EF4-FFF2-40B4-BE49-F238E27FC236}">
                  <a16:creationId xmlns:a16="http://schemas.microsoft.com/office/drawing/2014/main" id="{D118624B-4023-004C-9F17-E306D174EC92}"/>
                </a:ext>
              </a:extLst>
            </p:cNvPr>
            <p:cNvSpPr/>
            <p:nvPr/>
          </p:nvSpPr>
          <p:spPr>
            <a:xfrm>
              <a:off x="62075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a:t>
              </a:r>
            </a:p>
          </p:txBody>
        </p:sp>
        <p:sp>
          <p:nvSpPr>
            <p:cNvPr id="186" name="Rectangle 185">
              <a:extLst>
                <a:ext uri="{FF2B5EF4-FFF2-40B4-BE49-F238E27FC236}">
                  <a16:creationId xmlns:a16="http://schemas.microsoft.com/office/drawing/2014/main" id="{1F9CF6B4-B0F2-2F43-9240-C610D08D7144}"/>
                </a:ext>
              </a:extLst>
            </p:cNvPr>
            <p:cNvSpPr/>
            <p:nvPr/>
          </p:nvSpPr>
          <p:spPr>
            <a:xfrm>
              <a:off x="66647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x5</a:t>
              </a:r>
            </a:p>
          </p:txBody>
        </p:sp>
        <p:sp>
          <p:nvSpPr>
            <p:cNvPr id="187" name="Rectangle 186">
              <a:extLst>
                <a:ext uri="{FF2B5EF4-FFF2-40B4-BE49-F238E27FC236}">
                  <a16:creationId xmlns:a16="http://schemas.microsoft.com/office/drawing/2014/main" id="{5BB4A9EB-52B5-D849-9EEC-43FA8D7179FD}"/>
                </a:ext>
              </a:extLst>
            </p:cNvPr>
            <p:cNvSpPr/>
            <p:nvPr/>
          </p:nvSpPr>
          <p:spPr>
            <a:xfrm>
              <a:off x="71219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a:t>
              </a:r>
            </a:p>
          </p:txBody>
        </p:sp>
        <p:sp>
          <p:nvSpPr>
            <p:cNvPr id="188" name="Rectangle 187">
              <a:extLst>
                <a:ext uri="{FF2B5EF4-FFF2-40B4-BE49-F238E27FC236}">
                  <a16:creationId xmlns:a16="http://schemas.microsoft.com/office/drawing/2014/main" id="{5183F5BD-BE6F-1B4C-8885-2B4849769EF1}"/>
                </a:ext>
              </a:extLst>
            </p:cNvPr>
            <p:cNvSpPr/>
            <p:nvPr/>
          </p:nvSpPr>
          <p:spPr>
            <a:xfrm>
              <a:off x="75791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a:t>
              </a:r>
            </a:p>
          </p:txBody>
        </p:sp>
        <p:sp>
          <p:nvSpPr>
            <p:cNvPr id="189" name="Rectangle 188">
              <a:extLst>
                <a:ext uri="{FF2B5EF4-FFF2-40B4-BE49-F238E27FC236}">
                  <a16:creationId xmlns:a16="http://schemas.microsoft.com/office/drawing/2014/main" id="{BA39CE16-3973-0642-90C5-65F5644FDE55}"/>
                </a:ext>
              </a:extLst>
            </p:cNvPr>
            <p:cNvSpPr/>
            <p:nvPr/>
          </p:nvSpPr>
          <p:spPr>
            <a:xfrm>
              <a:off x="62075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a:t>
              </a:r>
            </a:p>
          </p:txBody>
        </p:sp>
        <p:sp>
          <p:nvSpPr>
            <p:cNvPr id="190" name="Rectangle 189">
              <a:extLst>
                <a:ext uri="{FF2B5EF4-FFF2-40B4-BE49-F238E27FC236}">
                  <a16:creationId xmlns:a16="http://schemas.microsoft.com/office/drawing/2014/main" id="{7C0218EB-F81B-A341-93CD-E0C3108D49AD}"/>
                </a:ext>
              </a:extLst>
            </p:cNvPr>
            <p:cNvSpPr/>
            <p:nvPr/>
          </p:nvSpPr>
          <p:spPr>
            <a:xfrm>
              <a:off x="66647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a:t>
              </a:r>
            </a:p>
          </p:txBody>
        </p:sp>
        <p:sp>
          <p:nvSpPr>
            <p:cNvPr id="191" name="Rectangle 190">
              <a:extLst>
                <a:ext uri="{FF2B5EF4-FFF2-40B4-BE49-F238E27FC236}">
                  <a16:creationId xmlns:a16="http://schemas.microsoft.com/office/drawing/2014/main" id="{0BEA58A6-E142-FC4B-BA6D-5A6A90B5AD6E}"/>
                </a:ext>
              </a:extLst>
            </p:cNvPr>
            <p:cNvSpPr/>
            <p:nvPr/>
          </p:nvSpPr>
          <p:spPr>
            <a:xfrm>
              <a:off x="71219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x10</a:t>
              </a:r>
            </a:p>
          </p:txBody>
        </p:sp>
        <p:sp>
          <p:nvSpPr>
            <p:cNvPr id="192" name="Rectangle 191">
              <a:extLst>
                <a:ext uri="{FF2B5EF4-FFF2-40B4-BE49-F238E27FC236}">
                  <a16:creationId xmlns:a16="http://schemas.microsoft.com/office/drawing/2014/main" id="{BF381A0B-D953-A44E-9E08-E6476991E97E}"/>
                </a:ext>
              </a:extLst>
            </p:cNvPr>
            <p:cNvSpPr/>
            <p:nvPr/>
          </p:nvSpPr>
          <p:spPr>
            <a:xfrm>
              <a:off x="75791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x11</a:t>
              </a:r>
            </a:p>
          </p:txBody>
        </p:sp>
        <p:sp>
          <p:nvSpPr>
            <p:cNvPr id="193" name="Rectangle 192">
              <a:extLst>
                <a:ext uri="{FF2B5EF4-FFF2-40B4-BE49-F238E27FC236}">
                  <a16:creationId xmlns:a16="http://schemas.microsoft.com/office/drawing/2014/main" id="{7A5A07F2-8C6F-904B-AB8C-EA22059009E5}"/>
                </a:ext>
              </a:extLst>
            </p:cNvPr>
            <p:cNvSpPr/>
            <p:nvPr/>
          </p:nvSpPr>
          <p:spPr>
            <a:xfrm>
              <a:off x="62075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x12</a:t>
              </a:r>
            </a:p>
          </p:txBody>
        </p:sp>
        <p:sp>
          <p:nvSpPr>
            <p:cNvPr id="194" name="Rectangle 193">
              <a:extLst>
                <a:ext uri="{FF2B5EF4-FFF2-40B4-BE49-F238E27FC236}">
                  <a16:creationId xmlns:a16="http://schemas.microsoft.com/office/drawing/2014/main" id="{8B75C08A-6341-144C-BDF2-8FD473A0F1B1}"/>
                </a:ext>
              </a:extLst>
            </p:cNvPr>
            <p:cNvSpPr/>
            <p:nvPr/>
          </p:nvSpPr>
          <p:spPr>
            <a:xfrm>
              <a:off x="66647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x13</a:t>
              </a:r>
            </a:p>
          </p:txBody>
        </p:sp>
        <p:sp>
          <p:nvSpPr>
            <p:cNvPr id="195" name="Rectangle 194">
              <a:extLst>
                <a:ext uri="{FF2B5EF4-FFF2-40B4-BE49-F238E27FC236}">
                  <a16:creationId xmlns:a16="http://schemas.microsoft.com/office/drawing/2014/main" id="{39491E3D-5819-DA49-ADE3-0AB2CA4AB6CF}"/>
                </a:ext>
              </a:extLst>
            </p:cNvPr>
            <p:cNvSpPr/>
            <p:nvPr/>
          </p:nvSpPr>
          <p:spPr>
            <a:xfrm>
              <a:off x="71219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x14</a:t>
              </a:r>
            </a:p>
          </p:txBody>
        </p:sp>
        <p:sp>
          <p:nvSpPr>
            <p:cNvPr id="196" name="Rectangle 195">
              <a:extLst>
                <a:ext uri="{FF2B5EF4-FFF2-40B4-BE49-F238E27FC236}">
                  <a16:creationId xmlns:a16="http://schemas.microsoft.com/office/drawing/2014/main" id="{C4C37522-8011-304F-A4BB-BFC5E1766D92}"/>
                </a:ext>
              </a:extLst>
            </p:cNvPr>
            <p:cNvSpPr/>
            <p:nvPr/>
          </p:nvSpPr>
          <p:spPr>
            <a:xfrm>
              <a:off x="75791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x15</a:t>
              </a:r>
            </a:p>
          </p:txBody>
        </p:sp>
      </p:grpSp>
      <p:grpSp>
        <p:nvGrpSpPr>
          <p:cNvPr id="197" name="Group 196">
            <a:extLst>
              <a:ext uri="{FF2B5EF4-FFF2-40B4-BE49-F238E27FC236}">
                <a16:creationId xmlns:a16="http://schemas.microsoft.com/office/drawing/2014/main" id="{63D010FC-9CB0-EC45-8D7C-A6506168F7A5}"/>
              </a:ext>
            </a:extLst>
          </p:cNvPr>
          <p:cNvGrpSpPr/>
          <p:nvPr/>
        </p:nvGrpSpPr>
        <p:grpSpPr>
          <a:xfrm>
            <a:off x="3596640" y="4756704"/>
            <a:ext cx="1828800" cy="1828800"/>
            <a:chOff x="6207512" y="3295415"/>
            <a:chExt cx="1828800" cy="1828800"/>
          </a:xfrm>
        </p:grpSpPr>
        <p:sp>
          <p:nvSpPr>
            <p:cNvPr id="198" name="Rectangle 197">
              <a:extLst>
                <a:ext uri="{FF2B5EF4-FFF2-40B4-BE49-F238E27FC236}">
                  <a16:creationId xmlns:a16="http://schemas.microsoft.com/office/drawing/2014/main" id="{918E1D6D-9BA7-774A-975D-9BFEB63215AF}"/>
                </a:ext>
              </a:extLst>
            </p:cNvPr>
            <p:cNvSpPr/>
            <p:nvPr/>
          </p:nvSpPr>
          <p:spPr>
            <a:xfrm>
              <a:off x="62075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x64</a:t>
              </a:r>
            </a:p>
          </p:txBody>
        </p:sp>
        <p:sp>
          <p:nvSpPr>
            <p:cNvPr id="199" name="Rectangle 198">
              <a:extLst>
                <a:ext uri="{FF2B5EF4-FFF2-40B4-BE49-F238E27FC236}">
                  <a16:creationId xmlns:a16="http://schemas.microsoft.com/office/drawing/2014/main" id="{00B38AAA-8D88-9E49-894C-7CF4E7C46BE1}"/>
                </a:ext>
              </a:extLst>
            </p:cNvPr>
            <p:cNvSpPr/>
            <p:nvPr/>
          </p:nvSpPr>
          <p:spPr>
            <a:xfrm>
              <a:off x="66647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x65</a:t>
              </a:r>
            </a:p>
          </p:txBody>
        </p:sp>
        <p:sp>
          <p:nvSpPr>
            <p:cNvPr id="200" name="Rectangle 199">
              <a:extLst>
                <a:ext uri="{FF2B5EF4-FFF2-40B4-BE49-F238E27FC236}">
                  <a16:creationId xmlns:a16="http://schemas.microsoft.com/office/drawing/2014/main" id="{8DF12339-A850-5040-940B-3F1EC32E5210}"/>
                </a:ext>
              </a:extLst>
            </p:cNvPr>
            <p:cNvSpPr/>
            <p:nvPr/>
          </p:nvSpPr>
          <p:spPr>
            <a:xfrm>
              <a:off x="71219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x66</a:t>
              </a:r>
            </a:p>
          </p:txBody>
        </p:sp>
        <p:sp>
          <p:nvSpPr>
            <p:cNvPr id="201" name="Rectangle 200">
              <a:extLst>
                <a:ext uri="{FF2B5EF4-FFF2-40B4-BE49-F238E27FC236}">
                  <a16:creationId xmlns:a16="http://schemas.microsoft.com/office/drawing/2014/main" id="{4BE5FA46-E4E7-AA43-A3BF-4C997D3A1C13}"/>
                </a:ext>
              </a:extLst>
            </p:cNvPr>
            <p:cNvSpPr/>
            <p:nvPr/>
          </p:nvSpPr>
          <p:spPr>
            <a:xfrm>
              <a:off x="75791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x67</a:t>
              </a:r>
            </a:p>
          </p:txBody>
        </p:sp>
        <p:sp>
          <p:nvSpPr>
            <p:cNvPr id="202" name="Rectangle 201">
              <a:extLst>
                <a:ext uri="{FF2B5EF4-FFF2-40B4-BE49-F238E27FC236}">
                  <a16:creationId xmlns:a16="http://schemas.microsoft.com/office/drawing/2014/main" id="{982FD3D9-D991-3742-9EE5-2D34F3F3A70C}"/>
                </a:ext>
              </a:extLst>
            </p:cNvPr>
            <p:cNvSpPr/>
            <p:nvPr/>
          </p:nvSpPr>
          <p:spPr>
            <a:xfrm>
              <a:off x="62075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x68</a:t>
              </a:r>
            </a:p>
          </p:txBody>
        </p:sp>
        <p:sp>
          <p:nvSpPr>
            <p:cNvPr id="203" name="Rectangle 202">
              <a:extLst>
                <a:ext uri="{FF2B5EF4-FFF2-40B4-BE49-F238E27FC236}">
                  <a16:creationId xmlns:a16="http://schemas.microsoft.com/office/drawing/2014/main" id="{E0FC5057-0EB8-1646-B204-DE22920CC8D6}"/>
                </a:ext>
              </a:extLst>
            </p:cNvPr>
            <p:cNvSpPr/>
            <p:nvPr/>
          </p:nvSpPr>
          <p:spPr>
            <a:xfrm>
              <a:off x="66647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x69</a:t>
              </a:r>
            </a:p>
          </p:txBody>
        </p:sp>
        <p:sp>
          <p:nvSpPr>
            <p:cNvPr id="204" name="Rectangle 203">
              <a:extLst>
                <a:ext uri="{FF2B5EF4-FFF2-40B4-BE49-F238E27FC236}">
                  <a16:creationId xmlns:a16="http://schemas.microsoft.com/office/drawing/2014/main" id="{0750F6E6-C8C1-8145-9854-8C2CAA0BCEB4}"/>
                </a:ext>
              </a:extLst>
            </p:cNvPr>
            <p:cNvSpPr/>
            <p:nvPr/>
          </p:nvSpPr>
          <p:spPr>
            <a:xfrm>
              <a:off x="71219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x70</a:t>
              </a:r>
            </a:p>
          </p:txBody>
        </p:sp>
        <p:sp>
          <p:nvSpPr>
            <p:cNvPr id="205" name="Rectangle 204">
              <a:extLst>
                <a:ext uri="{FF2B5EF4-FFF2-40B4-BE49-F238E27FC236}">
                  <a16:creationId xmlns:a16="http://schemas.microsoft.com/office/drawing/2014/main" id="{DB48103B-8CA4-BD43-B9A6-41174F2EFD3E}"/>
                </a:ext>
              </a:extLst>
            </p:cNvPr>
            <p:cNvSpPr/>
            <p:nvPr/>
          </p:nvSpPr>
          <p:spPr>
            <a:xfrm>
              <a:off x="75791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x71</a:t>
              </a:r>
            </a:p>
          </p:txBody>
        </p:sp>
        <p:sp>
          <p:nvSpPr>
            <p:cNvPr id="206" name="Rectangle 205">
              <a:extLst>
                <a:ext uri="{FF2B5EF4-FFF2-40B4-BE49-F238E27FC236}">
                  <a16:creationId xmlns:a16="http://schemas.microsoft.com/office/drawing/2014/main" id="{A3278E7A-AB14-C547-8C48-CDCD8C051B7D}"/>
                </a:ext>
              </a:extLst>
            </p:cNvPr>
            <p:cNvSpPr/>
            <p:nvPr/>
          </p:nvSpPr>
          <p:spPr>
            <a:xfrm>
              <a:off x="62075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x72</a:t>
              </a:r>
            </a:p>
          </p:txBody>
        </p:sp>
        <p:sp>
          <p:nvSpPr>
            <p:cNvPr id="207" name="Rectangle 206">
              <a:extLst>
                <a:ext uri="{FF2B5EF4-FFF2-40B4-BE49-F238E27FC236}">
                  <a16:creationId xmlns:a16="http://schemas.microsoft.com/office/drawing/2014/main" id="{B5F54855-4071-6E43-AB20-FD5CE530B1C8}"/>
                </a:ext>
              </a:extLst>
            </p:cNvPr>
            <p:cNvSpPr/>
            <p:nvPr/>
          </p:nvSpPr>
          <p:spPr>
            <a:xfrm>
              <a:off x="66647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x73</a:t>
              </a:r>
            </a:p>
          </p:txBody>
        </p:sp>
        <p:sp>
          <p:nvSpPr>
            <p:cNvPr id="208" name="Rectangle 207">
              <a:extLst>
                <a:ext uri="{FF2B5EF4-FFF2-40B4-BE49-F238E27FC236}">
                  <a16:creationId xmlns:a16="http://schemas.microsoft.com/office/drawing/2014/main" id="{D6A205C5-727B-9D49-9DC9-C28508C50D3F}"/>
                </a:ext>
              </a:extLst>
            </p:cNvPr>
            <p:cNvSpPr/>
            <p:nvPr/>
          </p:nvSpPr>
          <p:spPr>
            <a:xfrm>
              <a:off x="71219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x74</a:t>
              </a:r>
            </a:p>
          </p:txBody>
        </p:sp>
        <p:sp>
          <p:nvSpPr>
            <p:cNvPr id="209" name="Rectangle 208">
              <a:extLst>
                <a:ext uri="{FF2B5EF4-FFF2-40B4-BE49-F238E27FC236}">
                  <a16:creationId xmlns:a16="http://schemas.microsoft.com/office/drawing/2014/main" id="{82BA1DB4-853D-E341-A21E-8F6F582A1AA8}"/>
                </a:ext>
              </a:extLst>
            </p:cNvPr>
            <p:cNvSpPr/>
            <p:nvPr/>
          </p:nvSpPr>
          <p:spPr>
            <a:xfrm>
              <a:off x="75791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x75</a:t>
              </a:r>
            </a:p>
          </p:txBody>
        </p:sp>
        <p:sp>
          <p:nvSpPr>
            <p:cNvPr id="210" name="Rectangle 209">
              <a:extLst>
                <a:ext uri="{FF2B5EF4-FFF2-40B4-BE49-F238E27FC236}">
                  <a16:creationId xmlns:a16="http://schemas.microsoft.com/office/drawing/2014/main" id="{9BA02E5A-C605-7841-B34B-6F78F36A9AB3}"/>
                </a:ext>
              </a:extLst>
            </p:cNvPr>
            <p:cNvSpPr/>
            <p:nvPr/>
          </p:nvSpPr>
          <p:spPr>
            <a:xfrm>
              <a:off x="62075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x76</a:t>
              </a:r>
            </a:p>
          </p:txBody>
        </p:sp>
        <p:sp>
          <p:nvSpPr>
            <p:cNvPr id="211" name="Rectangle 210">
              <a:extLst>
                <a:ext uri="{FF2B5EF4-FFF2-40B4-BE49-F238E27FC236}">
                  <a16:creationId xmlns:a16="http://schemas.microsoft.com/office/drawing/2014/main" id="{F87F97CF-FFE2-794F-B350-35631EE36774}"/>
                </a:ext>
              </a:extLst>
            </p:cNvPr>
            <p:cNvSpPr/>
            <p:nvPr/>
          </p:nvSpPr>
          <p:spPr>
            <a:xfrm>
              <a:off x="66647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x77</a:t>
              </a:r>
            </a:p>
          </p:txBody>
        </p:sp>
        <p:sp>
          <p:nvSpPr>
            <p:cNvPr id="212" name="Rectangle 211">
              <a:extLst>
                <a:ext uri="{FF2B5EF4-FFF2-40B4-BE49-F238E27FC236}">
                  <a16:creationId xmlns:a16="http://schemas.microsoft.com/office/drawing/2014/main" id="{E3ACD2FA-5BCE-174B-B73D-46804B439EBE}"/>
                </a:ext>
              </a:extLst>
            </p:cNvPr>
            <p:cNvSpPr/>
            <p:nvPr/>
          </p:nvSpPr>
          <p:spPr>
            <a:xfrm>
              <a:off x="71219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x78</a:t>
              </a:r>
            </a:p>
          </p:txBody>
        </p:sp>
        <p:sp>
          <p:nvSpPr>
            <p:cNvPr id="213" name="Rectangle 212">
              <a:extLst>
                <a:ext uri="{FF2B5EF4-FFF2-40B4-BE49-F238E27FC236}">
                  <a16:creationId xmlns:a16="http://schemas.microsoft.com/office/drawing/2014/main" id="{DB11453B-BF01-EC4E-A1DB-CAB40823EF6F}"/>
                </a:ext>
              </a:extLst>
            </p:cNvPr>
            <p:cNvSpPr/>
            <p:nvPr/>
          </p:nvSpPr>
          <p:spPr>
            <a:xfrm>
              <a:off x="75791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x79</a:t>
              </a:r>
            </a:p>
          </p:txBody>
        </p:sp>
      </p:grpSp>
      <p:grpSp>
        <p:nvGrpSpPr>
          <p:cNvPr id="214" name="Group 213">
            <a:extLst>
              <a:ext uri="{FF2B5EF4-FFF2-40B4-BE49-F238E27FC236}">
                <a16:creationId xmlns:a16="http://schemas.microsoft.com/office/drawing/2014/main" id="{2134F6CB-C40B-7943-A0D1-CCEABA473E62}"/>
              </a:ext>
            </a:extLst>
          </p:cNvPr>
          <p:cNvGrpSpPr/>
          <p:nvPr/>
        </p:nvGrpSpPr>
        <p:grpSpPr>
          <a:xfrm>
            <a:off x="682726" y="1975217"/>
            <a:ext cx="914400" cy="910721"/>
            <a:chOff x="198863" y="3025774"/>
            <a:chExt cx="914400" cy="910721"/>
          </a:xfrm>
          <a:solidFill>
            <a:schemeClr val="accent6">
              <a:lumMod val="40000"/>
              <a:lumOff val="60000"/>
            </a:schemeClr>
          </a:solidFill>
        </p:grpSpPr>
        <p:sp>
          <p:nvSpPr>
            <p:cNvPr id="215" name="Rectangle 214">
              <a:extLst>
                <a:ext uri="{FF2B5EF4-FFF2-40B4-BE49-F238E27FC236}">
                  <a16:creationId xmlns:a16="http://schemas.microsoft.com/office/drawing/2014/main" id="{60B34702-9AAC-A143-B8A0-6A3956A05573}"/>
                </a:ext>
              </a:extLst>
            </p:cNvPr>
            <p:cNvSpPr/>
            <p:nvPr/>
          </p:nvSpPr>
          <p:spPr>
            <a:xfrm>
              <a:off x="1988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w0</a:t>
              </a:r>
            </a:p>
          </p:txBody>
        </p:sp>
        <p:sp>
          <p:nvSpPr>
            <p:cNvPr id="216" name="Rectangle 215">
              <a:extLst>
                <a:ext uri="{FF2B5EF4-FFF2-40B4-BE49-F238E27FC236}">
                  <a16:creationId xmlns:a16="http://schemas.microsoft.com/office/drawing/2014/main" id="{9FBEB3E0-2458-2F4E-AA9E-25072FC8645E}"/>
                </a:ext>
              </a:extLst>
            </p:cNvPr>
            <p:cNvSpPr/>
            <p:nvPr/>
          </p:nvSpPr>
          <p:spPr>
            <a:xfrm>
              <a:off x="198863" y="3479295"/>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a:t>
              </a:r>
              <a:endParaRPr lang="en-US" sz="1200" dirty="0">
                <a:solidFill>
                  <a:schemeClr val="tx1"/>
                </a:solidFill>
              </a:endParaRPr>
            </a:p>
          </p:txBody>
        </p:sp>
        <p:sp>
          <p:nvSpPr>
            <p:cNvPr id="217" name="Rectangle 216">
              <a:extLst>
                <a:ext uri="{FF2B5EF4-FFF2-40B4-BE49-F238E27FC236}">
                  <a16:creationId xmlns:a16="http://schemas.microsoft.com/office/drawing/2014/main" id="{D5F2E5FD-7D6C-3C4F-B8E2-8838D6D92015}"/>
                </a:ext>
              </a:extLst>
            </p:cNvPr>
            <p:cNvSpPr/>
            <p:nvPr/>
          </p:nvSpPr>
          <p:spPr>
            <a:xfrm>
              <a:off x="6560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a:t>
              </a:r>
              <a:endParaRPr lang="en-US" sz="1200" dirty="0">
                <a:solidFill>
                  <a:schemeClr val="tx1"/>
                </a:solidFill>
              </a:endParaRPr>
            </a:p>
          </p:txBody>
        </p:sp>
        <p:sp>
          <p:nvSpPr>
            <p:cNvPr id="218" name="Rectangle 217">
              <a:extLst>
                <a:ext uri="{FF2B5EF4-FFF2-40B4-BE49-F238E27FC236}">
                  <a16:creationId xmlns:a16="http://schemas.microsoft.com/office/drawing/2014/main" id="{D6EDD99E-9F69-0640-ACD0-7EF430EC52BC}"/>
                </a:ext>
              </a:extLst>
            </p:cNvPr>
            <p:cNvSpPr/>
            <p:nvPr/>
          </p:nvSpPr>
          <p:spPr>
            <a:xfrm>
              <a:off x="656063" y="3477399"/>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a:t>
              </a:r>
              <a:endParaRPr lang="en-US" sz="1200" dirty="0">
                <a:solidFill>
                  <a:schemeClr val="tx1"/>
                </a:solidFill>
              </a:endParaRPr>
            </a:p>
          </p:txBody>
        </p:sp>
      </p:grpSp>
      <p:grpSp>
        <p:nvGrpSpPr>
          <p:cNvPr id="219" name="Group 218">
            <a:extLst>
              <a:ext uri="{FF2B5EF4-FFF2-40B4-BE49-F238E27FC236}">
                <a16:creationId xmlns:a16="http://schemas.microsoft.com/office/drawing/2014/main" id="{D9E4F0A7-8BEA-1048-A455-918D35EF5A77}"/>
              </a:ext>
            </a:extLst>
          </p:cNvPr>
          <p:cNvGrpSpPr/>
          <p:nvPr/>
        </p:nvGrpSpPr>
        <p:grpSpPr>
          <a:xfrm>
            <a:off x="669697" y="4454403"/>
            <a:ext cx="914400" cy="910721"/>
            <a:chOff x="198863" y="3025774"/>
            <a:chExt cx="914400" cy="910721"/>
          </a:xfrm>
          <a:solidFill>
            <a:srgbClr val="92D050"/>
          </a:solidFill>
        </p:grpSpPr>
        <p:sp>
          <p:nvSpPr>
            <p:cNvPr id="220" name="Rectangle 219">
              <a:extLst>
                <a:ext uri="{FF2B5EF4-FFF2-40B4-BE49-F238E27FC236}">
                  <a16:creationId xmlns:a16="http://schemas.microsoft.com/office/drawing/2014/main" id="{44A6EB1B-9591-9241-BD9E-767BB35DAEF4}"/>
                </a:ext>
              </a:extLst>
            </p:cNvPr>
            <p:cNvSpPr/>
            <p:nvPr/>
          </p:nvSpPr>
          <p:spPr>
            <a:xfrm>
              <a:off x="1988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w16</a:t>
              </a:r>
            </a:p>
          </p:txBody>
        </p:sp>
        <p:sp>
          <p:nvSpPr>
            <p:cNvPr id="221" name="Rectangle 220">
              <a:extLst>
                <a:ext uri="{FF2B5EF4-FFF2-40B4-BE49-F238E27FC236}">
                  <a16:creationId xmlns:a16="http://schemas.microsoft.com/office/drawing/2014/main" id="{BDFA4488-F536-C244-8A1C-850B24D0BE48}"/>
                </a:ext>
              </a:extLst>
            </p:cNvPr>
            <p:cNvSpPr/>
            <p:nvPr/>
          </p:nvSpPr>
          <p:spPr>
            <a:xfrm>
              <a:off x="198863" y="3479295"/>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w18</a:t>
              </a:r>
              <a:endParaRPr lang="en-US" sz="1200" dirty="0">
                <a:solidFill>
                  <a:schemeClr val="tx1"/>
                </a:solidFill>
              </a:endParaRPr>
            </a:p>
          </p:txBody>
        </p:sp>
        <p:sp>
          <p:nvSpPr>
            <p:cNvPr id="222" name="Rectangle 221">
              <a:extLst>
                <a:ext uri="{FF2B5EF4-FFF2-40B4-BE49-F238E27FC236}">
                  <a16:creationId xmlns:a16="http://schemas.microsoft.com/office/drawing/2014/main" id="{33BA332E-EF2C-CE43-BF5C-FCFDF0B50D62}"/>
                </a:ext>
              </a:extLst>
            </p:cNvPr>
            <p:cNvSpPr/>
            <p:nvPr/>
          </p:nvSpPr>
          <p:spPr>
            <a:xfrm>
              <a:off x="6560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w17</a:t>
              </a:r>
              <a:endParaRPr lang="en-US" sz="1200" dirty="0">
                <a:solidFill>
                  <a:schemeClr val="tx1"/>
                </a:solidFill>
              </a:endParaRPr>
            </a:p>
          </p:txBody>
        </p:sp>
        <p:sp>
          <p:nvSpPr>
            <p:cNvPr id="223" name="Rectangle 222">
              <a:extLst>
                <a:ext uri="{FF2B5EF4-FFF2-40B4-BE49-F238E27FC236}">
                  <a16:creationId xmlns:a16="http://schemas.microsoft.com/office/drawing/2014/main" id="{EFDFEACD-2C6D-434C-9F1D-3D166FCEAAEC}"/>
                </a:ext>
              </a:extLst>
            </p:cNvPr>
            <p:cNvSpPr/>
            <p:nvPr/>
          </p:nvSpPr>
          <p:spPr>
            <a:xfrm>
              <a:off x="656063" y="3477399"/>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w19</a:t>
              </a:r>
              <a:endParaRPr lang="en-US" sz="1200" dirty="0">
                <a:solidFill>
                  <a:schemeClr val="tx1"/>
                </a:solidFill>
              </a:endParaRPr>
            </a:p>
          </p:txBody>
        </p:sp>
      </p:grpSp>
      <p:cxnSp>
        <p:nvCxnSpPr>
          <p:cNvPr id="224" name="Straight Connector 223">
            <a:extLst>
              <a:ext uri="{FF2B5EF4-FFF2-40B4-BE49-F238E27FC236}">
                <a16:creationId xmlns:a16="http://schemas.microsoft.com/office/drawing/2014/main" id="{E398FC3C-9461-3941-9F1B-8DE33B4BF4E6}"/>
              </a:ext>
            </a:extLst>
          </p:cNvPr>
          <p:cNvCxnSpPr/>
          <p:nvPr/>
        </p:nvCxnSpPr>
        <p:spPr>
          <a:xfrm flipV="1">
            <a:off x="1440261" y="998896"/>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ADA5F8A6-C6D1-CE49-98F0-FBBBC3B97BD6}"/>
              </a:ext>
            </a:extLst>
          </p:cNvPr>
          <p:cNvCxnSpPr/>
          <p:nvPr/>
        </p:nvCxnSpPr>
        <p:spPr>
          <a:xfrm flipV="1">
            <a:off x="2350067" y="998896"/>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515FF4F4-3F42-BF4F-B792-6B2316238263}"/>
              </a:ext>
            </a:extLst>
          </p:cNvPr>
          <p:cNvCxnSpPr>
            <a:cxnSpLocks/>
          </p:cNvCxnSpPr>
          <p:nvPr/>
        </p:nvCxnSpPr>
        <p:spPr>
          <a:xfrm>
            <a:off x="1451412" y="1127135"/>
            <a:ext cx="888381"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227" name="Group 226">
            <a:extLst>
              <a:ext uri="{FF2B5EF4-FFF2-40B4-BE49-F238E27FC236}">
                <a16:creationId xmlns:a16="http://schemas.microsoft.com/office/drawing/2014/main" id="{1C3815A7-77B7-5247-BFAB-C5F95B6CB066}"/>
              </a:ext>
            </a:extLst>
          </p:cNvPr>
          <p:cNvGrpSpPr/>
          <p:nvPr/>
        </p:nvGrpSpPr>
        <p:grpSpPr>
          <a:xfrm>
            <a:off x="2419815" y="1305035"/>
            <a:ext cx="256478" cy="899533"/>
            <a:chOff x="2419815" y="1305035"/>
            <a:chExt cx="256478" cy="899533"/>
          </a:xfrm>
        </p:grpSpPr>
        <p:cxnSp>
          <p:nvCxnSpPr>
            <p:cNvPr id="228" name="Straight Connector 227">
              <a:extLst>
                <a:ext uri="{FF2B5EF4-FFF2-40B4-BE49-F238E27FC236}">
                  <a16:creationId xmlns:a16="http://schemas.microsoft.com/office/drawing/2014/main" id="{B19DBA7F-6C68-0645-9A0B-C6774B8A0273}"/>
                </a:ext>
              </a:extLst>
            </p:cNvPr>
            <p:cNvCxnSpPr/>
            <p:nvPr/>
          </p:nvCxnSpPr>
          <p:spPr>
            <a:xfrm rot="5400000" flipV="1">
              <a:off x="2548054" y="1176797"/>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804518D6-8A5B-3F4D-96CB-91F5603E9E74}"/>
                </a:ext>
              </a:extLst>
            </p:cNvPr>
            <p:cNvCxnSpPr/>
            <p:nvPr/>
          </p:nvCxnSpPr>
          <p:spPr>
            <a:xfrm rot="5400000" flipV="1">
              <a:off x="2548054" y="2076329"/>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0B6A2FC8-3506-1544-AE6D-61AF357CCC7A}"/>
                </a:ext>
              </a:extLst>
            </p:cNvPr>
            <p:cNvCxnSpPr>
              <a:cxnSpLocks/>
            </p:cNvCxnSpPr>
            <p:nvPr/>
          </p:nvCxnSpPr>
          <p:spPr>
            <a:xfrm rot="5400000">
              <a:off x="2103863" y="1749226"/>
              <a:ext cx="888381"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231" name="Group 230">
            <a:extLst>
              <a:ext uri="{FF2B5EF4-FFF2-40B4-BE49-F238E27FC236}">
                <a16:creationId xmlns:a16="http://schemas.microsoft.com/office/drawing/2014/main" id="{FC518A8A-835B-FA41-9DC2-CCE57B57DF04}"/>
              </a:ext>
            </a:extLst>
          </p:cNvPr>
          <p:cNvGrpSpPr/>
          <p:nvPr/>
        </p:nvGrpSpPr>
        <p:grpSpPr>
          <a:xfrm>
            <a:off x="10114008" y="1521973"/>
            <a:ext cx="1371600" cy="1371600"/>
            <a:chOff x="7808614" y="1487556"/>
            <a:chExt cx="1371600" cy="1371600"/>
          </a:xfrm>
        </p:grpSpPr>
        <p:sp>
          <p:nvSpPr>
            <p:cNvPr id="232" name="Rectangle 231">
              <a:extLst>
                <a:ext uri="{FF2B5EF4-FFF2-40B4-BE49-F238E27FC236}">
                  <a16:creationId xmlns:a16="http://schemas.microsoft.com/office/drawing/2014/main" id="{95CA8684-FBBD-4040-9702-12E9D90B9354}"/>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o0</a:t>
              </a:r>
            </a:p>
          </p:txBody>
        </p:sp>
        <p:sp>
          <p:nvSpPr>
            <p:cNvPr id="233" name="Rectangle 232">
              <a:extLst>
                <a:ext uri="{FF2B5EF4-FFF2-40B4-BE49-F238E27FC236}">
                  <a16:creationId xmlns:a16="http://schemas.microsoft.com/office/drawing/2014/main" id="{97D45BE5-2899-9B4B-AFF2-0160D7FB3F03}"/>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a:t>
              </a:r>
            </a:p>
          </p:txBody>
        </p:sp>
        <p:sp>
          <p:nvSpPr>
            <p:cNvPr id="234" name="Rectangle 233">
              <a:extLst>
                <a:ext uri="{FF2B5EF4-FFF2-40B4-BE49-F238E27FC236}">
                  <a16:creationId xmlns:a16="http://schemas.microsoft.com/office/drawing/2014/main" id="{E591477F-748A-C74F-B1E4-1523FEA50248}"/>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o2</a:t>
              </a:r>
              <a:endParaRPr lang="en-US" sz="1200" dirty="0">
                <a:solidFill>
                  <a:schemeClr val="tx1"/>
                </a:solidFill>
              </a:endParaRPr>
            </a:p>
          </p:txBody>
        </p:sp>
        <p:sp>
          <p:nvSpPr>
            <p:cNvPr id="235" name="Rectangle 234">
              <a:extLst>
                <a:ext uri="{FF2B5EF4-FFF2-40B4-BE49-F238E27FC236}">
                  <a16:creationId xmlns:a16="http://schemas.microsoft.com/office/drawing/2014/main" id="{132E5223-550A-A24F-ACD5-034872D9B197}"/>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o3</a:t>
              </a:r>
            </a:p>
          </p:txBody>
        </p:sp>
        <p:sp>
          <p:nvSpPr>
            <p:cNvPr id="236" name="Rectangle 235">
              <a:extLst>
                <a:ext uri="{FF2B5EF4-FFF2-40B4-BE49-F238E27FC236}">
                  <a16:creationId xmlns:a16="http://schemas.microsoft.com/office/drawing/2014/main" id="{CB22655D-BB78-C442-9AB7-1EA86CD1520F}"/>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o4</a:t>
              </a:r>
            </a:p>
          </p:txBody>
        </p:sp>
        <p:sp>
          <p:nvSpPr>
            <p:cNvPr id="237" name="Rectangle 236">
              <a:extLst>
                <a:ext uri="{FF2B5EF4-FFF2-40B4-BE49-F238E27FC236}">
                  <a16:creationId xmlns:a16="http://schemas.microsoft.com/office/drawing/2014/main" id="{F8941BD5-B1B9-7D4F-BB67-637E4FA93CA9}"/>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o5</a:t>
              </a:r>
            </a:p>
          </p:txBody>
        </p:sp>
        <p:sp>
          <p:nvSpPr>
            <p:cNvPr id="238" name="Rectangle 237">
              <a:extLst>
                <a:ext uri="{FF2B5EF4-FFF2-40B4-BE49-F238E27FC236}">
                  <a16:creationId xmlns:a16="http://schemas.microsoft.com/office/drawing/2014/main" id="{C7F17650-EDE6-A749-9C0D-E5EF896D5E1A}"/>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o6</a:t>
              </a:r>
            </a:p>
          </p:txBody>
        </p:sp>
        <p:sp>
          <p:nvSpPr>
            <p:cNvPr id="239" name="Rectangle 238">
              <a:extLst>
                <a:ext uri="{FF2B5EF4-FFF2-40B4-BE49-F238E27FC236}">
                  <a16:creationId xmlns:a16="http://schemas.microsoft.com/office/drawing/2014/main" id="{1FA87904-3CBF-A24B-96A6-D2B04B9F9F7A}"/>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o7</a:t>
              </a:r>
            </a:p>
          </p:txBody>
        </p:sp>
        <p:sp>
          <p:nvSpPr>
            <p:cNvPr id="240" name="Rectangle 239">
              <a:extLst>
                <a:ext uri="{FF2B5EF4-FFF2-40B4-BE49-F238E27FC236}">
                  <a16:creationId xmlns:a16="http://schemas.microsoft.com/office/drawing/2014/main" id="{7ABE58B9-35F1-5F43-947E-AA3F34BDF452}"/>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o8</a:t>
              </a:r>
            </a:p>
          </p:txBody>
        </p:sp>
      </p:grpSp>
      <p:grpSp>
        <p:nvGrpSpPr>
          <p:cNvPr id="241" name="Group 240">
            <a:extLst>
              <a:ext uri="{FF2B5EF4-FFF2-40B4-BE49-F238E27FC236}">
                <a16:creationId xmlns:a16="http://schemas.microsoft.com/office/drawing/2014/main" id="{E7B29CED-D6FA-1B4F-AC2E-C1842C6A5E62}"/>
              </a:ext>
            </a:extLst>
          </p:cNvPr>
          <p:cNvGrpSpPr/>
          <p:nvPr/>
        </p:nvGrpSpPr>
        <p:grpSpPr>
          <a:xfrm>
            <a:off x="10435959" y="3953741"/>
            <a:ext cx="1371600" cy="1371600"/>
            <a:chOff x="7808614" y="1487556"/>
            <a:chExt cx="1371600" cy="1371600"/>
          </a:xfrm>
        </p:grpSpPr>
        <p:sp>
          <p:nvSpPr>
            <p:cNvPr id="242" name="Rectangle 241">
              <a:extLst>
                <a:ext uri="{FF2B5EF4-FFF2-40B4-BE49-F238E27FC236}">
                  <a16:creationId xmlns:a16="http://schemas.microsoft.com/office/drawing/2014/main" id="{E8B890CC-59A1-0746-BE98-8915E88215EC}"/>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p27</a:t>
              </a:r>
            </a:p>
          </p:txBody>
        </p:sp>
        <p:sp>
          <p:nvSpPr>
            <p:cNvPr id="243" name="Rectangle 242">
              <a:extLst>
                <a:ext uri="{FF2B5EF4-FFF2-40B4-BE49-F238E27FC236}">
                  <a16:creationId xmlns:a16="http://schemas.microsoft.com/office/drawing/2014/main" id="{B8F93B1B-66EA-EE48-896E-D87BE6212EC1}"/>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p28</a:t>
              </a:r>
            </a:p>
          </p:txBody>
        </p:sp>
        <p:sp>
          <p:nvSpPr>
            <p:cNvPr id="244" name="Rectangle 243">
              <a:extLst>
                <a:ext uri="{FF2B5EF4-FFF2-40B4-BE49-F238E27FC236}">
                  <a16:creationId xmlns:a16="http://schemas.microsoft.com/office/drawing/2014/main" id="{C24B52C4-3947-2E4C-8104-2B7644C55ADD}"/>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p29</a:t>
              </a:r>
              <a:endParaRPr lang="en-US" sz="1200" dirty="0">
                <a:solidFill>
                  <a:schemeClr val="tx1"/>
                </a:solidFill>
              </a:endParaRPr>
            </a:p>
          </p:txBody>
        </p:sp>
        <p:sp>
          <p:nvSpPr>
            <p:cNvPr id="245" name="Rectangle 244">
              <a:extLst>
                <a:ext uri="{FF2B5EF4-FFF2-40B4-BE49-F238E27FC236}">
                  <a16:creationId xmlns:a16="http://schemas.microsoft.com/office/drawing/2014/main" id="{C64B03E8-185D-1C4A-A866-656C5E5FC235}"/>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p30</a:t>
              </a:r>
            </a:p>
          </p:txBody>
        </p:sp>
        <p:sp>
          <p:nvSpPr>
            <p:cNvPr id="246" name="Rectangle 245">
              <a:extLst>
                <a:ext uri="{FF2B5EF4-FFF2-40B4-BE49-F238E27FC236}">
                  <a16:creationId xmlns:a16="http://schemas.microsoft.com/office/drawing/2014/main" id="{EA7D8550-BE8A-2B43-BA51-3E6CAB6E61DE}"/>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p31</a:t>
              </a:r>
            </a:p>
          </p:txBody>
        </p:sp>
        <p:sp>
          <p:nvSpPr>
            <p:cNvPr id="247" name="Rectangle 246">
              <a:extLst>
                <a:ext uri="{FF2B5EF4-FFF2-40B4-BE49-F238E27FC236}">
                  <a16:creationId xmlns:a16="http://schemas.microsoft.com/office/drawing/2014/main" id="{28EC35BE-1F3E-6C42-B7F0-2DE47E738DDB}"/>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p32</a:t>
              </a:r>
            </a:p>
          </p:txBody>
        </p:sp>
        <p:sp>
          <p:nvSpPr>
            <p:cNvPr id="248" name="Rectangle 247">
              <a:extLst>
                <a:ext uri="{FF2B5EF4-FFF2-40B4-BE49-F238E27FC236}">
                  <a16:creationId xmlns:a16="http://schemas.microsoft.com/office/drawing/2014/main" id="{AE0D19F2-23B5-DC4B-96D0-CE4B174B2648}"/>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p33</a:t>
              </a:r>
            </a:p>
          </p:txBody>
        </p:sp>
        <p:sp>
          <p:nvSpPr>
            <p:cNvPr id="249" name="Rectangle 248">
              <a:extLst>
                <a:ext uri="{FF2B5EF4-FFF2-40B4-BE49-F238E27FC236}">
                  <a16:creationId xmlns:a16="http://schemas.microsoft.com/office/drawing/2014/main" id="{7E987499-BB70-B34E-9B68-8EC965B2090B}"/>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p34</a:t>
              </a:r>
            </a:p>
          </p:txBody>
        </p:sp>
        <p:sp>
          <p:nvSpPr>
            <p:cNvPr id="250" name="Rectangle 249">
              <a:extLst>
                <a:ext uri="{FF2B5EF4-FFF2-40B4-BE49-F238E27FC236}">
                  <a16:creationId xmlns:a16="http://schemas.microsoft.com/office/drawing/2014/main" id="{8683200A-0633-D04B-AE41-782334FEAA0B}"/>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p35</a:t>
              </a:r>
            </a:p>
          </p:txBody>
        </p:sp>
      </p:grpSp>
      <p:sp>
        <p:nvSpPr>
          <p:cNvPr id="251" name="Right Arrow 250">
            <a:extLst>
              <a:ext uri="{FF2B5EF4-FFF2-40B4-BE49-F238E27FC236}">
                <a16:creationId xmlns:a16="http://schemas.microsoft.com/office/drawing/2014/main" id="{152BE306-1D8D-6F45-92A8-EE91751A57C7}"/>
              </a:ext>
            </a:extLst>
          </p:cNvPr>
          <p:cNvSpPr/>
          <p:nvPr/>
        </p:nvSpPr>
        <p:spPr>
          <a:xfrm>
            <a:off x="2253333" y="3012291"/>
            <a:ext cx="1053225" cy="830996"/>
          </a:xfrm>
          <a:prstGeom prst="right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t>conv</a:t>
            </a:r>
            <a:endParaRPr lang="en-US" sz="2400" dirty="0"/>
          </a:p>
        </p:txBody>
      </p:sp>
      <p:grpSp>
        <p:nvGrpSpPr>
          <p:cNvPr id="252" name="Group 251">
            <a:extLst>
              <a:ext uri="{FF2B5EF4-FFF2-40B4-BE49-F238E27FC236}">
                <a16:creationId xmlns:a16="http://schemas.microsoft.com/office/drawing/2014/main" id="{6C0D0003-E3CF-4942-918D-22D4D86A559B}"/>
              </a:ext>
            </a:extLst>
          </p:cNvPr>
          <p:cNvGrpSpPr/>
          <p:nvPr/>
        </p:nvGrpSpPr>
        <p:grpSpPr>
          <a:xfrm>
            <a:off x="10115618" y="4203690"/>
            <a:ext cx="1371600" cy="1371600"/>
            <a:chOff x="7808614" y="1487556"/>
            <a:chExt cx="1371600" cy="1371600"/>
          </a:xfrm>
        </p:grpSpPr>
        <p:sp>
          <p:nvSpPr>
            <p:cNvPr id="253" name="Rectangle 252">
              <a:extLst>
                <a:ext uri="{FF2B5EF4-FFF2-40B4-BE49-F238E27FC236}">
                  <a16:creationId xmlns:a16="http://schemas.microsoft.com/office/drawing/2014/main" id="{A3EE57E6-47C4-DB4A-AFF4-6CB545FAE173}"/>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o18</a:t>
              </a:r>
            </a:p>
          </p:txBody>
        </p:sp>
        <p:sp>
          <p:nvSpPr>
            <p:cNvPr id="254" name="Rectangle 253">
              <a:extLst>
                <a:ext uri="{FF2B5EF4-FFF2-40B4-BE49-F238E27FC236}">
                  <a16:creationId xmlns:a16="http://schemas.microsoft.com/office/drawing/2014/main" id="{BD1E1EA3-11E5-3447-95A0-41BC223C917A}"/>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o19</a:t>
              </a:r>
            </a:p>
          </p:txBody>
        </p:sp>
        <p:sp>
          <p:nvSpPr>
            <p:cNvPr id="255" name="Rectangle 254">
              <a:extLst>
                <a:ext uri="{FF2B5EF4-FFF2-40B4-BE49-F238E27FC236}">
                  <a16:creationId xmlns:a16="http://schemas.microsoft.com/office/drawing/2014/main" id="{4243EC0E-95A3-3242-8650-1E80D9DFCD16}"/>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o20</a:t>
              </a:r>
              <a:endParaRPr lang="en-US" sz="1200" dirty="0">
                <a:solidFill>
                  <a:schemeClr val="tx1"/>
                </a:solidFill>
              </a:endParaRPr>
            </a:p>
          </p:txBody>
        </p:sp>
        <p:sp>
          <p:nvSpPr>
            <p:cNvPr id="256" name="Rectangle 255">
              <a:extLst>
                <a:ext uri="{FF2B5EF4-FFF2-40B4-BE49-F238E27FC236}">
                  <a16:creationId xmlns:a16="http://schemas.microsoft.com/office/drawing/2014/main" id="{C9367160-899A-D647-8740-A9D2A5272198}"/>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o21</a:t>
              </a:r>
            </a:p>
          </p:txBody>
        </p:sp>
        <p:sp>
          <p:nvSpPr>
            <p:cNvPr id="257" name="Rectangle 256">
              <a:extLst>
                <a:ext uri="{FF2B5EF4-FFF2-40B4-BE49-F238E27FC236}">
                  <a16:creationId xmlns:a16="http://schemas.microsoft.com/office/drawing/2014/main" id="{D4657725-FA5A-3243-BCDC-3418AE739084}"/>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o22</a:t>
              </a:r>
            </a:p>
          </p:txBody>
        </p:sp>
        <p:sp>
          <p:nvSpPr>
            <p:cNvPr id="258" name="Rectangle 257">
              <a:extLst>
                <a:ext uri="{FF2B5EF4-FFF2-40B4-BE49-F238E27FC236}">
                  <a16:creationId xmlns:a16="http://schemas.microsoft.com/office/drawing/2014/main" id="{724E3ECD-EFE3-2140-B39E-6805C01C6316}"/>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o23</a:t>
              </a:r>
            </a:p>
          </p:txBody>
        </p:sp>
        <p:sp>
          <p:nvSpPr>
            <p:cNvPr id="259" name="Rectangle 258">
              <a:extLst>
                <a:ext uri="{FF2B5EF4-FFF2-40B4-BE49-F238E27FC236}">
                  <a16:creationId xmlns:a16="http://schemas.microsoft.com/office/drawing/2014/main" id="{DED4EF50-E6D7-5E40-A996-731FB014ADC0}"/>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o24</a:t>
              </a:r>
            </a:p>
          </p:txBody>
        </p:sp>
        <p:sp>
          <p:nvSpPr>
            <p:cNvPr id="260" name="Rectangle 259">
              <a:extLst>
                <a:ext uri="{FF2B5EF4-FFF2-40B4-BE49-F238E27FC236}">
                  <a16:creationId xmlns:a16="http://schemas.microsoft.com/office/drawing/2014/main" id="{88997EB1-F57B-0244-BE95-45B0CCE217D1}"/>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o25</a:t>
              </a:r>
            </a:p>
          </p:txBody>
        </p:sp>
        <p:sp>
          <p:nvSpPr>
            <p:cNvPr id="261" name="Rectangle 260">
              <a:extLst>
                <a:ext uri="{FF2B5EF4-FFF2-40B4-BE49-F238E27FC236}">
                  <a16:creationId xmlns:a16="http://schemas.microsoft.com/office/drawing/2014/main" id="{4C312CC8-15A5-6F44-A7F2-D5FA6D23087B}"/>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o26</a:t>
              </a:r>
            </a:p>
          </p:txBody>
        </p:sp>
      </p:grpSp>
      <p:grpSp>
        <p:nvGrpSpPr>
          <p:cNvPr id="262" name="Group 261">
            <a:extLst>
              <a:ext uri="{FF2B5EF4-FFF2-40B4-BE49-F238E27FC236}">
                <a16:creationId xmlns:a16="http://schemas.microsoft.com/office/drawing/2014/main" id="{9CC5EC31-AED4-324E-978B-DB921F2452C0}"/>
              </a:ext>
            </a:extLst>
          </p:cNvPr>
          <p:cNvGrpSpPr/>
          <p:nvPr/>
        </p:nvGrpSpPr>
        <p:grpSpPr>
          <a:xfrm>
            <a:off x="4412445" y="942810"/>
            <a:ext cx="1826570" cy="269288"/>
            <a:chOff x="5083005" y="963358"/>
            <a:chExt cx="1826570" cy="269288"/>
          </a:xfrm>
        </p:grpSpPr>
        <p:cxnSp>
          <p:nvCxnSpPr>
            <p:cNvPr id="263" name="Straight Connector 262">
              <a:extLst>
                <a:ext uri="{FF2B5EF4-FFF2-40B4-BE49-F238E27FC236}">
                  <a16:creationId xmlns:a16="http://schemas.microsoft.com/office/drawing/2014/main" id="{C0D4C346-59E7-F54F-89BB-298112655719}"/>
                </a:ext>
              </a:extLst>
            </p:cNvPr>
            <p:cNvCxnSpPr/>
            <p:nvPr/>
          </p:nvCxnSpPr>
          <p:spPr>
            <a:xfrm flipV="1">
              <a:off x="5085369" y="963358"/>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A6B55500-C01A-F748-A60E-B47A9A08D823}"/>
                </a:ext>
              </a:extLst>
            </p:cNvPr>
            <p:cNvCxnSpPr>
              <a:cxnSpLocks/>
            </p:cNvCxnSpPr>
            <p:nvPr/>
          </p:nvCxnSpPr>
          <p:spPr>
            <a:xfrm flipV="1">
              <a:off x="6909575" y="976168"/>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56A69990-E435-B647-826B-11E8969C8433}"/>
                </a:ext>
              </a:extLst>
            </p:cNvPr>
            <p:cNvCxnSpPr>
              <a:cxnSpLocks/>
            </p:cNvCxnSpPr>
            <p:nvPr/>
          </p:nvCxnSpPr>
          <p:spPr>
            <a:xfrm>
              <a:off x="5083005" y="1096912"/>
              <a:ext cx="1826570"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266" name="Group 265">
            <a:extLst>
              <a:ext uri="{FF2B5EF4-FFF2-40B4-BE49-F238E27FC236}">
                <a16:creationId xmlns:a16="http://schemas.microsoft.com/office/drawing/2014/main" id="{1CE854D6-C9D0-764B-AAF3-EAFAFE95657E}"/>
              </a:ext>
            </a:extLst>
          </p:cNvPr>
          <p:cNvGrpSpPr/>
          <p:nvPr/>
        </p:nvGrpSpPr>
        <p:grpSpPr>
          <a:xfrm>
            <a:off x="6269837" y="1238949"/>
            <a:ext cx="256478" cy="1834159"/>
            <a:chOff x="2419815" y="1305035"/>
            <a:chExt cx="256478" cy="899533"/>
          </a:xfrm>
        </p:grpSpPr>
        <p:cxnSp>
          <p:nvCxnSpPr>
            <p:cNvPr id="267" name="Straight Connector 266">
              <a:extLst>
                <a:ext uri="{FF2B5EF4-FFF2-40B4-BE49-F238E27FC236}">
                  <a16:creationId xmlns:a16="http://schemas.microsoft.com/office/drawing/2014/main" id="{E0FEAE31-BADE-6247-BC65-AF9C0C8869E2}"/>
                </a:ext>
              </a:extLst>
            </p:cNvPr>
            <p:cNvCxnSpPr/>
            <p:nvPr/>
          </p:nvCxnSpPr>
          <p:spPr>
            <a:xfrm rot="5400000" flipV="1">
              <a:off x="2548054" y="1176797"/>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F26737FD-22E2-774A-8086-B0F853CDE454}"/>
                </a:ext>
              </a:extLst>
            </p:cNvPr>
            <p:cNvCxnSpPr/>
            <p:nvPr/>
          </p:nvCxnSpPr>
          <p:spPr>
            <a:xfrm rot="5400000" flipV="1">
              <a:off x="2548054" y="2076329"/>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5C628599-FBA6-6743-B33D-628B5E4D5952}"/>
                </a:ext>
              </a:extLst>
            </p:cNvPr>
            <p:cNvCxnSpPr>
              <a:cxnSpLocks/>
            </p:cNvCxnSpPr>
            <p:nvPr/>
          </p:nvCxnSpPr>
          <p:spPr>
            <a:xfrm rot="5400000">
              <a:off x="2103863" y="1749226"/>
              <a:ext cx="888381"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270" name="TextBox 269">
            <a:extLst>
              <a:ext uri="{FF2B5EF4-FFF2-40B4-BE49-F238E27FC236}">
                <a16:creationId xmlns:a16="http://schemas.microsoft.com/office/drawing/2014/main" id="{233B4333-EC74-7440-9134-F155358BD049}"/>
              </a:ext>
            </a:extLst>
          </p:cNvPr>
          <p:cNvSpPr txBox="1"/>
          <p:nvPr/>
        </p:nvSpPr>
        <p:spPr>
          <a:xfrm>
            <a:off x="5084504" y="740350"/>
            <a:ext cx="770562" cy="369332"/>
          </a:xfrm>
          <a:prstGeom prst="rect">
            <a:avLst/>
          </a:prstGeom>
          <a:noFill/>
        </p:spPr>
        <p:txBody>
          <a:bodyPr wrap="square" rtlCol="0">
            <a:spAutoFit/>
          </a:bodyPr>
          <a:lstStyle/>
          <a:p>
            <a:r>
              <a:rPr lang="en-US" dirty="0"/>
              <a:t>Y=4</a:t>
            </a:r>
          </a:p>
        </p:txBody>
      </p:sp>
      <p:sp>
        <p:nvSpPr>
          <p:cNvPr id="271" name="TextBox 270">
            <a:extLst>
              <a:ext uri="{FF2B5EF4-FFF2-40B4-BE49-F238E27FC236}">
                <a16:creationId xmlns:a16="http://schemas.microsoft.com/office/drawing/2014/main" id="{B81EA223-CEDD-D940-BE44-4EB19EA5B58C}"/>
              </a:ext>
            </a:extLst>
          </p:cNvPr>
          <p:cNvSpPr txBox="1"/>
          <p:nvPr/>
        </p:nvSpPr>
        <p:spPr>
          <a:xfrm rot="5400000">
            <a:off x="6174754" y="2045206"/>
            <a:ext cx="770562" cy="369332"/>
          </a:xfrm>
          <a:prstGeom prst="rect">
            <a:avLst/>
          </a:prstGeom>
          <a:noFill/>
        </p:spPr>
        <p:txBody>
          <a:bodyPr wrap="square" rtlCol="0">
            <a:spAutoFit/>
          </a:bodyPr>
          <a:lstStyle/>
          <a:p>
            <a:r>
              <a:rPr lang="en-US" dirty="0"/>
              <a:t>X=4</a:t>
            </a:r>
          </a:p>
        </p:txBody>
      </p:sp>
      <p:sp>
        <p:nvSpPr>
          <p:cNvPr id="272" name="TextBox 271">
            <a:extLst>
              <a:ext uri="{FF2B5EF4-FFF2-40B4-BE49-F238E27FC236}">
                <a16:creationId xmlns:a16="http://schemas.microsoft.com/office/drawing/2014/main" id="{4402F1A7-73EC-9B42-B977-1406788B43BD}"/>
              </a:ext>
            </a:extLst>
          </p:cNvPr>
          <p:cNvSpPr txBox="1"/>
          <p:nvPr/>
        </p:nvSpPr>
        <p:spPr>
          <a:xfrm>
            <a:off x="1449777" y="803528"/>
            <a:ext cx="888371" cy="369332"/>
          </a:xfrm>
          <a:prstGeom prst="rect">
            <a:avLst/>
          </a:prstGeom>
          <a:noFill/>
        </p:spPr>
        <p:txBody>
          <a:bodyPr wrap="square" rtlCol="0">
            <a:spAutoFit/>
          </a:bodyPr>
          <a:lstStyle/>
          <a:p>
            <a:pPr algn="ctr"/>
            <a:r>
              <a:rPr lang="en-US" dirty="0"/>
              <a:t>S=2</a:t>
            </a:r>
          </a:p>
        </p:txBody>
      </p:sp>
      <p:sp>
        <p:nvSpPr>
          <p:cNvPr id="273" name="TextBox 272">
            <a:extLst>
              <a:ext uri="{FF2B5EF4-FFF2-40B4-BE49-F238E27FC236}">
                <a16:creationId xmlns:a16="http://schemas.microsoft.com/office/drawing/2014/main" id="{653C7F15-E3D5-4948-AF26-A8F4BF3F3DB6}"/>
              </a:ext>
            </a:extLst>
          </p:cNvPr>
          <p:cNvSpPr txBox="1"/>
          <p:nvPr/>
        </p:nvSpPr>
        <p:spPr>
          <a:xfrm rot="5400000">
            <a:off x="2258044" y="1588006"/>
            <a:ext cx="888371" cy="369332"/>
          </a:xfrm>
          <a:prstGeom prst="rect">
            <a:avLst/>
          </a:prstGeom>
          <a:noFill/>
        </p:spPr>
        <p:txBody>
          <a:bodyPr wrap="square" rtlCol="0">
            <a:spAutoFit/>
          </a:bodyPr>
          <a:lstStyle/>
          <a:p>
            <a:pPr algn="ctr"/>
            <a:r>
              <a:rPr lang="en-US" dirty="0"/>
              <a:t>R=2</a:t>
            </a:r>
          </a:p>
        </p:txBody>
      </p:sp>
      <p:cxnSp>
        <p:nvCxnSpPr>
          <p:cNvPr id="274" name="Straight Connector 273">
            <a:extLst>
              <a:ext uri="{FF2B5EF4-FFF2-40B4-BE49-F238E27FC236}">
                <a16:creationId xmlns:a16="http://schemas.microsoft.com/office/drawing/2014/main" id="{234038E4-4FAA-704E-8578-33A75AB57745}"/>
              </a:ext>
            </a:extLst>
          </p:cNvPr>
          <p:cNvCxnSpPr/>
          <p:nvPr/>
        </p:nvCxnSpPr>
        <p:spPr>
          <a:xfrm rot="5400000" flipV="1">
            <a:off x="477933" y="1851642"/>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EC9D166D-50B3-A044-BA69-B4B57AFE7820}"/>
              </a:ext>
            </a:extLst>
          </p:cNvPr>
          <p:cNvCxnSpPr/>
          <p:nvPr/>
        </p:nvCxnSpPr>
        <p:spPr>
          <a:xfrm rot="5400000" flipV="1">
            <a:off x="477933" y="5234871"/>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Arrow Connector 275">
            <a:extLst>
              <a:ext uri="{FF2B5EF4-FFF2-40B4-BE49-F238E27FC236}">
                <a16:creationId xmlns:a16="http://schemas.microsoft.com/office/drawing/2014/main" id="{99707FC0-E711-9548-B47F-CDAA648F2F06}"/>
              </a:ext>
            </a:extLst>
          </p:cNvPr>
          <p:cNvCxnSpPr>
            <a:cxnSpLocks/>
          </p:cNvCxnSpPr>
          <p:nvPr/>
        </p:nvCxnSpPr>
        <p:spPr>
          <a:xfrm rot="5400000">
            <a:off x="-1197367" y="3645752"/>
            <a:ext cx="3350599"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77" name="TextBox 276">
            <a:extLst>
              <a:ext uri="{FF2B5EF4-FFF2-40B4-BE49-F238E27FC236}">
                <a16:creationId xmlns:a16="http://schemas.microsoft.com/office/drawing/2014/main" id="{E5A701AE-E5F9-0D4C-8728-024AD671614E}"/>
              </a:ext>
            </a:extLst>
          </p:cNvPr>
          <p:cNvSpPr txBox="1"/>
          <p:nvPr/>
        </p:nvSpPr>
        <p:spPr>
          <a:xfrm rot="5400000">
            <a:off x="-20955" y="3341311"/>
            <a:ext cx="699704" cy="369332"/>
          </a:xfrm>
          <a:prstGeom prst="rect">
            <a:avLst/>
          </a:prstGeom>
          <a:noFill/>
        </p:spPr>
        <p:txBody>
          <a:bodyPr wrap="square" rtlCol="0">
            <a:spAutoFit/>
          </a:bodyPr>
          <a:lstStyle/>
          <a:p>
            <a:r>
              <a:rPr lang="en-US" dirty="0"/>
              <a:t>K=2</a:t>
            </a:r>
          </a:p>
        </p:txBody>
      </p:sp>
      <p:cxnSp>
        <p:nvCxnSpPr>
          <p:cNvPr id="278" name="Straight Connector 277">
            <a:extLst>
              <a:ext uri="{FF2B5EF4-FFF2-40B4-BE49-F238E27FC236}">
                <a16:creationId xmlns:a16="http://schemas.microsoft.com/office/drawing/2014/main" id="{8E312EF7-79B6-7141-9ADC-28B6B51F709B}"/>
              </a:ext>
            </a:extLst>
          </p:cNvPr>
          <p:cNvCxnSpPr/>
          <p:nvPr/>
        </p:nvCxnSpPr>
        <p:spPr>
          <a:xfrm rot="5400000" flipV="1">
            <a:off x="3423743" y="1862763"/>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13B2B2B9-A8B8-4940-BF5E-63295DA04F47}"/>
              </a:ext>
            </a:extLst>
          </p:cNvPr>
          <p:cNvCxnSpPr/>
          <p:nvPr/>
        </p:nvCxnSpPr>
        <p:spPr>
          <a:xfrm rot="5400000" flipV="1">
            <a:off x="3423743" y="6460032"/>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Arrow Connector 279">
            <a:extLst>
              <a:ext uri="{FF2B5EF4-FFF2-40B4-BE49-F238E27FC236}">
                <a16:creationId xmlns:a16="http://schemas.microsoft.com/office/drawing/2014/main" id="{0B841700-867E-6642-873F-84EEA9B4BFE9}"/>
              </a:ext>
            </a:extLst>
          </p:cNvPr>
          <p:cNvCxnSpPr>
            <a:cxnSpLocks/>
          </p:cNvCxnSpPr>
          <p:nvPr/>
        </p:nvCxnSpPr>
        <p:spPr>
          <a:xfrm rot="5400000">
            <a:off x="1139638" y="4275104"/>
            <a:ext cx="4568209"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81" name="TextBox 280">
            <a:extLst>
              <a:ext uri="{FF2B5EF4-FFF2-40B4-BE49-F238E27FC236}">
                <a16:creationId xmlns:a16="http://schemas.microsoft.com/office/drawing/2014/main" id="{C6F621A6-03BE-B841-9674-7C77524F45A6}"/>
              </a:ext>
            </a:extLst>
          </p:cNvPr>
          <p:cNvSpPr txBox="1"/>
          <p:nvPr/>
        </p:nvSpPr>
        <p:spPr>
          <a:xfrm rot="5400000">
            <a:off x="2974647" y="4059598"/>
            <a:ext cx="699704" cy="369332"/>
          </a:xfrm>
          <a:prstGeom prst="rect">
            <a:avLst/>
          </a:prstGeom>
          <a:noFill/>
        </p:spPr>
        <p:txBody>
          <a:bodyPr wrap="square" rtlCol="0">
            <a:spAutoFit/>
          </a:bodyPr>
          <a:lstStyle/>
          <a:p>
            <a:r>
              <a:rPr lang="en-US" dirty="0"/>
              <a:t>N=2</a:t>
            </a:r>
          </a:p>
        </p:txBody>
      </p:sp>
      <p:grpSp>
        <p:nvGrpSpPr>
          <p:cNvPr id="282" name="Group 281">
            <a:extLst>
              <a:ext uri="{FF2B5EF4-FFF2-40B4-BE49-F238E27FC236}">
                <a16:creationId xmlns:a16="http://schemas.microsoft.com/office/drawing/2014/main" id="{83D14406-B8A3-6549-BFBA-29DEBB602411}"/>
              </a:ext>
            </a:extLst>
          </p:cNvPr>
          <p:cNvGrpSpPr/>
          <p:nvPr/>
        </p:nvGrpSpPr>
        <p:grpSpPr>
          <a:xfrm>
            <a:off x="11791291" y="1295312"/>
            <a:ext cx="256478" cy="1374390"/>
            <a:chOff x="2419815" y="1305035"/>
            <a:chExt cx="256478" cy="899533"/>
          </a:xfrm>
        </p:grpSpPr>
        <p:cxnSp>
          <p:nvCxnSpPr>
            <p:cNvPr id="283" name="Straight Connector 282">
              <a:extLst>
                <a:ext uri="{FF2B5EF4-FFF2-40B4-BE49-F238E27FC236}">
                  <a16:creationId xmlns:a16="http://schemas.microsoft.com/office/drawing/2014/main" id="{FC3F9C60-0497-304A-A63A-8E995CC38995}"/>
                </a:ext>
              </a:extLst>
            </p:cNvPr>
            <p:cNvCxnSpPr/>
            <p:nvPr/>
          </p:nvCxnSpPr>
          <p:spPr>
            <a:xfrm rot="5400000" flipV="1">
              <a:off x="2548054" y="1176797"/>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96FECC2D-E473-C248-97AF-4C40B35DB805}"/>
                </a:ext>
              </a:extLst>
            </p:cNvPr>
            <p:cNvCxnSpPr/>
            <p:nvPr/>
          </p:nvCxnSpPr>
          <p:spPr>
            <a:xfrm rot="5400000" flipV="1">
              <a:off x="2548054" y="2076329"/>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B515EEC6-7005-374C-9A96-E267ED5FA429}"/>
                </a:ext>
              </a:extLst>
            </p:cNvPr>
            <p:cNvCxnSpPr>
              <a:cxnSpLocks/>
            </p:cNvCxnSpPr>
            <p:nvPr/>
          </p:nvCxnSpPr>
          <p:spPr>
            <a:xfrm rot="5400000">
              <a:off x="2103863" y="1749226"/>
              <a:ext cx="888381"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286" name="TextBox 285">
            <a:extLst>
              <a:ext uri="{FF2B5EF4-FFF2-40B4-BE49-F238E27FC236}">
                <a16:creationId xmlns:a16="http://schemas.microsoft.com/office/drawing/2014/main" id="{A3729912-FBB6-DC40-8E18-D1AEDF2CF5E9}"/>
              </a:ext>
            </a:extLst>
          </p:cNvPr>
          <p:cNvSpPr txBox="1"/>
          <p:nvPr/>
        </p:nvSpPr>
        <p:spPr>
          <a:xfrm>
            <a:off x="10821045" y="796321"/>
            <a:ext cx="672125" cy="369332"/>
          </a:xfrm>
          <a:prstGeom prst="rect">
            <a:avLst/>
          </a:prstGeom>
          <a:noFill/>
        </p:spPr>
        <p:txBody>
          <a:bodyPr wrap="square" rtlCol="0">
            <a:spAutoFit/>
          </a:bodyPr>
          <a:lstStyle/>
          <a:p>
            <a:r>
              <a:rPr lang="en-US" dirty="0"/>
              <a:t>Y’=3</a:t>
            </a:r>
          </a:p>
        </p:txBody>
      </p:sp>
      <p:sp>
        <p:nvSpPr>
          <p:cNvPr id="287" name="TextBox 286">
            <a:extLst>
              <a:ext uri="{FF2B5EF4-FFF2-40B4-BE49-F238E27FC236}">
                <a16:creationId xmlns:a16="http://schemas.microsoft.com/office/drawing/2014/main" id="{7785E213-D32A-A24B-BCF2-CB58220A4789}"/>
              </a:ext>
            </a:extLst>
          </p:cNvPr>
          <p:cNvSpPr txBox="1"/>
          <p:nvPr/>
        </p:nvSpPr>
        <p:spPr>
          <a:xfrm rot="5400000">
            <a:off x="11732218" y="1716641"/>
            <a:ext cx="631102" cy="369332"/>
          </a:xfrm>
          <a:prstGeom prst="rect">
            <a:avLst/>
          </a:prstGeom>
          <a:noFill/>
        </p:spPr>
        <p:txBody>
          <a:bodyPr wrap="square" rtlCol="0">
            <a:spAutoFit/>
          </a:bodyPr>
          <a:lstStyle/>
          <a:p>
            <a:r>
              <a:rPr lang="en-US" dirty="0"/>
              <a:t>X’=3</a:t>
            </a:r>
          </a:p>
        </p:txBody>
      </p:sp>
      <p:grpSp>
        <p:nvGrpSpPr>
          <p:cNvPr id="288" name="Group 287">
            <a:extLst>
              <a:ext uri="{FF2B5EF4-FFF2-40B4-BE49-F238E27FC236}">
                <a16:creationId xmlns:a16="http://schemas.microsoft.com/office/drawing/2014/main" id="{D553B24A-D5A1-4E41-AB4B-15EFA6E05B14}"/>
              </a:ext>
            </a:extLst>
          </p:cNvPr>
          <p:cNvGrpSpPr/>
          <p:nvPr/>
        </p:nvGrpSpPr>
        <p:grpSpPr>
          <a:xfrm>
            <a:off x="3836129" y="1949289"/>
            <a:ext cx="1607279" cy="369332"/>
            <a:chOff x="6911196" y="601151"/>
            <a:chExt cx="1607279" cy="369332"/>
          </a:xfrm>
        </p:grpSpPr>
        <p:cxnSp>
          <p:nvCxnSpPr>
            <p:cNvPr id="289" name="Straight Arrow Connector 288">
              <a:extLst>
                <a:ext uri="{FF2B5EF4-FFF2-40B4-BE49-F238E27FC236}">
                  <a16:creationId xmlns:a16="http://schemas.microsoft.com/office/drawing/2014/main" id="{130D5DFD-F689-DA40-920F-613BDEEE1D9F}"/>
                </a:ext>
              </a:extLst>
            </p:cNvPr>
            <p:cNvCxnSpPr/>
            <p:nvPr/>
          </p:nvCxnSpPr>
          <p:spPr>
            <a:xfrm>
              <a:off x="6911196" y="637032"/>
              <a:ext cx="1588957"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90" name="TextBox 289">
              <a:extLst>
                <a:ext uri="{FF2B5EF4-FFF2-40B4-BE49-F238E27FC236}">
                  <a16:creationId xmlns:a16="http://schemas.microsoft.com/office/drawing/2014/main" id="{C3F3D9FD-7C3D-3C44-8700-EF730F0543D6}"/>
                </a:ext>
              </a:extLst>
            </p:cNvPr>
            <p:cNvSpPr txBox="1"/>
            <p:nvPr/>
          </p:nvSpPr>
          <p:spPr>
            <a:xfrm>
              <a:off x="7539318" y="601151"/>
              <a:ext cx="979157" cy="369332"/>
            </a:xfrm>
            <a:prstGeom prst="rect">
              <a:avLst/>
            </a:prstGeom>
            <a:noFill/>
            <a:ln>
              <a:noFill/>
            </a:ln>
          </p:spPr>
          <p:txBody>
            <a:bodyPr wrap="square" rtlCol="0">
              <a:spAutoFit/>
            </a:bodyPr>
            <a:lstStyle/>
            <a:p>
              <a:r>
                <a:rPr lang="en-US"/>
                <a:t>Str</a:t>
              </a:r>
              <a:r>
                <a:rPr lang="en-US" dirty="0"/>
                <a:t>=1</a:t>
              </a:r>
            </a:p>
          </p:txBody>
        </p:sp>
      </p:grpSp>
      <p:grpSp>
        <p:nvGrpSpPr>
          <p:cNvPr id="291" name="Group 290">
            <a:extLst>
              <a:ext uri="{FF2B5EF4-FFF2-40B4-BE49-F238E27FC236}">
                <a16:creationId xmlns:a16="http://schemas.microsoft.com/office/drawing/2014/main" id="{0790C36E-0B74-4041-BFEB-F9DECA8A02AA}"/>
              </a:ext>
            </a:extLst>
          </p:cNvPr>
          <p:cNvGrpSpPr/>
          <p:nvPr/>
        </p:nvGrpSpPr>
        <p:grpSpPr>
          <a:xfrm rot="19101428">
            <a:off x="3352555" y="1333280"/>
            <a:ext cx="1054653" cy="269288"/>
            <a:chOff x="5083005" y="963358"/>
            <a:chExt cx="1826570" cy="269288"/>
          </a:xfrm>
        </p:grpSpPr>
        <p:cxnSp>
          <p:nvCxnSpPr>
            <p:cNvPr id="292" name="Straight Connector 291">
              <a:extLst>
                <a:ext uri="{FF2B5EF4-FFF2-40B4-BE49-F238E27FC236}">
                  <a16:creationId xmlns:a16="http://schemas.microsoft.com/office/drawing/2014/main" id="{8B2410B5-1A8E-FE4A-AFAE-062403FA698F}"/>
                </a:ext>
              </a:extLst>
            </p:cNvPr>
            <p:cNvCxnSpPr/>
            <p:nvPr/>
          </p:nvCxnSpPr>
          <p:spPr>
            <a:xfrm flipV="1">
              <a:off x="5085369" y="963358"/>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7510FF2E-FFED-174A-B39D-3F79FF306D62}"/>
                </a:ext>
              </a:extLst>
            </p:cNvPr>
            <p:cNvCxnSpPr>
              <a:cxnSpLocks/>
            </p:cNvCxnSpPr>
            <p:nvPr/>
          </p:nvCxnSpPr>
          <p:spPr>
            <a:xfrm flipV="1">
              <a:off x="6909575" y="976168"/>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Arrow Connector 293">
              <a:extLst>
                <a:ext uri="{FF2B5EF4-FFF2-40B4-BE49-F238E27FC236}">
                  <a16:creationId xmlns:a16="http://schemas.microsoft.com/office/drawing/2014/main" id="{4F13F40D-367A-8044-9BBD-E1AEB32FDCBE}"/>
                </a:ext>
              </a:extLst>
            </p:cNvPr>
            <p:cNvCxnSpPr>
              <a:cxnSpLocks/>
            </p:cNvCxnSpPr>
            <p:nvPr/>
          </p:nvCxnSpPr>
          <p:spPr>
            <a:xfrm>
              <a:off x="5083005" y="1096912"/>
              <a:ext cx="1826570"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295" name="TextBox 294">
            <a:extLst>
              <a:ext uri="{FF2B5EF4-FFF2-40B4-BE49-F238E27FC236}">
                <a16:creationId xmlns:a16="http://schemas.microsoft.com/office/drawing/2014/main" id="{1C17CB8A-9CA3-B04A-ABD4-7B2864983F32}"/>
              </a:ext>
            </a:extLst>
          </p:cNvPr>
          <p:cNvSpPr txBox="1"/>
          <p:nvPr/>
        </p:nvSpPr>
        <p:spPr>
          <a:xfrm rot="19063282">
            <a:off x="3489467" y="1184559"/>
            <a:ext cx="552448" cy="369332"/>
          </a:xfrm>
          <a:prstGeom prst="rect">
            <a:avLst/>
          </a:prstGeom>
          <a:noFill/>
        </p:spPr>
        <p:txBody>
          <a:bodyPr wrap="square" rtlCol="0">
            <a:spAutoFit/>
          </a:bodyPr>
          <a:lstStyle/>
          <a:p>
            <a:r>
              <a:rPr lang="en-US" dirty="0"/>
              <a:t>C=4</a:t>
            </a:r>
          </a:p>
        </p:txBody>
      </p:sp>
      <p:grpSp>
        <p:nvGrpSpPr>
          <p:cNvPr id="296" name="Group 295">
            <a:extLst>
              <a:ext uri="{FF2B5EF4-FFF2-40B4-BE49-F238E27FC236}">
                <a16:creationId xmlns:a16="http://schemas.microsoft.com/office/drawing/2014/main" id="{17A1A76B-8F75-9A4D-B070-05C758C1DE0E}"/>
              </a:ext>
            </a:extLst>
          </p:cNvPr>
          <p:cNvGrpSpPr/>
          <p:nvPr/>
        </p:nvGrpSpPr>
        <p:grpSpPr>
          <a:xfrm rot="19101428">
            <a:off x="437264" y="1372468"/>
            <a:ext cx="1054653" cy="269288"/>
            <a:chOff x="5083005" y="963358"/>
            <a:chExt cx="1826570" cy="269288"/>
          </a:xfrm>
        </p:grpSpPr>
        <p:cxnSp>
          <p:nvCxnSpPr>
            <p:cNvPr id="297" name="Straight Connector 296">
              <a:extLst>
                <a:ext uri="{FF2B5EF4-FFF2-40B4-BE49-F238E27FC236}">
                  <a16:creationId xmlns:a16="http://schemas.microsoft.com/office/drawing/2014/main" id="{297A5A37-68D8-7841-931F-F7B6EC8A4C7E}"/>
                </a:ext>
              </a:extLst>
            </p:cNvPr>
            <p:cNvCxnSpPr/>
            <p:nvPr/>
          </p:nvCxnSpPr>
          <p:spPr>
            <a:xfrm flipV="1">
              <a:off x="5085369" y="963358"/>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B91B0082-DA82-8240-ABB4-CBF6A4C7B8A4}"/>
                </a:ext>
              </a:extLst>
            </p:cNvPr>
            <p:cNvCxnSpPr>
              <a:cxnSpLocks/>
            </p:cNvCxnSpPr>
            <p:nvPr/>
          </p:nvCxnSpPr>
          <p:spPr>
            <a:xfrm flipV="1">
              <a:off x="6909575" y="976168"/>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2A1F17FB-2D3E-9E45-81B5-D1C1DDED70AE}"/>
                </a:ext>
              </a:extLst>
            </p:cNvPr>
            <p:cNvCxnSpPr>
              <a:cxnSpLocks/>
            </p:cNvCxnSpPr>
            <p:nvPr/>
          </p:nvCxnSpPr>
          <p:spPr>
            <a:xfrm>
              <a:off x="5083005" y="1096912"/>
              <a:ext cx="1826570"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300" name="TextBox 299">
            <a:extLst>
              <a:ext uri="{FF2B5EF4-FFF2-40B4-BE49-F238E27FC236}">
                <a16:creationId xmlns:a16="http://schemas.microsoft.com/office/drawing/2014/main" id="{E9B9B689-1A7F-2045-A92C-F499B18A6D62}"/>
              </a:ext>
            </a:extLst>
          </p:cNvPr>
          <p:cNvSpPr txBox="1"/>
          <p:nvPr/>
        </p:nvSpPr>
        <p:spPr>
          <a:xfrm rot="19063282">
            <a:off x="574176" y="1223747"/>
            <a:ext cx="552448" cy="369332"/>
          </a:xfrm>
          <a:prstGeom prst="rect">
            <a:avLst/>
          </a:prstGeom>
          <a:noFill/>
        </p:spPr>
        <p:txBody>
          <a:bodyPr wrap="square" rtlCol="0">
            <a:spAutoFit/>
          </a:bodyPr>
          <a:lstStyle/>
          <a:p>
            <a:r>
              <a:rPr lang="en-US" dirty="0"/>
              <a:t>C=4</a:t>
            </a:r>
          </a:p>
        </p:txBody>
      </p:sp>
      <p:grpSp>
        <p:nvGrpSpPr>
          <p:cNvPr id="301" name="Group 300">
            <a:extLst>
              <a:ext uri="{FF2B5EF4-FFF2-40B4-BE49-F238E27FC236}">
                <a16:creationId xmlns:a16="http://schemas.microsoft.com/office/drawing/2014/main" id="{540668D4-B816-3741-9B1D-A53D8CD61428}"/>
              </a:ext>
            </a:extLst>
          </p:cNvPr>
          <p:cNvGrpSpPr/>
          <p:nvPr/>
        </p:nvGrpSpPr>
        <p:grpSpPr>
          <a:xfrm rot="18519436">
            <a:off x="9916342" y="1159600"/>
            <a:ext cx="446086" cy="269288"/>
            <a:chOff x="5083005" y="963358"/>
            <a:chExt cx="1826570" cy="269288"/>
          </a:xfrm>
        </p:grpSpPr>
        <p:cxnSp>
          <p:nvCxnSpPr>
            <p:cNvPr id="302" name="Straight Connector 301">
              <a:extLst>
                <a:ext uri="{FF2B5EF4-FFF2-40B4-BE49-F238E27FC236}">
                  <a16:creationId xmlns:a16="http://schemas.microsoft.com/office/drawing/2014/main" id="{DB5E07D6-1E62-6F40-96A0-60DB75776AC3}"/>
                </a:ext>
              </a:extLst>
            </p:cNvPr>
            <p:cNvCxnSpPr/>
            <p:nvPr/>
          </p:nvCxnSpPr>
          <p:spPr>
            <a:xfrm flipV="1">
              <a:off x="5085369" y="963358"/>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092CD0D6-4CCE-6248-8683-DEFFAD26B8DA}"/>
                </a:ext>
              </a:extLst>
            </p:cNvPr>
            <p:cNvCxnSpPr>
              <a:cxnSpLocks/>
            </p:cNvCxnSpPr>
            <p:nvPr/>
          </p:nvCxnSpPr>
          <p:spPr>
            <a:xfrm flipV="1">
              <a:off x="6909575" y="976168"/>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B822A192-C09B-7D4E-A8E8-006AC3CDBA81}"/>
                </a:ext>
              </a:extLst>
            </p:cNvPr>
            <p:cNvCxnSpPr>
              <a:cxnSpLocks/>
            </p:cNvCxnSpPr>
            <p:nvPr/>
          </p:nvCxnSpPr>
          <p:spPr>
            <a:xfrm>
              <a:off x="5083005" y="1096912"/>
              <a:ext cx="1826570"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305" name="TextBox 304">
            <a:extLst>
              <a:ext uri="{FF2B5EF4-FFF2-40B4-BE49-F238E27FC236}">
                <a16:creationId xmlns:a16="http://schemas.microsoft.com/office/drawing/2014/main" id="{C039FF82-36E4-FB42-A67D-8328561D7B08}"/>
              </a:ext>
            </a:extLst>
          </p:cNvPr>
          <p:cNvSpPr txBox="1"/>
          <p:nvPr/>
        </p:nvSpPr>
        <p:spPr>
          <a:xfrm rot="18537181">
            <a:off x="9719902" y="959003"/>
            <a:ext cx="648524" cy="369332"/>
          </a:xfrm>
          <a:prstGeom prst="rect">
            <a:avLst/>
          </a:prstGeom>
          <a:noFill/>
        </p:spPr>
        <p:txBody>
          <a:bodyPr wrap="square" rtlCol="0">
            <a:spAutoFit/>
          </a:bodyPr>
          <a:lstStyle/>
          <a:p>
            <a:r>
              <a:rPr lang="en-US" dirty="0"/>
              <a:t>K=2</a:t>
            </a:r>
          </a:p>
        </p:txBody>
      </p:sp>
      <p:sp>
        <p:nvSpPr>
          <p:cNvPr id="306" name="TextBox 305">
            <a:extLst>
              <a:ext uri="{FF2B5EF4-FFF2-40B4-BE49-F238E27FC236}">
                <a16:creationId xmlns:a16="http://schemas.microsoft.com/office/drawing/2014/main" id="{B5BE428D-06CF-F54F-8D64-B469CFB1577F}"/>
              </a:ext>
            </a:extLst>
          </p:cNvPr>
          <p:cNvSpPr txBox="1"/>
          <p:nvPr/>
        </p:nvSpPr>
        <p:spPr>
          <a:xfrm>
            <a:off x="890296" y="2896645"/>
            <a:ext cx="1099930" cy="369332"/>
          </a:xfrm>
          <a:prstGeom prst="rect">
            <a:avLst/>
          </a:prstGeom>
          <a:noFill/>
        </p:spPr>
        <p:txBody>
          <a:bodyPr wrap="square" rtlCol="0">
            <a:spAutoFit/>
          </a:bodyPr>
          <a:lstStyle/>
          <a:p>
            <a:r>
              <a:rPr lang="en-US" dirty="0"/>
              <a:t>Filter 0</a:t>
            </a:r>
          </a:p>
        </p:txBody>
      </p:sp>
      <p:sp>
        <p:nvSpPr>
          <p:cNvPr id="307" name="TextBox 306">
            <a:extLst>
              <a:ext uri="{FF2B5EF4-FFF2-40B4-BE49-F238E27FC236}">
                <a16:creationId xmlns:a16="http://schemas.microsoft.com/office/drawing/2014/main" id="{7C73EBF3-3BE4-6443-A02F-6347B36A681B}"/>
              </a:ext>
            </a:extLst>
          </p:cNvPr>
          <p:cNvSpPr txBox="1"/>
          <p:nvPr/>
        </p:nvSpPr>
        <p:spPr>
          <a:xfrm>
            <a:off x="873544" y="5361533"/>
            <a:ext cx="1099930" cy="369332"/>
          </a:xfrm>
          <a:prstGeom prst="rect">
            <a:avLst/>
          </a:prstGeom>
          <a:noFill/>
        </p:spPr>
        <p:txBody>
          <a:bodyPr wrap="square" rtlCol="0">
            <a:spAutoFit/>
          </a:bodyPr>
          <a:lstStyle/>
          <a:p>
            <a:r>
              <a:rPr lang="en-US" dirty="0"/>
              <a:t>Filter 1</a:t>
            </a:r>
          </a:p>
        </p:txBody>
      </p:sp>
      <p:sp>
        <p:nvSpPr>
          <p:cNvPr id="308" name="TextBox 307">
            <a:extLst>
              <a:ext uri="{FF2B5EF4-FFF2-40B4-BE49-F238E27FC236}">
                <a16:creationId xmlns:a16="http://schemas.microsoft.com/office/drawing/2014/main" id="{909D70C6-ADBF-FD44-8E92-E556A5AD24EF}"/>
              </a:ext>
            </a:extLst>
          </p:cNvPr>
          <p:cNvSpPr txBox="1"/>
          <p:nvPr/>
        </p:nvSpPr>
        <p:spPr>
          <a:xfrm>
            <a:off x="5413564" y="3506497"/>
            <a:ext cx="875543" cy="369332"/>
          </a:xfrm>
          <a:prstGeom prst="rect">
            <a:avLst/>
          </a:prstGeom>
          <a:noFill/>
        </p:spPr>
        <p:txBody>
          <a:bodyPr wrap="square" rtlCol="0">
            <a:spAutoFit/>
          </a:bodyPr>
          <a:lstStyle/>
          <a:p>
            <a:r>
              <a:rPr lang="en-US" dirty="0"/>
              <a:t>Input 0</a:t>
            </a:r>
          </a:p>
        </p:txBody>
      </p:sp>
      <p:sp>
        <p:nvSpPr>
          <p:cNvPr id="309" name="TextBox 308">
            <a:extLst>
              <a:ext uri="{FF2B5EF4-FFF2-40B4-BE49-F238E27FC236}">
                <a16:creationId xmlns:a16="http://schemas.microsoft.com/office/drawing/2014/main" id="{5E786A09-0FC9-714C-B18D-915424683437}"/>
              </a:ext>
            </a:extLst>
          </p:cNvPr>
          <p:cNvSpPr txBox="1"/>
          <p:nvPr/>
        </p:nvSpPr>
        <p:spPr>
          <a:xfrm>
            <a:off x="5965964" y="5945915"/>
            <a:ext cx="1027224" cy="369332"/>
          </a:xfrm>
          <a:prstGeom prst="rect">
            <a:avLst/>
          </a:prstGeom>
          <a:noFill/>
        </p:spPr>
        <p:txBody>
          <a:bodyPr wrap="square" rtlCol="0">
            <a:spAutoFit/>
          </a:bodyPr>
          <a:lstStyle/>
          <a:p>
            <a:r>
              <a:rPr lang="en-US" dirty="0"/>
              <a:t>Input 1</a:t>
            </a:r>
          </a:p>
        </p:txBody>
      </p:sp>
      <p:sp>
        <p:nvSpPr>
          <p:cNvPr id="310" name="TextBox 309">
            <a:extLst>
              <a:ext uri="{FF2B5EF4-FFF2-40B4-BE49-F238E27FC236}">
                <a16:creationId xmlns:a16="http://schemas.microsoft.com/office/drawing/2014/main" id="{E9A8BA95-F928-1F49-85D7-E58E277E46BF}"/>
              </a:ext>
            </a:extLst>
          </p:cNvPr>
          <p:cNvSpPr txBox="1"/>
          <p:nvPr/>
        </p:nvSpPr>
        <p:spPr>
          <a:xfrm>
            <a:off x="10975364" y="2838368"/>
            <a:ext cx="1072405" cy="369332"/>
          </a:xfrm>
          <a:prstGeom prst="rect">
            <a:avLst/>
          </a:prstGeom>
          <a:noFill/>
        </p:spPr>
        <p:txBody>
          <a:bodyPr wrap="square" rtlCol="0">
            <a:spAutoFit/>
          </a:bodyPr>
          <a:lstStyle/>
          <a:p>
            <a:r>
              <a:rPr lang="en-US" dirty="0"/>
              <a:t>Output 0</a:t>
            </a:r>
          </a:p>
        </p:txBody>
      </p:sp>
      <p:sp>
        <p:nvSpPr>
          <p:cNvPr id="311" name="TextBox 310">
            <a:extLst>
              <a:ext uri="{FF2B5EF4-FFF2-40B4-BE49-F238E27FC236}">
                <a16:creationId xmlns:a16="http://schemas.microsoft.com/office/drawing/2014/main" id="{E4F79A60-210E-0B40-8DDA-D4948E85141C}"/>
              </a:ext>
            </a:extLst>
          </p:cNvPr>
          <p:cNvSpPr txBox="1"/>
          <p:nvPr/>
        </p:nvSpPr>
        <p:spPr>
          <a:xfrm>
            <a:off x="10930134" y="5546199"/>
            <a:ext cx="1072405" cy="369332"/>
          </a:xfrm>
          <a:prstGeom prst="rect">
            <a:avLst/>
          </a:prstGeom>
          <a:noFill/>
        </p:spPr>
        <p:txBody>
          <a:bodyPr wrap="square" rtlCol="0">
            <a:spAutoFit/>
          </a:bodyPr>
          <a:lstStyle/>
          <a:p>
            <a:r>
              <a:rPr lang="en-US" dirty="0"/>
              <a:t>Output 1</a:t>
            </a:r>
          </a:p>
        </p:txBody>
      </p:sp>
      <p:sp>
        <p:nvSpPr>
          <p:cNvPr id="312" name="Right Arrow 311">
            <a:extLst>
              <a:ext uri="{FF2B5EF4-FFF2-40B4-BE49-F238E27FC236}">
                <a16:creationId xmlns:a16="http://schemas.microsoft.com/office/drawing/2014/main" id="{E92646CF-C2E8-2F4B-AFC3-A8B1428582EC}"/>
              </a:ext>
            </a:extLst>
          </p:cNvPr>
          <p:cNvSpPr/>
          <p:nvPr/>
        </p:nvSpPr>
        <p:spPr>
          <a:xfrm>
            <a:off x="6447445" y="3012291"/>
            <a:ext cx="545743" cy="830996"/>
          </a:xfrm>
          <a:prstGeom prst="right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grpSp>
        <p:nvGrpSpPr>
          <p:cNvPr id="313" name="Group 312">
            <a:extLst>
              <a:ext uri="{FF2B5EF4-FFF2-40B4-BE49-F238E27FC236}">
                <a16:creationId xmlns:a16="http://schemas.microsoft.com/office/drawing/2014/main" id="{6EED9815-1746-A948-9B37-1BD730EAA79C}"/>
              </a:ext>
            </a:extLst>
          </p:cNvPr>
          <p:cNvGrpSpPr/>
          <p:nvPr/>
        </p:nvGrpSpPr>
        <p:grpSpPr>
          <a:xfrm>
            <a:off x="7648038" y="3919937"/>
            <a:ext cx="1371600" cy="1371600"/>
            <a:chOff x="7808614" y="1487556"/>
            <a:chExt cx="1371600" cy="1371600"/>
          </a:xfrm>
        </p:grpSpPr>
        <p:sp>
          <p:nvSpPr>
            <p:cNvPr id="314" name="Rectangle 313">
              <a:extLst>
                <a:ext uri="{FF2B5EF4-FFF2-40B4-BE49-F238E27FC236}">
                  <a16:creationId xmlns:a16="http://schemas.microsoft.com/office/drawing/2014/main" id="{F604623A-FFBF-B944-8759-2FA337535FBA}"/>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p27</a:t>
              </a:r>
            </a:p>
          </p:txBody>
        </p:sp>
        <p:sp>
          <p:nvSpPr>
            <p:cNvPr id="315" name="Rectangle 314">
              <a:extLst>
                <a:ext uri="{FF2B5EF4-FFF2-40B4-BE49-F238E27FC236}">
                  <a16:creationId xmlns:a16="http://schemas.microsoft.com/office/drawing/2014/main" id="{AF8D2AFE-1750-A946-B55C-EBEBCDE21D4C}"/>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p28</a:t>
              </a:r>
            </a:p>
          </p:txBody>
        </p:sp>
        <p:sp>
          <p:nvSpPr>
            <p:cNvPr id="316" name="Rectangle 315">
              <a:extLst>
                <a:ext uri="{FF2B5EF4-FFF2-40B4-BE49-F238E27FC236}">
                  <a16:creationId xmlns:a16="http://schemas.microsoft.com/office/drawing/2014/main" id="{48A07147-9846-7E45-9260-D3355E3BC24B}"/>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p29</a:t>
              </a:r>
              <a:endParaRPr lang="en-US" sz="1200" dirty="0">
                <a:solidFill>
                  <a:schemeClr val="tx1"/>
                </a:solidFill>
              </a:endParaRPr>
            </a:p>
          </p:txBody>
        </p:sp>
        <p:sp>
          <p:nvSpPr>
            <p:cNvPr id="317" name="Rectangle 316">
              <a:extLst>
                <a:ext uri="{FF2B5EF4-FFF2-40B4-BE49-F238E27FC236}">
                  <a16:creationId xmlns:a16="http://schemas.microsoft.com/office/drawing/2014/main" id="{71EF6D06-9F9A-BF43-9B57-E78F8706A6B5}"/>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p30</a:t>
              </a:r>
            </a:p>
          </p:txBody>
        </p:sp>
        <p:sp>
          <p:nvSpPr>
            <p:cNvPr id="318" name="Rectangle 317">
              <a:extLst>
                <a:ext uri="{FF2B5EF4-FFF2-40B4-BE49-F238E27FC236}">
                  <a16:creationId xmlns:a16="http://schemas.microsoft.com/office/drawing/2014/main" id="{95AD7D85-4E40-D842-A178-6DE2DE98BD7E}"/>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p31</a:t>
              </a:r>
            </a:p>
          </p:txBody>
        </p:sp>
        <p:sp>
          <p:nvSpPr>
            <p:cNvPr id="319" name="Rectangle 318">
              <a:extLst>
                <a:ext uri="{FF2B5EF4-FFF2-40B4-BE49-F238E27FC236}">
                  <a16:creationId xmlns:a16="http://schemas.microsoft.com/office/drawing/2014/main" id="{D52C118F-96B0-0E4A-81BF-9B9D2F7649E0}"/>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p32</a:t>
              </a:r>
            </a:p>
          </p:txBody>
        </p:sp>
        <p:sp>
          <p:nvSpPr>
            <p:cNvPr id="320" name="Rectangle 319">
              <a:extLst>
                <a:ext uri="{FF2B5EF4-FFF2-40B4-BE49-F238E27FC236}">
                  <a16:creationId xmlns:a16="http://schemas.microsoft.com/office/drawing/2014/main" id="{6EC82BC9-79E8-2949-AB00-0BD0265A7CC4}"/>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p33</a:t>
              </a:r>
            </a:p>
          </p:txBody>
        </p:sp>
        <p:sp>
          <p:nvSpPr>
            <p:cNvPr id="321" name="Rectangle 320">
              <a:extLst>
                <a:ext uri="{FF2B5EF4-FFF2-40B4-BE49-F238E27FC236}">
                  <a16:creationId xmlns:a16="http://schemas.microsoft.com/office/drawing/2014/main" id="{9026EAED-2CA9-3D4C-963D-A35E6435D78B}"/>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p34</a:t>
              </a:r>
            </a:p>
          </p:txBody>
        </p:sp>
        <p:sp>
          <p:nvSpPr>
            <p:cNvPr id="322" name="Rectangle 321">
              <a:extLst>
                <a:ext uri="{FF2B5EF4-FFF2-40B4-BE49-F238E27FC236}">
                  <a16:creationId xmlns:a16="http://schemas.microsoft.com/office/drawing/2014/main" id="{49751577-4E34-F146-9387-14415EC47F11}"/>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p35</a:t>
              </a:r>
            </a:p>
          </p:txBody>
        </p:sp>
      </p:grpSp>
      <p:grpSp>
        <p:nvGrpSpPr>
          <p:cNvPr id="323" name="Group 322">
            <a:extLst>
              <a:ext uri="{FF2B5EF4-FFF2-40B4-BE49-F238E27FC236}">
                <a16:creationId xmlns:a16="http://schemas.microsoft.com/office/drawing/2014/main" id="{B4EB52D1-FA70-7241-B8B7-8DCFE96B1441}"/>
              </a:ext>
            </a:extLst>
          </p:cNvPr>
          <p:cNvGrpSpPr/>
          <p:nvPr/>
        </p:nvGrpSpPr>
        <p:grpSpPr>
          <a:xfrm>
            <a:off x="7383024" y="4203972"/>
            <a:ext cx="1371600" cy="1371600"/>
            <a:chOff x="7808614" y="1487556"/>
            <a:chExt cx="1371600" cy="1371600"/>
          </a:xfrm>
        </p:grpSpPr>
        <p:sp>
          <p:nvSpPr>
            <p:cNvPr id="324" name="Rectangle 323">
              <a:extLst>
                <a:ext uri="{FF2B5EF4-FFF2-40B4-BE49-F238E27FC236}">
                  <a16:creationId xmlns:a16="http://schemas.microsoft.com/office/drawing/2014/main" id="{1D3DD93C-2730-9F4F-866D-D6B6791113E0}"/>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p18</a:t>
              </a:r>
            </a:p>
          </p:txBody>
        </p:sp>
        <p:sp>
          <p:nvSpPr>
            <p:cNvPr id="325" name="Rectangle 324">
              <a:extLst>
                <a:ext uri="{FF2B5EF4-FFF2-40B4-BE49-F238E27FC236}">
                  <a16:creationId xmlns:a16="http://schemas.microsoft.com/office/drawing/2014/main" id="{91881471-D505-F04B-8478-09B526684A92}"/>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p19</a:t>
              </a:r>
            </a:p>
          </p:txBody>
        </p:sp>
        <p:sp>
          <p:nvSpPr>
            <p:cNvPr id="326" name="Rectangle 325">
              <a:extLst>
                <a:ext uri="{FF2B5EF4-FFF2-40B4-BE49-F238E27FC236}">
                  <a16:creationId xmlns:a16="http://schemas.microsoft.com/office/drawing/2014/main" id="{E3619413-7F97-1C4B-88EE-64963A2027CC}"/>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p20</a:t>
              </a:r>
              <a:endParaRPr lang="en-US" sz="1200" dirty="0">
                <a:solidFill>
                  <a:schemeClr val="tx1"/>
                </a:solidFill>
              </a:endParaRPr>
            </a:p>
          </p:txBody>
        </p:sp>
        <p:sp>
          <p:nvSpPr>
            <p:cNvPr id="327" name="Rectangle 326">
              <a:extLst>
                <a:ext uri="{FF2B5EF4-FFF2-40B4-BE49-F238E27FC236}">
                  <a16:creationId xmlns:a16="http://schemas.microsoft.com/office/drawing/2014/main" id="{32451274-D2B0-5A47-A29D-E248214EED6B}"/>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p21</a:t>
              </a:r>
            </a:p>
          </p:txBody>
        </p:sp>
        <p:sp>
          <p:nvSpPr>
            <p:cNvPr id="328" name="Rectangle 327">
              <a:extLst>
                <a:ext uri="{FF2B5EF4-FFF2-40B4-BE49-F238E27FC236}">
                  <a16:creationId xmlns:a16="http://schemas.microsoft.com/office/drawing/2014/main" id="{92E0ACE6-24F7-5044-AA9D-603340336B97}"/>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p22</a:t>
              </a:r>
            </a:p>
          </p:txBody>
        </p:sp>
        <p:sp>
          <p:nvSpPr>
            <p:cNvPr id="329" name="Rectangle 328">
              <a:extLst>
                <a:ext uri="{FF2B5EF4-FFF2-40B4-BE49-F238E27FC236}">
                  <a16:creationId xmlns:a16="http://schemas.microsoft.com/office/drawing/2014/main" id="{3B84205A-1F67-A144-9713-8A378322AA75}"/>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p23</a:t>
              </a:r>
            </a:p>
          </p:txBody>
        </p:sp>
        <p:sp>
          <p:nvSpPr>
            <p:cNvPr id="330" name="Rectangle 329">
              <a:extLst>
                <a:ext uri="{FF2B5EF4-FFF2-40B4-BE49-F238E27FC236}">
                  <a16:creationId xmlns:a16="http://schemas.microsoft.com/office/drawing/2014/main" id="{DCECE486-6F26-C94E-8E7A-029DE03EFEF5}"/>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p24</a:t>
              </a:r>
            </a:p>
          </p:txBody>
        </p:sp>
        <p:sp>
          <p:nvSpPr>
            <p:cNvPr id="331" name="Rectangle 330">
              <a:extLst>
                <a:ext uri="{FF2B5EF4-FFF2-40B4-BE49-F238E27FC236}">
                  <a16:creationId xmlns:a16="http://schemas.microsoft.com/office/drawing/2014/main" id="{843207DB-0E7A-B74D-8AC8-95BB134AAEA5}"/>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p25</a:t>
              </a:r>
            </a:p>
          </p:txBody>
        </p:sp>
        <p:sp>
          <p:nvSpPr>
            <p:cNvPr id="332" name="Rectangle 331">
              <a:extLst>
                <a:ext uri="{FF2B5EF4-FFF2-40B4-BE49-F238E27FC236}">
                  <a16:creationId xmlns:a16="http://schemas.microsoft.com/office/drawing/2014/main" id="{0AAFFDA8-5716-1F45-9A91-8C31EF67BDDB}"/>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p26</a:t>
              </a:r>
            </a:p>
          </p:txBody>
        </p:sp>
      </p:grpSp>
      <p:grpSp>
        <p:nvGrpSpPr>
          <p:cNvPr id="333" name="Group 332">
            <a:extLst>
              <a:ext uri="{FF2B5EF4-FFF2-40B4-BE49-F238E27FC236}">
                <a16:creationId xmlns:a16="http://schemas.microsoft.com/office/drawing/2014/main" id="{CDEB963A-25EA-CB4B-A34D-CB27A05E16F1}"/>
              </a:ext>
            </a:extLst>
          </p:cNvPr>
          <p:cNvGrpSpPr/>
          <p:nvPr/>
        </p:nvGrpSpPr>
        <p:grpSpPr>
          <a:xfrm>
            <a:off x="7664673" y="1278923"/>
            <a:ext cx="1371600" cy="1371600"/>
            <a:chOff x="7808614" y="1487556"/>
            <a:chExt cx="1371600" cy="1371600"/>
          </a:xfrm>
        </p:grpSpPr>
        <p:sp>
          <p:nvSpPr>
            <p:cNvPr id="334" name="Rectangle 333">
              <a:extLst>
                <a:ext uri="{FF2B5EF4-FFF2-40B4-BE49-F238E27FC236}">
                  <a16:creationId xmlns:a16="http://schemas.microsoft.com/office/drawing/2014/main" id="{A3BAE08D-1769-E240-9FFF-31D9A1AFE7BC}"/>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p9</a:t>
              </a:r>
            </a:p>
          </p:txBody>
        </p:sp>
        <p:sp>
          <p:nvSpPr>
            <p:cNvPr id="335" name="Rectangle 334">
              <a:extLst>
                <a:ext uri="{FF2B5EF4-FFF2-40B4-BE49-F238E27FC236}">
                  <a16:creationId xmlns:a16="http://schemas.microsoft.com/office/drawing/2014/main" id="{15AC946D-5A0E-C744-86A9-BA4655101EE5}"/>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p10</a:t>
              </a:r>
            </a:p>
          </p:txBody>
        </p:sp>
        <p:sp>
          <p:nvSpPr>
            <p:cNvPr id="336" name="Rectangle 335">
              <a:extLst>
                <a:ext uri="{FF2B5EF4-FFF2-40B4-BE49-F238E27FC236}">
                  <a16:creationId xmlns:a16="http://schemas.microsoft.com/office/drawing/2014/main" id="{C3441E26-1DEC-EE46-ADEE-C5F05D49EF7A}"/>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p11</a:t>
              </a:r>
              <a:endParaRPr lang="en-US" sz="1200" dirty="0">
                <a:solidFill>
                  <a:schemeClr val="tx1"/>
                </a:solidFill>
              </a:endParaRPr>
            </a:p>
          </p:txBody>
        </p:sp>
        <p:sp>
          <p:nvSpPr>
            <p:cNvPr id="337" name="Rectangle 336">
              <a:extLst>
                <a:ext uri="{FF2B5EF4-FFF2-40B4-BE49-F238E27FC236}">
                  <a16:creationId xmlns:a16="http://schemas.microsoft.com/office/drawing/2014/main" id="{19C6C616-9086-5E4D-BD9F-B5F086E84EB4}"/>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p12</a:t>
              </a:r>
            </a:p>
          </p:txBody>
        </p:sp>
        <p:sp>
          <p:nvSpPr>
            <p:cNvPr id="338" name="Rectangle 337">
              <a:extLst>
                <a:ext uri="{FF2B5EF4-FFF2-40B4-BE49-F238E27FC236}">
                  <a16:creationId xmlns:a16="http://schemas.microsoft.com/office/drawing/2014/main" id="{3D645F26-C058-494D-B9A0-4A2D1B8550E9}"/>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p13</a:t>
              </a:r>
            </a:p>
          </p:txBody>
        </p:sp>
        <p:sp>
          <p:nvSpPr>
            <p:cNvPr id="339" name="Rectangle 338">
              <a:extLst>
                <a:ext uri="{FF2B5EF4-FFF2-40B4-BE49-F238E27FC236}">
                  <a16:creationId xmlns:a16="http://schemas.microsoft.com/office/drawing/2014/main" id="{BC858091-BE35-714F-9816-129180379641}"/>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p14</a:t>
              </a:r>
            </a:p>
          </p:txBody>
        </p:sp>
        <p:sp>
          <p:nvSpPr>
            <p:cNvPr id="340" name="Rectangle 339">
              <a:extLst>
                <a:ext uri="{FF2B5EF4-FFF2-40B4-BE49-F238E27FC236}">
                  <a16:creationId xmlns:a16="http://schemas.microsoft.com/office/drawing/2014/main" id="{65EB5057-FEB1-EE4E-B3EC-0F731F81651E}"/>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p15</a:t>
              </a:r>
            </a:p>
          </p:txBody>
        </p:sp>
        <p:sp>
          <p:nvSpPr>
            <p:cNvPr id="341" name="Rectangle 340">
              <a:extLst>
                <a:ext uri="{FF2B5EF4-FFF2-40B4-BE49-F238E27FC236}">
                  <a16:creationId xmlns:a16="http://schemas.microsoft.com/office/drawing/2014/main" id="{87F5A287-D89F-6844-8973-1AC1C52D8A9A}"/>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p16</a:t>
              </a:r>
            </a:p>
          </p:txBody>
        </p:sp>
        <p:sp>
          <p:nvSpPr>
            <p:cNvPr id="342" name="Rectangle 341">
              <a:extLst>
                <a:ext uri="{FF2B5EF4-FFF2-40B4-BE49-F238E27FC236}">
                  <a16:creationId xmlns:a16="http://schemas.microsoft.com/office/drawing/2014/main" id="{C30649F9-796C-DF4A-B4C1-D167C75884ED}"/>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p17</a:t>
              </a:r>
            </a:p>
          </p:txBody>
        </p:sp>
      </p:grpSp>
      <p:grpSp>
        <p:nvGrpSpPr>
          <p:cNvPr id="343" name="Group 342">
            <a:extLst>
              <a:ext uri="{FF2B5EF4-FFF2-40B4-BE49-F238E27FC236}">
                <a16:creationId xmlns:a16="http://schemas.microsoft.com/office/drawing/2014/main" id="{F4E2788B-0F09-7A4C-BFF6-9CB9DDFA72BD}"/>
              </a:ext>
            </a:extLst>
          </p:cNvPr>
          <p:cNvGrpSpPr/>
          <p:nvPr/>
        </p:nvGrpSpPr>
        <p:grpSpPr>
          <a:xfrm>
            <a:off x="7386692" y="1568909"/>
            <a:ext cx="1371600" cy="1371600"/>
            <a:chOff x="7808614" y="1487556"/>
            <a:chExt cx="1371600" cy="1371600"/>
          </a:xfrm>
        </p:grpSpPr>
        <p:sp>
          <p:nvSpPr>
            <p:cNvPr id="344" name="Rectangle 343">
              <a:extLst>
                <a:ext uri="{FF2B5EF4-FFF2-40B4-BE49-F238E27FC236}">
                  <a16:creationId xmlns:a16="http://schemas.microsoft.com/office/drawing/2014/main" id="{B0667F87-2C24-4347-B269-40427A3A87A5}"/>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p0</a:t>
              </a:r>
            </a:p>
          </p:txBody>
        </p:sp>
        <p:sp>
          <p:nvSpPr>
            <p:cNvPr id="345" name="Rectangle 344">
              <a:extLst>
                <a:ext uri="{FF2B5EF4-FFF2-40B4-BE49-F238E27FC236}">
                  <a16:creationId xmlns:a16="http://schemas.microsoft.com/office/drawing/2014/main" id="{0FC2DD78-D9B9-244C-B36B-3814BCDAE3B3}"/>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a:t>
              </a:r>
            </a:p>
          </p:txBody>
        </p:sp>
        <p:sp>
          <p:nvSpPr>
            <p:cNvPr id="346" name="Rectangle 345">
              <a:extLst>
                <a:ext uri="{FF2B5EF4-FFF2-40B4-BE49-F238E27FC236}">
                  <a16:creationId xmlns:a16="http://schemas.microsoft.com/office/drawing/2014/main" id="{122C8BC5-759E-E04C-8B93-EFF4466B52AA}"/>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p2</a:t>
              </a:r>
              <a:endParaRPr lang="en-US" sz="1200" dirty="0">
                <a:solidFill>
                  <a:schemeClr val="tx1"/>
                </a:solidFill>
              </a:endParaRPr>
            </a:p>
          </p:txBody>
        </p:sp>
        <p:sp>
          <p:nvSpPr>
            <p:cNvPr id="347" name="Rectangle 346">
              <a:extLst>
                <a:ext uri="{FF2B5EF4-FFF2-40B4-BE49-F238E27FC236}">
                  <a16:creationId xmlns:a16="http://schemas.microsoft.com/office/drawing/2014/main" id="{7D64B831-DA0C-FF40-B0D8-F86E34A2D2EF}"/>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a:t>
              </a:r>
            </a:p>
          </p:txBody>
        </p:sp>
        <p:sp>
          <p:nvSpPr>
            <p:cNvPr id="348" name="Rectangle 347">
              <a:extLst>
                <a:ext uri="{FF2B5EF4-FFF2-40B4-BE49-F238E27FC236}">
                  <a16:creationId xmlns:a16="http://schemas.microsoft.com/office/drawing/2014/main" id="{7F74DA33-59C5-F149-BA1F-D17C9A14CCCB}"/>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a:t>
              </a:r>
            </a:p>
          </p:txBody>
        </p:sp>
        <p:sp>
          <p:nvSpPr>
            <p:cNvPr id="349" name="Rectangle 348">
              <a:extLst>
                <a:ext uri="{FF2B5EF4-FFF2-40B4-BE49-F238E27FC236}">
                  <a16:creationId xmlns:a16="http://schemas.microsoft.com/office/drawing/2014/main" id="{62DE1DE1-56AD-AB4F-B8FB-6E7E2E4A1C19}"/>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a:t>
              </a:r>
            </a:p>
          </p:txBody>
        </p:sp>
        <p:sp>
          <p:nvSpPr>
            <p:cNvPr id="350" name="Rectangle 349">
              <a:extLst>
                <a:ext uri="{FF2B5EF4-FFF2-40B4-BE49-F238E27FC236}">
                  <a16:creationId xmlns:a16="http://schemas.microsoft.com/office/drawing/2014/main" id="{011D5677-F645-6C4E-901E-50ECC7FCCC30}"/>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a:t>
              </a:r>
            </a:p>
          </p:txBody>
        </p:sp>
        <p:sp>
          <p:nvSpPr>
            <p:cNvPr id="351" name="Rectangle 350">
              <a:extLst>
                <a:ext uri="{FF2B5EF4-FFF2-40B4-BE49-F238E27FC236}">
                  <a16:creationId xmlns:a16="http://schemas.microsoft.com/office/drawing/2014/main" id="{509AABE5-0E8C-C347-A6AF-982A7E502B86}"/>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a:t>
              </a:r>
            </a:p>
          </p:txBody>
        </p:sp>
        <p:sp>
          <p:nvSpPr>
            <p:cNvPr id="352" name="Rectangle 351">
              <a:extLst>
                <a:ext uri="{FF2B5EF4-FFF2-40B4-BE49-F238E27FC236}">
                  <a16:creationId xmlns:a16="http://schemas.microsoft.com/office/drawing/2014/main" id="{36768B27-336D-F64F-ABB3-08C520406FAB}"/>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p8</a:t>
              </a:r>
            </a:p>
          </p:txBody>
        </p:sp>
      </p:grpSp>
      <p:cxnSp>
        <p:nvCxnSpPr>
          <p:cNvPr id="353" name="Straight Connector 352">
            <a:extLst>
              <a:ext uri="{FF2B5EF4-FFF2-40B4-BE49-F238E27FC236}">
                <a16:creationId xmlns:a16="http://schemas.microsoft.com/office/drawing/2014/main" id="{CA31A808-6310-2547-BDCB-A5DC65272E5E}"/>
              </a:ext>
            </a:extLst>
          </p:cNvPr>
          <p:cNvCxnSpPr/>
          <p:nvPr/>
        </p:nvCxnSpPr>
        <p:spPr>
          <a:xfrm flipV="1">
            <a:off x="10428180" y="993581"/>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9202DC00-40C8-7D4A-BBEF-61278EEFADDF}"/>
              </a:ext>
            </a:extLst>
          </p:cNvPr>
          <p:cNvCxnSpPr>
            <a:cxnSpLocks/>
          </p:cNvCxnSpPr>
          <p:nvPr/>
        </p:nvCxnSpPr>
        <p:spPr>
          <a:xfrm flipV="1">
            <a:off x="11800312" y="1006391"/>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Arrow Connector 354">
            <a:extLst>
              <a:ext uri="{FF2B5EF4-FFF2-40B4-BE49-F238E27FC236}">
                <a16:creationId xmlns:a16="http://schemas.microsoft.com/office/drawing/2014/main" id="{C7BD3FA4-0480-CC4D-95E4-50313EB70AC6}"/>
              </a:ext>
            </a:extLst>
          </p:cNvPr>
          <p:cNvCxnSpPr>
            <a:cxnSpLocks/>
          </p:cNvCxnSpPr>
          <p:nvPr/>
        </p:nvCxnSpPr>
        <p:spPr>
          <a:xfrm>
            <a:off x="10426386" y="1127135"/>
            <a:ext cx="1386118"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56" name="Right Arrow 355">
            <a:extLst>
              <a:ext uri="{FF2B5EF4-FFF2-40B4-BE49-F238E27FC236}">
                <a16:creationId xmlns:a16="http://schemas.microsoft.com/office/drawing/2014/main" id="{94E8B610-E20C-F647-9600-533DEC32FBB8}"/>
              </a:ext>
            </a:extLst>
          </p:cNvPr>
          <p:cNvSpPr/>
          <p:nvPr/>
        </p:nvSpPr>
        <p:spPr>
          <a:xfrm>
            <a:off x="9096330" y="3012291"/>
            <a:ext cx="545743" cy="830996"/>
          </a:xfrm>
          <a:prstGeom prst="right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357" name="TextBox 356">
            <a:extLst>
              <a:ext uri="{FF2B5EF4-FFF2-40B4-BE49-F238E27FC236}">
                <a16:creationId xmlns:a16="http://schemas.microsoft.com/office/drawing/2014/main" id="{9F306F33-5F3F-A745-B273-D3944C64AC3D}"/>
              </a:ext>
            </a:extLst>
          </p:cNvPr>
          <p:cNvSpPr txBox="1"/>
          <p:nvPr/>
        </p:nvSpPr>
        <p:spPr>
          <a:xfrm>
            <a:off x="7375740" y="2945193"/>
            <a:ext cx="1546323" cy="369332"/>
          </a:xfrm>
          <a:prstGeom prst="rect">
            <a:avLst/>
          </a:prstGeom>
          <a:noFill/>
        </p:spPr>
        <p:txBody>
          <a:bodyPr wrap="square" rtlCol="0">
            <a:spAutoFit/>
          </a:bodyPr>
          <a:lstStyle/>
          <a:p>
            <a:r>
              <a:rPr lang="en-US" dirty="0"/>
              <a:t>Partial sum 0</a:t>
            </a:r>
          </a:p>
        </p:txBody>
      </p:sp>
      <p:sp>
        <p:nvSpPr>
          <p:cNvPr id="358" name="TextBox 357">
            <a:extLst>
              <a:ext uri="{FF2B5EF4-FFF2-40B4-BE49-F238E27FC236}">
                <a16:creationId xmlns:a16="http://schemas.microsoft.com/office/drawing/2014/main" id="{3987ECD9-EFB6-144A-8423-EE0FBDA5E14C}"/>
              </a:ext>
            </a:extLst>
          </p:cNvPr>
          <p:cNvSpPr txBox="1"/>
          <p:nvPr/>
        </p:nvSpPr>
        <p:spPr>
          <a:xfrm>
            <a:off x="7375740" y="5537014"/>
            <a:ext cx="1729208" cy="374870"/>
          </a:xfrm>
          <a:prstGeom prst="rect">
            <a:avLst/>
          </a:prstGeom>
          <a:noFill/>
        </p:spPr>
        <p:txBody>
          <a:bodyPr wrap="square" rtlCol="0">
            <a:spAutoFit/>
          </a:bodyPr>
          <a:lstStyle/>
          <a:p>
            <a:r>
              <a:rPr lang="en-US" dirty="0"/>
              <a:t>Partial Sum 1</a:t>
            </a:r>
          </a:p>
        </p:txBody>
      </p:sp>
      <p:cxnSp>
        <p:nvCxnSpPr>
          <p:cNvPr id="359" name="Straight Connector 358">
            <a:extLst>
              <a:ext uri="{FF2B5EF4-FFF2-40B4-BE49-F238E27FC236}">
                <a16:creationId xmlns:a16="http://schemas.microsoft.com/office/drawing/2014/main" id="{75EDEE83-3AE9-E547-A2AF-9B4B0A5ECFE4}"/>
              </a:ext>
            </a:extLst>
          </p:cNvPr>
          <p:cNvCxnSpPr>
            <a:cxnSpLocks/>
          </p:cNvCxnSpPr>
          <p:nvPr/>
        </p:nvCxnSpPr>
        <p:spPr>
          <a:xfrm flipV="1">
            <a:off x="9864381" y="1541819"/>
            <a:ext cx="21086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443EB784-F85C-3E46-8352-5955BB5FF879}"/>
              </a:ext>
            </a:extLst>
          </p:cNvPr>
          <p:cNvCxnSpPr>
            <a:cxnSpLocks/>
          </p:cNvCxnSpPr>
          <p:nvPr/>
        </p:nvCxnSpPr>
        <p:spPr>
          <a:xfrm>
            <a:off x="9822666" y="5556832"/>
            <a:ext cx="2108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Arrow Connector 360">
            <a:extLst>
              <a:ext uri="{FF2B5EF4-FFF2-40B4-BE49-F238E27FC236}">
                <a16:creationId xmlns:a16="http://schemas.microsoft.com/office/drawing/2014/main" id="{D66CBB3F-987E-044B-953D-63C9414035C1}"/>
              </a:ext>
            </a:extLst>
          </p:cNvPr>
          <p:cNvCxnSpPr>
            <a:cxnSpLocks/>
          </p:cNvCxnSpPr>
          <p:nvPr/>
        </p:nvCxnSpPr>
        <p:spPr>
          <a:xfrm flipH="1">
            <a:off x="9937244" y="1571709"/>
            <a:ext cx="1423" cy="397449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62" name="TextBox 361">
            <a:extLst>
              <a:ext uri="{FF2B5EF4-FFF2-40B4-BE49-F238E27FC236}">
                <a16:creationId xmlns:a16="http://schemas.microsoft.com/office/drawing/2014/main" id="{82403AA0-5A89-6B42-B401-30F774A605F7}"/>
              </a:ext>
            </a:extLst>
          </p:cNvPr>
          <p:cNvSpPr txBox="1"/>
          <p:nvPr/>
        </p:nvSpPr>
        <p:spPr>
          <a:xfrm rot="5400000">
            <a:off x="9384785" y="3279938"/>
            <a:ext cx="699704" cy="369332"/>
          </a:xfrm>
          <a:prstGeom prst="rect">
            <a:avLst/>
          </a:prstGeom>
          <a:noFill/>
        </p:spPr>
        <p:txBody>
          <a:bodyPr wrap="square" rtlCol="0">
            <a:spAutoFit/>
          </a:bodyPr>
          <a:lstStyle/>
          <a:p>
            <a:r>
              <a:rPr lang="en-US" dirty="0"/>
              <a:t>N=2</a:t>
            </a:r>
          </a:p>
        </p:txBody>
      </p:sp>
      <p:sp>
        <p:nvSpPr>
          <p:cNvPr id="363" name="Rectangle 362">
            <a:extLst>
              <a:ext uri="{FF2B5EF4-FFF2-40B4-BE49-F238E27FC236}">
                <a16:creationId xmlns:a16="http://schemas.microsoft.com/office/drawing/2014/main" id="{0BDE0F5F-2F76-4540-A8C4-15DE3A97F354}"/>
              </a:ext>
            </a:extLst>
          </p:cNvPr>
          <p:cNvSpPr/>
          <p:nvPr/>
        </p:nvSpPr>
        <p:spPr>
          <a:xfrm>
            <a:off x="7387357" y="1569701"/>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p0</a:t>
            </a:r>
          </a:p>
        </p:txBody>
      </p:sp>
      <p:sp>
        <p:nvSpPr>
          <p:cNvPr id="364" name="Rectangle 363">
            <a:extLst>
              <a:ext uri="{FF2B5EF4-FFF2-40B4-BE49-F238E27FC236}">
                <a16:creationId xmlns:a16="http://schemas.microsoft.com/office/drawing/2014/main" id="{7CDCD826-4854-9D43-8BDC-E8436E9CE9DD}"/>
              </a:ext>
            </a:extLst>
          </p:cNvPr>
          <p:cNvSpPr/>
          <p:nvPr/>
        </p:nvSpPr>
        <p:spPr>
          <a:xfrm>
            <a:off x="9863661" y="2777567"/>
            <a:ext cx="2162288" cy="1249484"/>
          </a:xfrm>
          <a:prstGeom prst="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dirty="0"/>
              <a:t>o0=</a:t>
            </a:r>
            <a:r>
              <a:rPr lang="en-US" dirty="0" err="1"/>
              <a:t>ReLU</a:t>
            </a:r>
            <a:r>
              <a:rPr lang="en-US" dirty="0"/>
              <a:t>(p0)</a:t>
            </a:r>
          </a:p>
          <a:p>
            <a:r>
              <a:rPr lang="en-US" dirty="0"/>
              <a:t>o1=</a:t>
            </a:r>
            <a:r>
              <a:rPr lang="en-US" dirty="0" err="1"/>
              <a:t>ReLU</a:t>
            </a:r>
            <a:r>
              <a:rPr lang="en-US" dirty="0"/>
              <a:t>(p1)</a:t>
            </a:r>
          </a:p>
          <a:p>
            <a:r>
              <a:rPr lang="en-US" dirty="0"/>
              <a:t>….</a:t>
            </a:r>
          </a:p>
          <a:p>
            <a:r>
              <a:rPr lang="en-US" dirty="0"/>
              <a:t>o35=</a:t>
            </a:r>
            <a:r>
              <a:rPr lang="en-US" dirty="0" err="1"/>
              <a:t>ReLU</a:t>
            </a:r>
            <a:r>
              <a:rPr lang="en-US" dirty="0"/>
              <a:t>(p35)</a:t>
            </a:r>
          </a:p>
        </p:txBody>
      </p:sp>
      <p:sp>
        <p:nvSpPr>
          <p:cNvPr id="365" name="Rounded Rectangle 364">
            <a:extLst>
              <a:ext uri="{FF2B5EF4-FFF2-40B4-BE49-F238E27FC236}">
                <a16:creationId xmlns:a16="http://schemas.microsoft.com/office/drawing/2014/main" id="{39EC9E80-CC21-DB49-9E32-86969F0F8488}"/>
              </a:ext>
            </a:extLst>
          </p:cNvPr>
          <p:cNvSpPr/>
          <p:nvPr/>
        </p:nvSpPr>
        <p:spPr>
          <a:xfrm>
            <a:off x="208222" y="4920834"/>
            <a:ext cx="11277386" cy="827358"/>
          </a:xfrm>
          <a:prstGeom prst="roundRect">
            <a:avLst/>
          </a:prstGeom>
          <a:solidFill>
            <a:schemeClr val="accent1">
              <a:lumMod val="40000"/>
              <a:lumOff val="60000"/>
            </a:schemeClr>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C00000"/>
                </a:solidFill>
              </a:rPr>
              <a:t>T_R=</a:t>
            </a:r>
            <a:r>
              <a:rPr lang="en-US" altLang="zh-CN" sz="3200" b="1" dirty="0">
                <a:solidFill>
                  <a:srgbClr val="C00000"/>
                </a:solidFill>
              </a:rPr>
              <a:t>2</a:t>
            </a:r>
            <a:r>
              <a:rPr lang="en-US" sz="3200" b="1" dirty="0">
                <a:solidFill>
                  <a:schemeClr val="tx1"/>
                </a:solidFill>
              </a:rPr>
              <a:t>, </a:t>
            </a:r>
            <a:r>
              <a:rPr lang="en-US" sz="3200" b="1" dirty="0">
                <a:solidFill>
                  <a:srgbClr val="C00000"/>
                </a:solidFill>
              </a:rPr>
              <a:t>T_S=2</a:t>
            </a:r>
            <a:r>
              <a:rPr lang="en-US" sz="3200" b="1" dirty="0">
                <a:solidFill>
                  <a:schemeClr val="tx1"/>
                </a:solidFill>
              </a:rPr>
              <a:t>, </a:t>
            </a:r>
            <a:r>
              <a:rPr lang="en-US" sz="3200" b="1" dirty="0">
                <a:solidFill>
                  <a:srgbClr val="C00000"/>
                </a:solidFill>
              </a:rPr>
              <a:t>T_C=</a:t>
            </a:r>
            <a:r>
              <a:rPr lang="en-US" altLang="zh-CN" sz="3200" b="1" dirty="0">
                <a:solidFill>
                  <a:srgbClr val="C00000"/>
                </a:solidFill>
              </a:rPr>
              <a:t>4</a:t>
            </a:r>
            <a:r>
              <a:rPr lang="en-US" sz="3200" b="1" dirty="0">
                <a:solidFill>
                  <a:schemeClr val="tx1"/>
                </a:solidFill>
              </a:rPr>
              <a:t>, T_K=</a:t>
            </a:r>
            <a:r>
              <a:rPr lang="en-US" altLang="zh-CN" sz="3200" b="1" dirty="0">
                <a:solidFill>
                  <a:schemeClr val="tx1"/>
                </a:solidFill>
              </a:rPr>
              <a:t>1</a:t>
            </a:r>
            <a:r>
              <a:rPr lang="en-US" sz="3200" b="1" dirty="0">
                <a:solidFill>
                  <a:schemeClr val="tx1"/>
                </a:solidFill>
              </a:rPr>
              <a:t>,  T_N=</a:t>
            </a:r>
            <a:r>
              <a:rPr lang="en-US" altLang="zh-CN" sz="3200" b="1" dirty="0">
                <a:solidFill>
                  <a:schemeClr val="tx1"/>
                </a:solidFill>
              </a:rPr>
              <a:t>1</a:t>
            </a:r>
            <a:r>
              <a:rPr lang="en-US" sz="3200" b="1" dirty="0">
                <a:solidFill>
                  <a:schemeClr val="tx1"/>
                </a:solidFill>
              </a:rPr>
              <a:t>, T_X’=1, T_Y’=1</a:t>
            </a:r>
          </a:p>
        </p:txBody>
      </p:sp>
    </p:spTree>
    <p:extLst>
      <p:ext uri="{BB962C8B-B14F-4D97-AF65-F5344CB8AC3E}">
        <p14:creationId xmlns:p14="http://schemas.microsoft.com/office/powerpoint/2010/main" val="34497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0.00671 L 0.24349 -0.00671 " pathEditMode="relative" rAng="0" ptsTypes="AA">
                                      <p:cBhvr>
                                        <p:cTn id="6" dur="2000" fill="hold"/>
                                        <p:tgtEl>
                                          <p:spTgt spid="25"/>
                                        </p:tgtEl>
                                        <p:attrNameLst>
                                          <p:attrName>ppt_x</p:attrName>
                                          <p:attrName>ppt_y</p:attrName>
                                        </p:attrNameLst>
                                      </p:cBhvr>
                                      <p:rCtr x="12174" y="0"/>
                                    </p:animMotion>
                                  </p:childTnLst>
                                </p:cTn>
                              </p:par>
                              <p:par>
                                <p:cTn id="7" presetID="0" presetClass="path" presetSubtype="0" accel="50000" decel="50000" fill="hold" nodeType="withEffect">
                                  <p:stCondLst>
                                    <p:cond delay="0"/>
                                  </p:stCondLst>
                                  <p:childTnLst>
                                    <p:animMotion origin="layout" path="M -0.00261 -0.01019 L 0.24296 -0.00625 " pathEditMode="relative" rAng="0" ptsTypes="AA">
                                      <p:cBhvr>
                                        <p:cTn id="8" dur="2000" fill="hold"/>
                                        <p:tgtEl>
                                          <p:spTgt spid="52"/>
                                        </p:tgtEl>
                                        <p:attrNameLst>
                                          <p:attrName>ppt_x</p:attrName>
                                          <p:attrName>ppt_y</p:attrName>
                                        </p:attrNameLst>
                                      </p:cBhvr>
                                      <p:rCtr x="12279" y="185"/>
                                    </p:animMotion>
                                  </p:childTnLst>
                                </p:cTn>
                              </p:par>
                              <p:par>
                                <p:cTn id="9" presetID="0" presetClass="path" presetSubtype="0" accel="50000" decel="50000" fill="hold" nodeType="withEffect">
                                  <p:stCondLst>
                                    <p:cond delay="0"/>
                                  </p:stCondLst>
                                  <p:childTnLst>
                                    <p:animMotion origin="layout" path="M 0.0013 -0.00139 L 0.24206 0.00255 " pathEditMode="relative" rAng="0" ptsTypes="AA">
                                      <p:cBhvr>
                                        <p:cTn id="10" dur="2000" fill="hold"/>
                                        <p:tgtEl>
                                          <p:spTgt spid="79"/>
                                        </p:tgtEl>
                                        <p:attrNameLst>
                                          <p:attrName>ppt_x</p:attrName>
                                          <p:attrName>ppt_y</p:attrName>
                                        </p:attrNameLst>
                                      </p:cBhvr>
                                      <p:rCtr x="12031" y="185"/>
                                    </p:animMotion>
                                  </p:childTnLst>
                                </p:cTn>
                              </p:par>
                              <p:par>
                                <p:cTn id="11" presetID="0" presetClass="path" presetSubtype="0" accel="50000" decel="50000" fill="hold" nodeType="withEffect">
                                  <p:stCondLst>
                                    <p:cond delay="0"/>
                                  </p:stCondLst>
                                  <p:childTnLst>
                                    <p:animMotion origin="layout" path="M 0.00078 0.00324 L 0.23919 0.00324 " pathEditMode="relative" rAng="0" ptsTypes="AA">
                                      <p:cBhvr>
                                        <p:cTn id="12" dur="2000" fill="hold"/>
                                        <p:tgtEl>
                                          <p:spTgt spid="214"/>
                                        </p:tgtEl>
                                        <p:attrNameLst>
                                          <p:attrName>ppt_x</p:attrName>
                                          <p:attrName>ppt_y</p:attrName>
                                        </p:attrNameLst>
                                      </p:cBhvr>
                                      <p:rCtr x="11914" y="0"/>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8"/>
                                        </p:tgtEl>
                                        <p:attrNameLst>
                                          <p:attrName>style.visibility</p:attrName>
                                        </p:attrNameLst>
                                      </p:cBhvr>
                                      <p:to>
                                        <p:strVal val="visible"/>
                                      </p:to>
                                    </p:set>
                                    <p:animEffect transition="in" filter="wipe(left)">
                                      <p:cBhvr>
                                        <p:cTn id="17" dur="500"/>
                                        <p:tgtEl>
                                          <p:spTgt spid="2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2"/>
                                        </p:tgtEl>
                                        <p:attrNameLst>
                                          <p:attrName>style.visibility</p:attrName>
                                        </p:attrNameLst>
                                      </p:cBhvr>
                                      <p:to>
                                        <p:strVal val="visible"/>
                                      </p:to>
                                    </p:set>
                                    <p:animEffect transition="in" filter="wipe(left)">
                                      <p:cBhvr>
                                        <p:cTn id="22" dur="500"/>
                                        <p:tgtEl>
                                          <p:spTgt spid="3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8"/>
                                        </p:tgtEl>
                                        <p:attrNameLst>
                                          <p:attrName>style.visibility</p:attrName>
                                        </p:attrNameLst>
                                      </p:cBhvr>
                                      <p:to>
                                        <p:strVal val="visible"/>
                                      </p:to>
                                    </p:set>
                                    <p:animEffect transition="in" filter="wipe(left)">
                                      <p:cBhvr>
                                        <p:cTn id="27" dur="500"/>
                                        <p:tgtEl>
                                          <p:spTgt spid="358"/>
                                        </p:tgtEl>
                                      </p:cBhvr>
                                    </p:animEffect>
                                  </p:childTnLst>
                                </p:cTn>
                              </p:par>
                              <p:par>
                                <p:cTn id="28" presetID="22" presetClass="entr" presetSubtype="8" fill="hold" nodeType="withEffect">
                                  <p:stCondLst>
                                    <p:cond delay="0"/>
                                  </p:stCondLst>
                                  <p:childTnLst>
                                    <p:set>
                                      <p:cBhvr>
                                        <p:cTn id="29" dur="1" fill="hold">
                                          <p:stCondLst>
                                            <p:cond delay="0"/>
                                          </p:stCondLst>
                                        </p:cTn>
                                        <p:tgtEl>
                                          <p:spTgt spid="323"/>
                                        </p:tgtEl>
                                        <p:attrNameLst>
                                          <p:attrName>style.visibility</p:attrName>
                                        </p:attrNameLst>
                                      </p:cBhvr>
                                      <p:to>
                                        <p:strVal val="visible"/>
                                      </p:to>
                                    </p:set>
                                    <p:animEffect transition="in" filter="wipe(left)">
                                      <p:cBhvr>
                                        <p:cTn id="30" dur="500"/>
                                        <p:tgtEl>
                                          <p:spTgt spid="323"/>
                                        </p:tgtEl>
                                      </p:cBhvr>
                                    </p:animEffect>
                                  </p:childTnLst>
                                </p:cTn>
                              </p:par>
                              <p:par>
                                <p:cTn id="31" presetID="22" presetClass="entr" presetSubtype="8" fill="hold" nodeType="withEffect">
                                  <p:stCondLst>
                                    <p:cond delay="0"/>
                                  </p:stCondLst>
                                  <p:childTnLst>
                                    <p:set>
                                      <p:cBhvr>
                                        <p:cTn id="32" dur="1" fill="hold">
                                          <p:stCondLst>
                                            <p:cond delay="0"/>
                                          </p:stCondLst>
                                        </p:cTn>
                                        <p:tgtEl>
                                          <p:spTgt spid="313"/>
                                        </p:tgtEl>
                                        <p:attrNameLst>
                                          <p:attrName>style.visibility</p:attrName>
                                        </p:attrNameLst>
                                      </p:cBhvr>
                                      <p:to>
                                        <p:strVal val="visible"/>
                                      </p:to>
                                    </p:set>
                                    <p:animEffect transition="in" filter="wipe(left)">
                                      <p:cBhvr>
                                        <p:cTn id="33" dur="500"/>
                                        <p:tgtEl>
                                          <p:spTgt spid="3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57"/>
                                        </p:tgtEl>
                                        <p:attrNameLst>
                                          <p:attrName>style.visibility</p:attrName>
                                        </p:attrNameLst>
                                      </p:cBhvr>
                                      <p:to>
                                        <p:strVal val="visible"/>
                                      </p:to>
                                    </p:set>
                                    <p:animEffect transition="in" filter="wipe(left)">
                                      <p:cBhvr>
                                        <p:cTn id="36" dur="500"/>
                                        <p:tgtEl>
                                          <p:spTgt spid="357"/>
                                        </p:tgtEl>
                                      </p:cBhvr>
                                    </p:animEffect>
                                  </p:childTnLst>
                                </p:cTn>
                              </p:par>
                              <p:par>
                                <p:cTn id="37" presetID="22" presetClass="entr" presetSubtype="8" fill="hold" nodeType="withEffect">
                                  <p:stCondLst>
                                    <p:cond delay="0"/>
                                  </p:stCondLst>
                                  <p:childTnLst>
                                    <p:set>
                                      <p:cBhvr>
                                        <p:cTn id="38" dur="1" fill="hold">
                                          <p:stCondLst>
                                            <p:cond delay="0"/>
                                          </p:stCondLst>
                                        </p:cTn>
                                        <p:tgtEl>
                                          <p:spTgt spid="343"/>
                                        </p:tgtEl>
                                        <p:attrNameLst>
                                          <p:attrName>style.visibility</p:attrName>
                                        </p:attrNameLst>
                                      </p:cBhvr>
                                      <p:to>
                                        <p:strVal val="visible"/>
                                      </p:to>
                                    </p:set>
                                    <p:animEffect transition="in" filter="wipe(left)">
                                      <p:cBhvr>
                                        <p:cTn id="39" dur="500"/>
                                        <p:tgtEl>
                                          <p:spTgt spid="343"/>
                                        </p:tgtEl>
                                      </p:cBhvr>
                                    </p:animEffect>
                                  </p:childTnLst>
                                </p:cTn>
                              </p:par>
                              <p:par>
                                <p:cTn id="40" presetID="22" presetClass="entr" presetSubtype="8" fill="hold" nodeType="withEffect">
                                  <p:stCondLst>
                                    <p:cond delay="0"/>
                                  </p:stCondLst>
                                  <p:childTnLst>
                                    <p:set>
                                      <p:cBhvr>
                                        <p:cTn id="41" dur="1" fill="hold">
                                          <p:stCondLst>
                                            <p:cond delay="0"/>
                                          </p:stCondLst>
                                        </p:cTn>
                                        <p:tgtEl>
                                          <p:spTgt spid="333"/>
                                        </p:tgtEl>
                                        <p:attrNameLst>
                                          <p:attrName>style.visibility</p:attrName>
                                        </p:attrNameLst>
                                      </p:cBhvr>
                                      <p:to>
                                        <p:strVal val="visible"/>
                                      </p:to>
                                    </p:set>
                                    <p:animEffect transition="in" filter="wipe(left)">
                                      <p:cBhvr>
                                        <p:cTn id="42" dur="500"/>
                                        <p:tgtEl>
                                          <p:spTgt spid="3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63"/>
                                        </p:tgtEl>
                                        <p:attrNameLst>
                                          <p:attrName>style.visibility</p:attrName>
                                        </p:attrNameLst>
                                      </p:cBhvr>
                                      <p:to>
                                        <p:strVal val="visible"/>
                                      </p:to>
                                    </p:set>
                                    <p:animEffect transition="in" filter="wipe(left)">
                                      <p:cBhvr>
                                        <p:cTn id="47" dur="500"/>
                                        <p:tgtEl>
                                          <p:spTgt spid="36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56"/>
                                        </p:tgtEl>
                                        <p:attrNameLst>
                                          <p:attrName>style.visibility</p:attrName>
                                        </p:attrNameLst>
                                      </p:cBhvr>
                                      <p:to>
                                        <p:strVal val="visible"/>
                                      </p:to>
                                    </p:set>
                                    <p:animEffect transition="in" filter="wipe(left)">
                                      <p:cBhvr>
                                        <p:cTn id="52" dur="500"/>
                                        <p:tgtEl>
                                          <p:spTgt spid="35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64"/>
                                        </p:tgtEl>
                                        <p:attrNameLst>
                                          <p:attrName>style.visibility</p:attrName>
                                        </p:attrNameLst>
                                      </p:cBhvr>
                                      <p:to>
                                        <p:strVal val="visible"/>
                                      </p:to>
                                    </p:set>
                                    <p:animEffect transition="in" filter="wipe(left)">
                                      <p:cBhvr>
                                        <p:cTn id="55" dur="500"/>
                                        <p:tgtEl>
                                          <p:spTgt spid="364"/>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65"/>
                                        </p:tgtEl>
                                        <p:attrNameLst>
                                          <p:attrName>style.visibility</p:attrName>
                                        </p:attrNameLst>
                                      </p:cBhvr>
                                      <p:to>
                                        <p:strVal val="visible"/>
                                      </p:to>
                                    </p:set>
                                    <p:anim calcmode="lin" valueType="num">
                                      <p:cBhvr additive="base">
                                        <p:cTn id="60" dur="500" fill="hold"/>
                                        <p:tgtEl>
                                          <p:spTgt spid="365"/>
                                        </p:tgtEl>
                                        <p:attrNameLst>
                                          <p:attrName>ppt_x</p:attrName>
                                        </p:attrNameLst>
                                      </p:cBhvr>
                                      <p:tavLst>
                                        <p:tav tm="0">
                                          <p:val>
                                            <p:strVal val="#ppt_x"/>
                                          </p:val>
                                        </p:tav>
                                        <p:tav tm="100000">
                                          <p:val>
                                            <p:strVal val="#ppt_x"/>
                                          </p:val>
                                        </p:tav>
                                      </p:tavLst>
                                    </p:anim>
                                    <p:anim calcmode="lin" valueType="num">
                                      <p:cBhvr additive="base">
                                        <p:cTn id="61" dur="500" fill="hold"/>
                                        <p:tgtEl>
                                          <p:spTgt spid="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animBg="1"/>
      <p:bldP spid="356" grpId="0" animBg="1"/>
      <p:bldP spid="357" grpId="0"/>
      <p:bldP spid="358" grpId="0"/>
      <p:bldP spid="363" grpId="0" animBg="1"/>
      <p:bldP spid="364" grpId="0" animBg="1"/>
      <p:bldP spid="3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18</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313586"/>
            <a:ext cx="9392355" cy="600813"/>
          </a:xfrm>
        </p:spPr>
        <p:txBody>
          <a:bodyPr/>
          <a:lstStyle/>
          <a:p>
            <a:r>
              <a:rPr lang="en-US" sz="4000" b="1" dirty="0">
                <a:solidFill>
                  <a:schemeClr val="tx1">
                    <a:lumMod val="50000"/>
                  </a:schemeClr>
                </a:solidFill>
                <a:latin typeface="Helvetica" pitchFamily="2" charset="0"/>
              </a:rPr>
              <a:t>MAERI behavior</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910423" y="6323543"/>
            <a:ext cx="2743200" cy="365125"/>
          </a:xfrm>
        </p:spPr>
        <p:txBody>
          <a:bodyPr/>
          <a:lstStyle/>
          <a:p>
            <a:pPr algn="ctr"/>
            <a:r>
              <a:rPr lang="en-US" sz="1400" dirty="0"/>
              <a:t>ISPASS 2019, March 26</a:t>
            </a:r>
          </a:p>
        </p:txBody>
      </p:sp>
      <p:sp>
        <p:nvSpPr>
          <p:cNvPr id="8" name="Rectangle 7">
            <a:extLst>
              <a:ext uri="{FF2B5EF4-FFF2-40B4-BE49-F238E27FC236}">
                <a16:creationId xmlns:a16="http://schemas.microsoft.com/office/drawing/2014/main" id="{1ED32DDC-F79C-9542-9ADC-A0AE9621606F}"/>
              </a:ext>
            </a:extLst>
          </p:cNvPr>
          <p:cNvSpPr/>
          <p:nvPr/>
        </p:nvSpPr>
        <p:spPr>
          <a:xfrm>
            <a:off x="166242" y="2742774"/>
            <a:ext cx="11980850" cy="831983"/>
          </a:xfrm>
          <a:prstGeom prst="rect">
            <a:avLst/>
          </a:prstGeom>
          <a:solidFill>
            <a:schemeClr val="tx1">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Distribute Network (DN)</a:t>
            </a:r>
          </a:p>
        </p:txBody>
      </p:sp>
      <p:cxnSp>
        <p:nvCxnSpPr>
          <p:cNvPr id="9" name="Straight Arrow Connector 8">
            <a:extLst>
              <a:ext uri="{FF2B5EF4-FFF2-40B4-BE49-F238E27FC236}">
                <a16:creationId xmlns:a16="http://schemas.microsoft.com/office/drawing/2014/main" id="{3C6F1E6F-2430-7346-9846-822D955F8034}"/>
              </a:ext>
            </a:extLst>
          </p:cNvPr>
          <p:cNvCxnSpPr>
            <a:cxnSpLocks/>
          </p:cNvCxnSpPr>
          <p:nvPr/>
        </p:nvCxnSpPr>
        <p:spPr>
          <a:xfrm>
            <a:off x="11017860" y="2689569"/>
            <a:ext cx="0" cy="870124"/>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FED5BFD-7AF1-A944-97B2-4C7E8009AD3A}"/>
              </a:ext>
            </a:extLst>
          </p:cNvPr>
          <p:cNvSpPr/>
          <p:nvPr/>
        </p:nvSpPr>
        <p:spPr>
          <a:xfrm>
            <a:off x="166242" y="4169333"/>
            <a:ext cx="11980850" cy="1160584"/>
          </a:xfrm>
          <a:prstGeom prst="rect">
            <a:avLst/>
          </a:prstGeom>
          <a:solidFill>
            <a:schemeClr val="tx1">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Reduce Network (RN)</a:t>
            </a:r>
          </a:p>
        </p:txBody>
      </p:sp>
      <p:cxnSp>
        <p:nvCxnSpPr>
          <p:cNvPr id="12" name="Straight Arrow Connector 11">
            <a:extLst>
              <a:ext uri="{FF2B5EF4-FFF2-40B4-BE49-F238E27FC236}">
                <a16:creationId xmlns:a16="http://schemas.microsoft.com/office/drawing/2014/main" id="{31315692-243E-224F-9134-F228AF6CAF4B}"/>
              </a:ext>
            </a:extLst>
          </p:cNvPr>
          <p:cNvCxnSpPr>
            <a:cxnSpLocks/>
          </p:cNvCxnSpPr>
          <p:nvPr/>
        </p:nvCxnSpPr>
        <p:spPr>
          <a:xfrm rot="10800000" flipH="1">
            <a:off x="11295259" y="3834429"/>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17A5257-7C34-B041-869F-C8B724B23843}"/>
              </a:ext>
            </a:extLst>
          </p:cNvPr>
          <p:cNvSpPr/>
          <p:nvPr/>
        </p:nvSpPr>
        <p:spPr>
          <a:xfrm rot="10800000">
            <a:off x="11494552" y="3597003"/>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4" name="TextBox 13">
            <a:extLst>
              <a:ext uri="{FF2B5EF4-FFF2-40B4-BE49-F238E27FC236}">
                <a16:creationId xmlns:a16="http://schemas.microsoft.com/office/drawing/2014/main" id="{F18C2905-9360-0547-A0BE-0B2F16A2EC43}"/>
              </a:ext>
            </a:extLst>
          </p:cNvPr>
          <p:cNvSpPr txBox="1"/>
          <p:nvPr/>
        </p:nvSpPr>
        <p:spPr>
          <a:xfrm>
            <a:off x="11396815" y="3646800"/>
            <a:ext cx="750277" cy="369332"/>
          </a:xfrm>
          <a:prstGeom prst="rect">
            <a:avLst/>
          </a:prstGeom>
          <a:noFill/>
        </p:spPr>
        <p:txBody>
          <a:bodyPr wrap="square" rtlCol="0">
            <a:spAutoFit/>
          </a:bodyPr>
          <a:lstStyle/>
          <a:p>
            <a:pPr algn="ctr"/>
            <a:r>
              <a:rPr lang="en-US" dirty="0"/>
              <a:t>MS</a:t>
            </a:r>
            <a:r>
              <a:rPr lang="en-US" altLang="zh-CN" dirty="0"/>
              <a:t>0</a:t>
            </a:r>
            <a:endParaRPr lang="en-US" dirty="0"/>
          </a:p>
        </p:txBody>
      </p:sp>
      <p:cxnSp>
        <p:nvCxnSpPr>
          <p:cNvPr id="15" name="Straight Arrow Connector 14">
            <a:extLst>
              <a:ext uri="{FF2B5EF4-FFF2-40B4-BE49-F238E27FC236}">
                <a16:creationId xmlns:a16="http://schemas.microsoft.com/office/drawing/2014/main" id="{CB90652B-32F7-1F44-966D-75CAD3DA2EC0}"/>
              </a:ext>
            </a:extLst>
          </p:cNvPr>
          <p:cNvCxnSpPr>
            <a:cxnSpLocks/>
          </p:cNvCxnSpPr>
          <p:nvPr/>
        </p:nvCxnSpPr>
        <p:spPr>
          <a:xfrm rot="10800000" flipH="1">
            <a:off x="10541165" y="3837392"/>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6C91DAC-3446-0D4C-8463-4D056FC1B960}"/>
              </a:ext>
            </a:extLst>
          </p:cNvPr>
          <p:cNvSpPr/>
          <p:nvPr/>
        </p:nvSpPr>
        <p:spPr>
          <a:xfrm rot="10800000">
            <a:off x="10740458" y="3599966"/>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7" name="TextBox 16">
            <a:extLst>
              <a:ext uri="{FF2B5EF4-FFF2-40B4-BE49-F238E27FC236}">
                <a16:creationId xmlns:a16="http://schemas.microsoft.com/office/drawing/2014/main" id="{68D3CFC1-D442-4E4D-A61E-1500E9138AAB}"/>
              </a:ext>
            </a:extLst>
          </p:cNvPr>
          <p:cNvSpPr txBox="1"/>
          <p:nvPr/>
        </p:nvSpPr>
        <p:spPr>
          <a:xfrm>
            <a:off x="10642721" y="3649763"/>
            <a:ext cx="750277" cy="369332"/>
          </a:xfrm>
          <a:prstGeom prst="rect">
            <a:avLst/>
          </a:prstGeom>
          <a:noFill/>
        </p:spPr>
        <p:txBody>
          <a:bodyPr wrap="square" rtlCol="0">
            <a:spAutoFit/>
          </a:bodyPr>
          <a:lstStyle/>
          <a:p>
            <a:pPr algn="ctr"/>
            <a:r>
              <a:rPr lang="en-US" dirty="0"/>
              <a:t>MS</a:t>
            </a:r>
            <a:r>
              <a:rPr lang="en-US" altLang="zh-CN" dirty="0"/>
              <a:t>1</a:t>
            </a:r>
            <a:endParaRPr lang="en-US" dirty="0"/>
          </a:p>
        </p:txBody>
      </p:sp>
      <p:cxnSp>
        <p:nvCxnSpPr>
          <p:cNvPr id="18" name="Straight Arrow Connector 17">
            <a:extLst>
              <a:ext uri="{FF2B5EF4-FFF2-40B4-BE49-F238E27FC236}">
                <a16:creationId xmlns:a16="http://schemas.microsoft.com/office/drawing/2014/main" id="{0C758281-A22B-334F-BBC3-B389C0BDAA6F}"/>
              </a:ext>
            </a:extLst>
          </p:cNvPr>
          <p:cNvCxnSpPr>
            <a:cxnSpLocks/>
          </p:cNvCxnSpPr>
          <p:nvPr/>
        </p:nvCxnSpPr>
        <p:spPr>
          <a:xfrm rot="10800000" flipH="1">
            <a:off x="9790890" y="3840355"/>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4752FB2-825E-2145-8763-640CA87F7474}"/>
              </a:ext>
            </a:extLst>
          </p:cNvPr>
          <p:cNvSpPr/>
          <p:nvPr/>
        </p:nvSpPr>
        <p:spPr>
          <a:xfrm rot="10800000">
            <a:off x="9990183" y="3602929"/>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 name="TextBox 19">
            <a:extLst>
              <a:ext uri="{FF2B5EF4-FFF2-40B4-BE49-F238E27FC236}">
                <a16:creationId xmlns:a16="http://schemas.microsoft.com/office/drawing/2014/main" id="{B713A766-3F80-AB4E-8BD5-F493BFFCD748}"/>
              </a:ext>
            </a:extLst>
          </p:cNvPr>
          <p:cNvSpPr txBox="1"/>
          <p:nvPr/>
        </p:nvSpPr>
        <p:spPr>
          <a:xfrm>
            <a:off x="9892446" y="3652726"/>
            <a:ext cx="750277" cy="369332"/>
          </a:xfrm>
          <a:prstGeom prst="rect">
            <a:avLst/>
          </a:prstGeom>
          <a:noFill/>
        </p:spPr>
        <p:txBody>
          <a:bodyPr wrap="square" rtlCol="0">
            <a:spAutoFit/>
          </a:bodyPr>
          <a:lstStyle/>
          <a:p>
            <a:pPr algn="ctr"/>
            <a:r>
              <a:rPr lang="en-US" dirty="0"/>
              <a:t>MS</a:t>
            </a:r>
            <a:r>
              <a:rPr lang="en-US" altLang="zh-CN" dirty="0"/>
              <a:t>2</a:t>
            </a:r>
            <a:endParaRPr lang="en-US" dirty="0"/>
          </a:p>
        </p:txBody>
      </p:sp>
      <p:cxnSp>
        <p:nvCxnSpPr>
          <p:cNvPr id="21" name="Straight Arrow Connector 20">
            <a:extLst>
              <a:ext uri="{FF2B5EF4-FFF2-40B4-BE49-F238E27FC236}">
                <a16:creationId xmlns:a16="http://schemas.microsoft.com/office/drawing/2014/main" id="{E982B9D4-C45E-6746-B782-67D228A9B0D1}"/>
              </a:ext>
            </a:extLst>
          </p:cNvPr>
          <p:cNvCxnSpPr>
            <a:cxnSpLocks/>
          </p:cNvCxnSpPr>
          <p:nvPr/>
        </p:nvCxnSpPr>
        <p:spPr>
          <a:xfrm rot="10800000" flipH="1">
            <a:off x="9040617" y="3834429"/>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8D9970D-3D8F-F441-B743-4F0475546EB5}"/>
              </a:ext>
            </a:extLst>
          </p:cNvPr>
          <p:cNvSpPr/>
          <p:nvPr/>
        </p:nvSpPr>
        <p:spPr>
          <a:xfrm rot="10800000">
            <a:off x="9239910" y="3597003"/>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3" name="TextBox 22">
            <a:extLst>
              <a:ext uri="{FF2B5EF4-FFF2-40B4-BE49-F238E27FC236}">
                <a16:creationId xmlns:a16="http://schemas.microsoft.com/office/drawing/2014/main" id="{D352FB66-24A5-E245-988F-62B80E05D956}"/>
              </a:ext>
            </a:extLst>
          </p:cNvPr>
          <p:cNvSpPr txBox="1"/>
          <p:nvPr/>
        </p:nvSpPr>
        <p:spPr>
          <a:xfrm>
            <a:off x="9142173" y="3646800"/>
            <a:ext cx="750277" cy="369332"/>
          </a:xfrm>
          <a:prstGeom prst="rect">
            <a:avLst/>
          </a:prstGeom>
          <a:noFill/>
        </p:spPr>
        <p:txBody>
          <a:bodyPr wrap="square" rtlCol="0">
            <a:spAutoFit/>
          </a:bodyPr>
          <a:lstStyle/>
          <a:p>
            <a:pPr algn="ctr"/>
            <a:r>
              <a:rPr lang="en-US" dirty="0"/>
              <a:t>MS</a:t>
            </a:r>
            <a:r>
              <a:rPr lang="en-US" altLang="zh-CN" dirty="0"/>
              <a:t>3</a:t>
            </a:r>
            <a:endParaRPr lang="en-US" dirty="0"/>
          </a:p>
        </p:txBody>
      </p:sp>
      <p:cxnSp>
        <p:nvCxnSpPr>
          <p:cNvPr id="24" name="Straight Arrow Connector 23">
            <a:extLst>
              <a:ext uri="{FF2B5EF4-FFF2-40B4-BE49-F238E27FC236}">
                <a16:creationId xmlns:a16="http://schemas.microsoft.com/office/drawing/2014/main" id="{B91D47C9-2500-AA4E-879E-55872D2D650B}"/>
              </a:ext>
            </a:extLst>
          </p:cNvPr>
          <p:cNvCxnSpPr>
            <a:cxnSpLocks/>
          </p:cNvCxnSpPr>
          <p:nvPr/>
        </p:nvCxnSpPr>
        <p:spPr>
          <a:xfrm rot="10800000" flipH="1">
            <a:off x="8290346" y="3834429"/>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B02F03E-2032-5D46-B25A-66A8F6B74D8F}"/>
              </a:ext>
            </a:extLst>
          </p:cNvPr>
          <p:cNvSpPr/>
          <p:nvPr/>
        </p:nvSpPr>
        <p:spPr>
          <a:xfrm rot="10800000">
            <a:off x="8489639" y="3597003"/>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6" name="TextBox 25">
            <a:extLst>
              <a:ext uri="{FF2B5EF4-FFF2-40B4-BE49-F238E27FC236}">
                <a16:creationId xmlns:a16="http://schemas.microsoft.com/office/drawing/2014/main" id="{BA8D8EC5-7B32-6D42-8029-8DCFE08F0489}"/>
              </a:ext>
            </a:extLst>
          </p:cNvPr>
          <p:cNvSpPr txBox="1"/>
          <p:nvPr/>
        </p:nvSpPr>
        <p:spPr>
          <a:xfrm>
            <a:off x="8391902" y="3646800"/>
            <a:ext cx="750277" cy="369332"/>
          </a:xfrm>
          <a:prstGeom prst="rect">
            <a:avLst/>
          </a:prstGeom>
          <a:noFill/>
        </p:spPr>
        <p:txBody>
          <a:bodyPr wrap="square" rtlCol="0">
            <a:spAutoFit/>
          </a:bodyPr>
          <a:lstStyle/>
          <a:p>
            <a:pPr algn="ctr"/>
            <a:r>
              <a:rPr lang="en-US" dirty="0"/>
              <a:t>MS</a:t>
            </a:r>
            <a:r>
              <a:rPr lang="en-US" altLang="zh-CN" dirty="0"/>
              <a:t>4</a:t>
            </a:r>
            <a:endParaRPr lang="en-US" dirty="0"/>
          </a:p>
        </p:txBody>
      </p:sp>
      <p:cxnSp>
        <p:nvCxnSpPr>
          <p:cNvPr id="27" name="Straight Arrow Connector 26">
            <a:extLst>
              <a:ext uri="{FF2B5EF4-FFF2-40B4-BE49-F238E27FC236}">
                <a16:creationId xmlns:a16="http://schemas.microsoft.com/office/drawing/2014/main" id="{81D60F7F-0A5A-FF4D-9462-1DE6AF45C40F}"/>
              </a:ext>
            </a:extLst>
          </p:cNvPr>
          <p:cNvCxnSpPr>
            <a:cxnSpLocks/>
          </p:cNvCxnSpPr>
          <p:nvPr/>
        </p:nvCxnSpPr>
        <p:spPr>
          <a:xfrm rot="10800000" flipH="1">
            <a:off x="7543873" y="3843318"/>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B9A31FD-510B-7B45-BFF2-BD8E51797412}"/>
              </a:ext>
            </a:extLst>
          </p:cNvPr>
          <p:cNvSpPr/>
          <p:nvPr/>
        </p:nvSpPr>
        <p:spPr>
          <a:xfrm rot="10800000">
            <a:off x="7743166" y="3605892"/>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9" name="TextBox 28">
            <a:extLst>
              <a:ext uri="{FF2B5EF4-FFF2-40B4-BE49-F238E27FC236}">
                <a16:creationId xmlns:a16="http://schemas.microsoft.com/office/drawing/2014/main" id="{B0091FEB-2A42-5E44-A05B-53E02BCA310A}"/>
              </a:ext>
            </a:extLst>
          </p:cNvPr>
          <p:cNvSpPr txBox="1"/>
          <p:nvPr/>
        </p:nvSpPr>
        <p:spPr>
          <a:xfrm>
            <a:off x="7645429" y="3655689"/>
            <a:ext cx="750277" cy="369332"/>
          </a:xfrm>
          <a:prstGeom prst="rect">
            <a:avLst/>
          </a:prstGeom>
          <a:noFill/>
        </p:spPr>
        <p:txBody>
          <a:bodyPr wrap="square" rtlCol="0">
            <a:spAutoFit/>
          </a:bodyPr>
          <a:lstStyle/>
          <a:p>
            <a:pPr algn="ctr"/>
            <a:r>
              <a:rPr lang="en-US" dirty="0"/>
              <a:t>MS</a:t>
            </a:r>
            <a:r>
              <a:rPr lang="en-US" altLang="zh-CN" dirty="0"/>
              <a:t>5</a:t>
            </a:r>
            <a:endParaRPr lang="en-US" dirty="0"/>
          </a:p>
        </p:txBody>
      </p:sp>
      <p:cxnSp>
        <p:nvCxnSpPr>
          <p:cNvPr id="30" name="Straight Arrow Connector 29">
            <a:extLst>
              <a:ext uri="{FF2B5EF4-FFF2-40B4-BE49-F238E27FC236}">
                <a16:creationId xmlns:a16="http://schemas.microsoft.com/office/drawing/2014/main" id="{9C021B2E-7184-A94D-A381-79938E677178}"/>
              </a:ext>
            </a:extLst>
          </p:cNvPr>
          <p:cNvCxnSpPr>
            <a:cxnSpLocks/>
          </p:cNvCxnSpPr>
          <p:nvPr/>
        </p:nvCxnSpPr>
        <p:spPr>
          <a:xfrm rot="10800000" flipH="1">
            <a:off x="6789779" y="3846281"/>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A54A9CE-9CC2-F945-B7DE-3140D79BF3E2}"/>
              </a:ext>
            </a:extLst>
          </p:cNvPr>
          <p:cNvSpPr/>
          <p:nvPr/>
        </p:nvSpPr>
        <p:spPr>
          <a:xfrm rot="10800000">
            <a:off x="6989072" y="3608855"/>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2" name="TextBox 31">
            <a:extLst>
              <a:ext uri="{FF2B5EF4-FFF2-40B4-BE49-F238E27FC236}">
                <a16:creationId xmlns:a16="http://schemas.microsoft.com/office/drawing/2014/main" id="{225FEC58-B56C-7D45-A2C0-26AA31381538}"/>
              </a:ext>
            </a:extLst>
          </p:cNvPr>
          <p:cNvSpPr txBox="1"/>
          <p:nvPr/>
        </p:nvSpPr>
        <p:spPr>
          <a:xfrm>
            <a:off x="6891335" y="3658652"/>
            <a:ext cx="750277" cy="369332"/>
          </a:xfrm>
          <a:prstGeom prst="rect">
            <a:avLst/>
          </a:prstGeom>
          <a:noFill/>
        </p:spPr>
        <p:txBody>
          <a:bodyPr wrap="square" rtlCol="0">
            <a:spAutoFit/>
          </a:bodyPr>
          <a:lstStyle/>
          <a:p>
            <a:pPr algn="ctr"/>
            <a:r>
              <a:rPr lang="en-US" dirty="0"/>
              <a:t>MS</a:t>
            </a:r>
            <a:r>
              <a:rPr lang="en-US" altLang="zh-CN" dirty="0"/>
              <a:t>6</a:t>
            </a:r>
            <a:endParaRPr lang="en-US" dirty="0"/>
          </a:p>
        </p:txBody>
      </p:sp>
      <p:cxnSp>
        <p:nvCxnSpPr>
          <p:cNvPr id="33" name="Straight Arrow Connector 32">
            <a:extLst>
              <a:ext uri="{FF2B5EF4-FFF2-40B4-BE49-F238E27FC236}">
                <a16:creationId xmlns:a16="http://schemas.microsoft.com/office/drawing/2014/main" id="{6E1CA8A8-874D-C245-BA14-BBE429F0206D}"/>
              </a:ext>
            </a:extLst>
          </p:cNvPr>
          <p:cNvCxnSpPr>
            <a:cxnSpLocks/>
          </p:cNvCxnSpPr>
          <p:nvPr/>
        </p:nvCxnSpPr>
        <p:spPr>
          <a:xfrm rot="10800000" flipH="1">
            <a:off x="6047129" y="3846281"/>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7134CD8-B26B-A64D-81A2-28D150E8E40D}"/>
              </a:ext>
            </a:extLst>
          </p:cNvPr>
          <p:cNvSpPr/>
          <p:nvPr/>
        </p:nvSpPr>
        <p:spPr>
          <a:xfrm rot="10800000">
            <a:off x="6246422" y="3608855"/>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5" name="TextBox 34">
            <a:extLst>
              <a:ext uri="{FF2B5EF4-FFF2-40B4-BE49-F238E27FC236}">
                <a16:creationId xmlns:a16="http://schemas.microsoft.com/office/drawing/2014/main" id="{B074AD1F-CB76-8C47-9A31-BC3991CFB295}"/>
              </a:ext>
            </a:extLst>
          </p:cNvPr>
          <p:cNvSpPr txBox="1"/>
          <p:nvPr/>
        </p:nvSpPr>
        <p:spPr>
          <a:xfrm>
            <a:off x="6136962" y="3658652"/>
            <a:ext cx="750277" cy="369332"/>
          </a:xfrm>
          <a:prstGeom prst="rect">
            <a:avLst/>
          </a:prstGeom>
          <a:noFill/>
        </p:spPr>
        <p:txBody>
          <a:bodyPr wrap="square" rtlCol="0">
            <a:spAutoFit/>
          </a:bodyPr>
          <a:lstStyle/>
          <a:p>
            <a:pPr algn="ctr"/>
            <a:r>
              <a:rPr lang="en-US" dirty="0"/>
              <a:t>MS</a:t>
            </a:r>
            <a:r>
              <a:rPr lang="en-US" altLang="zh-CN" dirty="0"/>
              <a:t>7</a:t>
            </a:r>
            <a:endParaRPr lang="en-US" dirty="0"/>
          </a:p>
        </p:txBody>
      </p:sp>
      <p:cxnSp>
        <p:nvCxnSpPr>
          <p:cNvPr id="36" name="Straight Arrow Connector 35">
            <a:extLst>
              <a:ext uri="{FF2B5EF4-FFF2-40B4-BE49-F238E27FC236}">
                <a16:creationId xmlns:a16="http://schemas.microsoft.com/office/drawing/2014/main" id="{FD77B758-E1FB-6A4B-BF0E-98063A557614}"/>
              </a:ext>
            </a:extLst>
          </p:cNvPr>
          <p:cNvCxnSpPr>
            <a:cxnSpLocks/>
          </p:cNvCxnSpPr>
          <p:nvPr/>
        </p:nvCxnSpPr>
        <p:spPr>
          <a:xfrm rot="10800000" flipH="1">
            <a:off x="5292756" y="3846281"/>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66E2BC75-A9D7-C349-B093-CCE86D044175}"/>
              </a:ext>
            </a:extLst>
          </p:cNvPr>
          <p:cNvSpPr/>
          <p:nvPr/>
        </p:nvSpPr>
        <p:spPr>
          <a:xfrm rot="10800000">
            <a:off x="5492049" y="3608855"/>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8" name="TextBox 37">
            <a:extLst>
              <a:ext uri="{FF2B5EF4-FFF2-40B4-BE49-F238E27FC236}">
                <a16:creationId xmlns:a16="http://schemas.microsoft.com/office/drawing/2014/main" id="{9CC60065-C2A5-964E-AD52-2A9BF1F51CD6}"/>
              </a:ext>
            </a:extLst>
          </p:cNvPr>
          <p:cNvSpPr txBox="1"/>
          <p:nvPr/>
        </p:nvSpPr>
        <p:spPr>
          <a:xfrm>
            <a:off x="5394312" y="3658652"/>
            <a:ext cx="750277" cy="369332"/>
          </a:xfrm>
          <a:prstGeom prst="rect">
            <a:avLst/>
          </a:prstGeom>
          <a:noFill/>
        </p:spPr>
        <p:txBody>
          <a:bodyPr wrap="square" rtlCol="0">
            <a:spAutoFit/>
          </a:bodyPr>
          <a:lstStyle/>
          <a:p>
            <a:pPr algn="ctr"/>
            <a:r>
              <a:rPr lang="en-US" dirty="0"/>
              <a:t>MS</a:t>
            </a:r>
            <a:r>
              <a:rPr lang="en-US" altLang="zh-CN" dirty="0"/>
              <a:t>8</a:t>
            </a:r>
            <a:endParaRPr lang="en-US" dirty="0"/>
          </a:p>
        </p:txBody>
      </p:sp>
      <p:cxnSp>
        <p:nvCxnSpPr>
          <p:cNvPr id="39" name="Straight Arrow Connector 38">
            <a:extLst>
              <a:ext uri="{FF2B5EF4-FFF2-40B4-BE49-F238E27FC236}">
                <a16:creationId xmlns:a16="http://schemas.microsoft.com/office/drawing/2014/main" id="{3588BCCF-60B4-784E-9ADB-F260460F6C53}"/>
              </a:ext>
            </a:extLst>
          </p:cNvPr>
          <p:cNvCxnSpPr>
            <a:cxnSpLocks/>
          </p:cNvCxnSpPr>
          <p:nvPr/>
        </p:nvCxnSpPr>
        <p:spPr>
          <a:xfrm rot="10800000" flipH="1">
            <a:off x="4535137" y="3846281"/>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370DF0CC-6EAE-1947-AE15-90B407A213C6}"/>
              </a:ext>
            </a:extLst>
          </p:cNvPr>
          <p:cNvSpPr/>
          <p:nvPr/>
        </p:nvSpPr>
        <p:spPr>
          <a:xfrm rot="10800000">
            <a:off x="4734430" y="3608855"/>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1" name="TextBox 40">
            <a:extLst>
              <a:ext uri="{FF2B5EF4-FFF2-40B4-BE49-F238E27FC236}">
                <a16:creationId xmlns:a16="http://schemas.microsoft.com/office/drawing/2014/main" id="{434C4B8D-55E6-784C-9440-7DEE4B5D0B9C}"/>
              </a:ext>
            </a:extLst>
          </p:cNvPr>
          <p:cNvSpPr txBox="1"/>
          <p:nvPr/>
        </p:nvSpPr>
        <p:spPr>
          <a:xfrm>
            <a:off x="4636693" y="3658652"/>
            <a:ext cx="750277" cy="369332"/>
          </a:xfrm>
          <a:prstGeom prst="rect">
            <a:avLst/>
          </a:prstGeom>
          <a:noFill/>
        </p:spPr>
        <p:txBody>
          <a:bodyPr wrap="square" rtlCol="0">
            <a:spAutoFit/>
          </a:bodyPr>
          <a:lstStyle/>
          <a:p>
            <a:pPr algn="ctr"/>
            <a:r>
              <a:rPr lang="en-US" dirty="0"/>
              <a:t>MS</a:t>
            </a:r>
            <a:r>
              <a:rPr lang="en-US" altLang="zh-CN" dirty="0"/>
              <a:t>9</a:t>
            </a:r>
            <a:endParaRPr lang="en-US" dirty="0"/>
          </a:p>
        </p:txBody>
      </p:sp>
      <p:sp>
        <p:nvSpPr>
          <p:cNvPr id="42" name="Rectangle 41">
            <a:extLst>
              <a:ext uri="{FF2B5EF4-FFF2-40B4-BE49-F238E27FC236}">
                <a16:creationId xmlns:a16="http://schemas.microsoft.com/office/drawing/2014/main" id="{0E8CB77C-E69B-5E42-86E2-8BC5AA5048B6}"/>
              </a:ext>
            </a:extLst>
          </p:cNvPr>
          <p:cNvSpPr/>
          <p:nvPr/>
        </p:nvSpPr>
        <p:spPr>
          <a:xfrm rot="10800000">
            <a:off x="4000257" y="3599966"/>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3" name="TextBox 42">
            <a:extLst>
              <a:ext uri="{FF2B5EF4-FFF2-40B4-BE49-F238E27FC236}">
                <a16:creationId xmlns:a16="http://schemas.microsoft.com/office/drawing/2014/main" id="{5B2D0819-1EF5-834F-80D2-302E5B72DEF4}"/>
              </a:ext>
            </a:extLst>
          </p:cNvPr>
          <p:cNvSpPr txBox="1"/>
          <p:nvPr/>
        </p:nvSpPr>
        <p:spPr>
          <a:xfrm>
            <a:off x="3879074" y="3649763"/>
            <a:ext cx="750277" cy="369332"/>
          </a:xfrm>
          <a:prstGeom prst="rect">
            <a:avLst/>
          </a:prstGeom>
          <a:noFill/>
        </p:spPr>
        <p:txBody>
          <a:bodyPr wrap="square" rtlCol="0">
            <a:spAutoFit/>
          </a:bodyPr>
          <a:lstStyle/>
          <a:p>
            <a:r>
              <a:rPr lang="en-US" dirty="0"/>
              <a:t>MS1</a:t>
            </a:r>
            <a:r>
              <a:rPr lang="en-US" altLang="zh-CN" dirty="0"/>
              <a:t>0</a:t>
            </a:r>
            <a:endParaRPr lang="en-US" dirty="0"/>
          </a:p>
        </p:txBody>
      </p:sp>
      <p:cxnSp>
        <p:nvCxnSpPr>
          <p:cNvPr id="44" name="Straight Arrow Connector 43">
            <a:extLst>
              <a:ext uri="{FF2B5EF4-FFF2-40B4-BE49-F238E27FC236}">
                <a16:creationId xmlns:a16="http://schemas.microsoft.com/office/drawing/2014/main" id="{91A5528A-1C5A-6946-BCE0-DAB9BF75C73D}"/>
              </a:ext>
            </a:extLst>
          </p:cNvPr>
          <p:cNvCxnSpPr>
            <a:cxnSpLocks/>
          </p:cNvCxnSpPr>
          <p:nvPr/>
        </p:nvCxnSpPr>
        <p:spPr>
          <a:xfrm rot="10800000" flipH="1">
            <a:off x="3797711" y="3846281"/>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83163DE8-71E7-DD43-A55D-A72016C04340}"/>
              </a:ext>
            </a:extLst>
          </p:cNvPr>
          <p:cNvSpPr/>
          <p:nvPr/>
        </p:nvSpPr>
        <p:spPr>
          <a:xfrm rot="10800000">
            <a:off x="3262831" y="3599966"/>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6" name="TextBox 45">
            <a:extLst>
              <a:ext uri="{FF2B5EF4-FFF2-40B4-BE49-F238E27FC236}">
                <a16:creationId xmlns:a16="http://schemas.microsoft.com/office/drawing/2014/main" id="{3DBC5474-8840-B24A-AF4A-81396DFF75A7}"/>
              </a:ext>
            </a:extLst>
          </p:cNvPr>
          <p:cNvSpPr txBox="1"/>
          <p:nvPr/>
        </p:nvSpPr>
        <p:spPr>
          <a:xfrm>
            <a:off x="3141648" y="3649763"/>
            <a:ext cx="750277" cy="369332"/>
          </a:xfrm>
          <a:prstGeom prst="rect">
            <a:avLst/>
          </a:prstGeom>
          <a:noFill/>
        </p:spPr>
        <p:txBody>
          <a:bodyPr wrap="square" rtlCol="0">
            <a:spAutoFit/>
          </a:bodyPr>
          <a:lstStyle/>
          <a:p>
            <a:r>
              <a:rPr lang="en-US" dirty="0"/>
              <a:t>MS1</a:t>
            </a:r>
            <a:r>
              <a:rPr lang="en-US" altLang="zh-CN" dirty="0"/>
              <a:t>1</a:t>
            </a:r>
            <a:endParaRPr lang="en-US" dirty="0"/>
          </a:p>
        </p:txBody>
      </p:sp>
      <p:cxnSp>
        <p:nvCxnSpPr>
          <p:cNvPr id="47" name="Straight Arrow Connector 46">
            <a:extLst>
              <a:ext uri="{FF2B5EF4-FFF2-40B4-BE49-F238E27FC236}">
                <a16:creationId xmlns:a16="http://schemas.microsoft.com/office/drawing/2014/main" id="{5838AC93-8BB8-CE4A-A8B7-7F3343AF42CC}"/>
              </a:ext>
            </a:extLst>
          </p:cNvPr>
          <p:cNvCxnSpPr>
            <a:cxnSpLocks/>
          </p:cNvCxnSpPr>
          <p:nvPr/>
        </p:nvCxnSpPr>
        <p:spPr>
          <a:xfrm rot="10800000" flipH="1">
            <a:off x="3060285" y="3846281"/>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B9638AB5-F81B-6B40-8B5A-6F5A71D38C5A}"/>
              </a:ext>
            </a:extLst>
          </p:cNvPr>
          <p:cNvSpPr/>
          <p:nvPr/>
        </p:nvSpPr>
        <p:spPr>
          <a:xfrm rot="10800000">
            <a:off x="2525405" y="3599966"/>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9" name="TextBox 48">
            <a:extLst>
              <a:ext uri="{FF2B5EF4-FFF2-40B4-BE49-F238E27FC236}">
                <a16:creationId xmlns:a16="http://schemas.microsoft.com/office/drawing/2014/main" id="{3CF5F39E-DCA6-D445-B026-9E047DF4F2CC}"/>
              </a:ext>
            </a:extLst>
          </p:cNvPr>
          <p:cNvSpPr txBox="1"/>
          <p:nvPr/>
        </p:nvSpPr>
        <p:spPr>
          <a:xfrm>
            <a:off x="2404222" y="3649763"/>
            <a:ext cx="750277" cy="369332"/>
          </a:xfrm>
          <a:prstGeom prst="rect">
            <a:avLst/>
          </a:prstGeom>
          <a:noFill/>
        </p:spPr>
        <p:txBody>
          <a:bodyPr wrap="square" rtlCol="0">
            <a:spAutoFit/>
          </a:bodyPr>
          <a:lstStyle/>
          <a:p>
            <a:r>
              <a:rPr lang="en-US" dirty="0"/>
              <a:t>MS1</a:t>
            </a:r>
            <a:r>
              <a:rPr lang="en-US" altLang="zh-CN" dirty="0"/>
              <a:t>2</a:t>
            </a:r>
            <a:endParaRPr lang="en-US" dirty="0"/>
          </a:p>
        </p:txBody>
      </p:sp>
      <p:cxnSp>
        <p:nvCxnSpPr>
          <p:cNvPr id="50" name="Straight Arrow Connector 49">
            <a:extLst>
              <a:ext uri="{FF2B5EF4-FFF2-40B4-BE49-F238E27FC236}">
                <a16:creationId xmlns:a16="http://schemas.microsoft.com/office/drawing/2014/main" id="{D7B40A67-FF2A-2C4E-B97C-5E1F5E9F3982}"/>
              </a:ext>
            </a:extLst>
          </p:cNvPr>
          <p:cNvCxnSpPr>
            <a:cxnSpLocks/>
          </p:cNvCxnSpPr>
          <p:nvPr/>
        </p:nvCxnSpPr>
        <p:spPr>
          <a:xfrm rot="10800000" flipH="1">
            <a:off x="2322859" y="3846281"/>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E8F084E9-0806-7649-9FF2-BBD6DF23B965}"/>
              </a:ext>
            </a:extLst>
          </p:cNvPr>
          <p:cNvSpPr/>
          <p:nvPr/>
        </p:nvSpPr>
        <p:spPr>
          <a:xfrm rot="10800000">
            <a:off x="1787979" y="3599966"/>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2" name="TextBox 51">
            <a:extLst>
              <a:ext uri="{FF2B5EF4-FFF2-40B4-BE49-F238E27FC236}">
                <a16:creationId xmlns:a16="http://schemas.microsoft.com/office/drawing/2014/main" id="{4A4F9D3A-6235-3E42-A3C4-B58A98220B96}"/>
              </a:ext>
            </a:extLst>
          </p:cNvPr>
          <p:cNvSpPr txBox="1"/>
          <p:nvPr/>
        </p:nvSpPr>
        <p:spPr>
          <a:xfrm>
            <a:off x="1666796" y="3649763"/>
            <a:ext cx="750277" cy="369332"/>
          </a:xfrm>
          <a:prstGeom prst="rect">
            <a:avLst/>
          </a:prstGeom>
          <a:noFill/>
        </p:spPr>
        <p:txBody>
          <a:bodyPr wrap="square" rtlCol="0">
            <a:spAutoFit/>
          </a:bodyPr>
          <a:lstStyle/>
          <a:p>
            <a:r>
              <a:rPr lang="en-US" dirty="0"/>
              <a:t>MS1</a:t>
            </a:r>
            <a:r>
              <a:rPr lang="en-US" altLang="zh-CN" dirty="0"/>
              <a:t>3</a:t>
            </a:r>
            <a:endParaRPr lang="en-US" dirty="0"/>
          </a:p>
        </p:txBody>
      </p:sp>
      <p:cxnSp>
        <p:nvCxnSpPr>
          <p:cNvPr id="53" name="Straight Arrow Connector 52">
            <a:extLst>
              <a:ext uri="{FF2B5EF4-FFF2-40B4-BE49-F238E27FC236}">
                <a16:creationId xmlns:a16="http://schemas.microsoft.com/office/drawing/2014/main" id="{F25A30F5-DDF1-8042-A941-B1307D400CFD}"/>
              </a:ext>
            </a:extLst>
          </p:cNvPr>
          <p:cNvCxnSpPr>
            <a:cxnSpLocks/>
          </p:cNvCxnSpPr>
          <p:nvPr/>
        </p:nvCxnSpPr>
        <p:spPr>
          <a:xfrm rot="10800000" flipH="1">
            <a:off x="1572582" y="3846281"/>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B2FB6A41-BEE4-1E47-9535-3849B24DFD87}"/>
              </a:ext>
            </a:extLst>
          </p:cNvPr>
          <p:cNvSpPr/>
          <p:nvPr/>
        </p:nvSpPr>
        <p:spPr>
          <a:xfrm rot="10800000">
            <a:off x="1014256" y="3599966"/>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5" name="TextBox 54">
            <a:extLst>
              <a:ext uri="{FF2B5EF4-FFF2-40B4-BE49-F238E27FC236}">
                <a16:creationId xmlns:a16="http://schemas.microsoft.com/office/drawing/2014/main" id="{0D80F692-D7BC-4244-B9E0-2E85D366EA14}"/>
              </a:ext>
            </a:extLst>
          </p:cNvPr>
          <p:cNvSpPr txBox="1"/>
          <p:nvPr/>
        </p:nvSpPr>
        <p:spPr>
          <a:xfrm>
            <a:off x="893073" y="3649763"/>
            <a:ext cx="750277" cy="369332"/>
          </a:xfrm>
          <a:prstGeom prst="rect">
            <a:avLst/>
          </a:prstGeom>
          <a:noFill/>
        </p:spPr>
        <p:txBody>
          <a:bodyPr wrap="square" rtlCol="0">
            <a:spAutoFit/>
          </a:bodyPr>
          <a:lstStyle/>
          <a:p>
            <a:r>
              <a:rPr lang="en-US" dirty="0"/>
              <a:t>MS1</a:t>
            </a:r>
            <a:r>
              <a:rPr lang="en-US" altLang="zh-CN" dirty="0"/>
              <a:t>4</a:t>
            </a:r>
            <a:endParaRPr lang="en-US" dirty="0"/>
          </a:p>
        </p:txBody>
      </p:sp>
      <p:cxnSp>
        <p:nvCxnSpPr>
          <p:cNvPr id="56" name="Straight Arrow Connector 55">
            <a:extLst>
              <a:ext uri="{FF2B5EF4-FFF2-40B4-BE49-F238E27FC236}">
                <a16:creationId xmlns:a16="http://schemas.microsoft.com/office/drawing/2014/main" id="{0F76D553-F3F0-2948-98C5-3358D1569722}"/>
              </a:ext>
            </a:extLst>
          </p:cNvPr>
          <p:cNvCxnSpPr>
            <a:cxnSpLocks/>
          </p:cNvCxnSpPr>
          <p:nvPr/>
        </p:nvCxnSpPr>
        <p:spPr>
          <a:xfrm rot="10800000" flipH="1">
            <a:off x="798859" y="3846281"/>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D7836FD7-83E4-0043-A438-2B873026082C}"/>
              </a:ext>
            </a:extLst>
          </p:cNvPr>
          <p:cNvSpPr/>
          <p:nvPr/>
        </p:nvSpPr>
        <p:spPr>
          <a:xfrm rot="10800000">
            <a:off x="252256" y="3599966"/>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8" name="TextBox 57">
            <a:extLst>
              <a:ext uri="{FF2B5EF4-FFF2-40B4-BE49-F238E27FC236}">
                <a16:creationId xmlns:a16="http://schemas.microsoft.com/office/drawing/2014/main" id="{D7A64D25-B6AD-734F-B2EB-373CDF193154}"/>
              </a:ext>
            </a:extLst>
          </p:cNvPr>
          <p:cNvSpPr txBox="1"/>
          <p:nvPr/>
        </p:nvSpPr>
        <p:spPr>
          <a:xfrm>
            <a:off x="131073" y="3649763"/>
            <a:ext cx="750277" cy="369332"/>
          </a:xfrm>
          <a:prstGeom prst="rect">
            <a:avLst/>
          </a:prstGeom>
          <a:noFill/>
        </p:spPr>
        <p:txBody>
          <a:bodyPr wrap="square" rtlCol="0">
            <a:spAutoFit/>
          </a:bodyPr>
          <a:lstStyle/>
          <a:p>
            <a:r>
              <a:rPr lang="en-US" dirty="0"/>
              <a:t>MS1</a:t>
            </a:r>
            <a:r>
              <a:rPr lang="en-US" altLang="zh-CN" dirty="0"/>
              <a:t>5</a:t>
            </a:r>
            <a:endParaRPr lang="en-US" dirty="0"/>
          </a:p>
        </p:txBody>
      </p:sp>
      <p:sp>
        <p:nvSpPr>
          <p:cNvPr id="59" name="Rectangle 58">
            <a:extLst>
              <a:ext uri="{FF2B5EF4-FFF2-40B4-BE49-F238E27FC236}">
                <a16:creationId xmlns:a16="http://schemas.microsoft.com/office/drawing/2014/main" id="{C9DF2598-1AB6-6842-B3D0-52183644735D}"/>
              </a:ext>
            </a:extLst>
          </p:cNvPr>
          <p:cNvSpPr/>
          <p:nvPr/>
        </p:nvSpPr>
        <p:spPr>
          <a:xfrm>
            <a:off x="2574206"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w12</a:t>
            </a:r>
            <a:endParaRPr lang="en-US" sz="1200" dirty="0">
              <a:solidFill>
                <a:schemeClr val="tx1"/>
              </a:solidFill>
            </a:endParaRPr>
          </a:p>
        </p:txBody>
      </p:sp>
      <p:sp>
        <p:nvSpPr>
          <p:cNvPr id="60" name="Rectangle 59">
            <a:extLst>
              <a:ext uri="{FF2B5EF4-FFF2-40B4-BE49-F238E27FC236}">
                <a16:creationId xmlns:a16="http://schemas.microsoft.com/office/drawing/2014/main" id="{908F171C-E2B3-D441-9391-5FDBD3894300}"/>
              </a:ext>
            </a:extLst>
          </p:cNvPr>
          <p:cNvSpPr/>
          <p:nvPr/>
        </p:nvSpPr>
        <p:spPr>
          <a:xfrm>
            <a:off x="1082270"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w14</a:t>
            </a:r>
            <a:endParaRPr lang="en-US" sz="1200" dirty="0">
              <a:solidFill>
                <a:schemeClr val="tx1"/>
              </a:solidFill>
            </a:endParaRPr>
          </a:p>
        </p:txBody>
      </p:sp>
      <p:sp>
        <p:nvSpPr>
          <p:cNvPr id="61" name="Rectangle 60">
            <a:extLst>
              <a:ext uri="{FF2B5EF4-FFF2-40B4-BE49-F238E27FC236}">
                <a16:creationId xmlns:a16="http://schemas.microsoft.com/office/drawing/2014/main" id="{ED6F0EEB-B75E-5E4A-9E65-5E0378B0133A}"/>
              </a:ext>
            </a:extLst>
          </p:cNvPr>
          <p:cNvSpPr/>
          <p:nvPr/>
        </p:nvSpPr>
        <p:spPr>
          <a:xfrm>
            <a:off x="1813335"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w13</a:t>
            </a:r>
            <a:endParaRPr lang="en-US" sz="1200" dirty="0">
              <a:solidFill>
                <a:schemeClr val="tx1"/>
              </a:solidFill>
            </a:endParaRPr>
          </a:p>
        </p:txBody>
      </p:sp>
      <p:sp>
        <p:nvSpPr>
          <p:cNvPr id="62" name="Rectangle 61">
            <a:extLst>
              <a:ext uri="{FF2B5EF4-FFF2-40B4-BE49-F238E27FC236}">
                <a16:creationId xmlns:a16="http://schemas.microsoft.com/office/drawing/2014/main" id="{4BEC3C20-5FF2-8A42-A870-84526AA57C7A}"/>
              </a:ext>
            </a:extLst>
          </p:cNvPr>
          <p:cNvSpPr/>
          <p:nvPr/>
        </p:nvSpPr>
        <p:spPr>
          <a:xfrm>
            <a:off x="336361" y="2232377"/>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w15</a:t>
            </a:r>
            <a:endParaRPr lang="en-US" sz="1200" dirty="0">
              <a:solidFill>
                <a:schemeClr val="tx1"/>
              </a:solidFill>
            </a:endParaRPr>
          </a:p>
        </p:txBody>
      </p:sp>
      <p:sp>
        <p:nvSpPr>
          <p:cNvPr id="63" name="Rectangle 62">
            <a:extLst>
              <a:ext uri="{FF2B5EF4-FFF2-40B4-BE49-F238E27FC236}">
                <a16:creationId xmlns:a16="http://schemas.microsoft.com/office/drawing/2014/main" id="{95E94A21-A4E6-7842-AC14-6196F4AB77B9}"/>
              </a:ext>
            </a:extLst>
          </p:cNvPr>
          <p:cNvSpPr/>
          <p:nvPr/>
        </p:nvSpPr>
        <p:spPr>
          <a:xfrm>
            <a:off x="4783232"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w9</a:t>
            </a:r>
          </a:p>
        </p:txBody>
      </p:sp>
      <p:sp>
        <p:nvSpPr>
          <p:cNvPr id="64" name="Rectangle 63">
            <a:extLst>
              <a:ext uri="{FF2B5EF4-FFF2-40B4-BE49-F238E27FC236}">
                <a16:creationId xmlns:a16="http://schemas.microsoft.com/office/drawing/2014/main" id="{8665385F-A137-C447-B144-7BA99E0CAE2F}"/>
              </a:ext>
            </a:extLst>
          </p:cNvPr>
          <p:cNvSpPr/>
          <p:nvPr/>
        </p:nvSpPr>
        <p:spPr>
          <a:xfrm>
            <a:off x="3288187"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w11</a:t>
            </a:r>
            <a:endParaRPr lang="en-US" sz="1200" dirty="0">
              <a:solidFill>
                <a:schemeClr val="tx1"/>
              </a:solidFill>
            </a:endParaRPr>
          </a:p>
        </p:txBody>
      </p:sp>
      <p:sp>
        <p:nvSpPr>
          <p:cNvPr id="65" name="Rectangle 64">
            <a:extLst>
              <a:ext uri="{FF2B5EF4-FFF2-40B4-BE49-F238E27FC236}">
                <a16:creationId xmlns:a16="http://schemas.microsoft.com/office/drawing/2014/main" id="{E59BEBCE-6F41-6145-B216-EEFE3ED43932}"/>
              </a:ext>
            </a:extLst>
          </p:cNvPr>
          <p:cNvSpPr/>
          <p:nvPr/>
        </p:nvSpPr>
        <p:spPr>
          <a:xfrm>
            <a:off x="4049058"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w10</a:t>
            </a:r>
            <a:endParaRPr lang="en-US" sz="1200" dirty="0">
              <a:solidFill>
                <a:schemeClr val="tx1"/>
              </a:solidFill>
            </a:endParaRPr>
          </a:p>
        </p:txBody>
      </p:sp>
      <p:sp>
        <p:nvSpPr>
          <p:cNvPr id="66" name="Rectangle 65">
            <a:extLst>
              <a:ext uri="{FF2B5EF4-FFF2-40B4-BE49-F238E27FC236}">
                <a16:creationId xmlns:a16="http://schemas.microsoft.com/office/drawing/2014/main" id="{1607A645-11EA-774C-9FEC-0468065CE14B}"/>
              </a:ext>
            </a:extLst>
          </p:cNvPr>
          <p:cNvSpPr/>
          <p:nvPr/>
        </p:nvSpPr>
        <p:spPr>
          <a:xfrm>
            <a:off x="5541132"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w8</a:t>
            </a:r>
            <a:endParaRPr lang="en-US" sz="1200" dirty="0">
              <a:solidFill>
                <a:schemeClr val="tx1"/>
              </a:solidFill>
            </a:endParaRPr>
          </a:p>
        </p:txBody>
      </p:sp>
      <p:sp>
        <p:nvSpPr>
          <p:cNvPr id="67" name="Rectangle 66">
            <a:extLst>
              <a:ext uri="{FF2B5EF4-FFF2-40B4-BE49-F238E27FC236}">
                <a16:creationId xmlns:a16="http://schemas.microsoft.com/office/drawing/2014/main" id="{F0B96EFE-06C7-E542-9F05-0DEA412A3241}"/>
              </a:ext>
            </a:extLst>
          </p:cNvPr>
          <p:cNvSpPr/>
          <p:nvPr/>
        </p:nvSpPr>
        <p:spPr>
          <a:xfrm>
            <a:off x="7791968"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w5</a:t>
            </a:r>
            <a:endParaRPr lang="en-US" sz="1200" dirty="0">
              <a:solidFill>
                <a:schemeClr val="tx1"/>
              </a:solidFill>
            </a:endParaRPr>
          </a:p>
        </p:txBody>
      </p:sp>
      <p:sp>
        <p:nvSpPr>
          <p:cNvPr id="68" name="Rectangle 67">
            <a:extLst>
              <a:ext uri="{FF2B5EF4-FFF2-40B4-BE49-F238E27FC236}">
                <a16:creationId xmlns:a16="http://schemas.microsoft.com/office/drawing/2014/main" id="{A84DA2AF-762F-1045-B241-07C037A322FE}"/>
              </a:ext>
            </a:extLst>
          </p:cNvPr>
          <p:cNvSpPr/>
          <p:nvPr/>
        </p:nvSpPr>
        <p:spPr>
          <a:xfrm>
            <a:off x="8538435"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w4</a:t>
            </a:r>
            <a:endParaRPr lang="en-US" sz="1200" dirty="0">
              <a:solidFill>
                <a:schemeClr val="tx1"/>
              </a:solidFill>
            </a:endParaRPr>
          </a:p>
        </p:txBody>
      </p:sp>
      <p:sp>
        <p:nvSpPr>
          <p:cNvPr id="69" name="Rectangle 68">
            <a:extLst>
              <a:ext uri="{FF2B5EF4-FFF2-40B4-BE49-F238E27FC236}">
                <a16:creationId xmlns:a16="http://schemas.microsoft.com/office/drawing/2014/main" id="{3C5EC248-040E-4B4F-8D8D-24C75916CFDA}"/>
              </a:ext>
            </a:extLst>
          </p:cNvPr>
          <p:cNvSpPr/>
          <p:nvPr/>
        </p:nvSpPr>
        <p:spPr>
          <a:xfrm>
            <a:off x="7037874" y="2227060"/>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w6</a:t>
            </a:r>
            <a:endParaRPr lang="en-US" sz="1200" dirty="0">
              <a:solidFill>
                <a:schemeClr val="tx1"/>
              </a:solidFill>
            </a:endParaRPr>
          </a:p>
        </p:txBody>
      </p:sp>
      <p:sp>
        <p:nvSpPr>
          <p:cNvPr id="70" name="Rectangle 69">
            <a:extLst>
              <a:ext uri="{FF2B5EF4-FFF2-40B4-BE49-F238E27FC236}">
                <a16:creationId xmlns:a16="http://schemas.microsoft.com/office/drawing/2014/main" id="{218ACA48-22FF-8C46-8703-4BB7997E7E80}"/>
              </a:ext>
            </a:extLst>
          </p:cNvPr>
          <p:cNvSpPr/>
          <p:nvPr/>
        </p:nvSpPr>
        <p:spPr>
          <a:xfrm>
            <a:off x="6283780"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w7</a:t>
            </a:r>
            <a:endParaRPr lang="en-US" sz="1200" dirty="0">
              <a:solidFill>
                <a:schemeClr val="tx1"/>
              </a:solidFill>
            </a:endParaRPr>
          </a:p>
        </p:txBody>
      </p:sp>
      <p:sp>
        <p:nvSpPr>
          <p:cNvPr id="71" name="Rectangle 70">
            <a:extLst>
              <a:ext uri="{FF2B5EF4-FFF2-40B4-BE49-F238E27FC236}">
                <a16:creationId xmlns:a16="http://schemas.microsoft.com/office/drawing/2014/main" id="{C8861FE8-46B1-AF40-8BA3-3DC881FDC912}"/>
              </a:ext>
            </a:extLst>
          </p:cNvPr>
          <p:cNvSpPr/>
          <p:nvPr/>
        </p:nvSpPr>
        <p:spPr>
          <a:xfrm>
            <a:off x="11543354"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w0</a:t>
            </a:r>
          </a:p>
        </p:txBody>
      </p:sp>
      <p:sp>
        <p:nvSpPr>
          <p:cNvPr id="72" name="Rectangle 71">
            <a:extLst>
              <a:ext uri="{FF2B5EF4-FFF2-40B4-BE49-F238E27FC236}">
                <a16:creationId xmlns:a16="http://schemas.microsoft.com/office/drawing/2014/main" id="{0D418D48-5DC8-7842-BEBB-1246A0D4255B}"/>
              </a:ext>
            </a:extLst>
          </p:cNvPr>
          <p:cNvSpPr/>
          <p:nvPr/>
        </p:nvSpPr>
        <p:spPr>
          <a:xfrm>
            <a:off x="10038985"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a:t>
            </a:r>
            <a:endParaRPr lang="en-US" sz="1200" dirty="0">
              <a:solidFill>
                <a:schemeClr val="tx1"/>
              </a:solidFill>
            </a:endParaRPr>
          </a:p>
        </p:txBody>
      </p:sp>
      <p:sp>
        <p:nvSpPr>
          <p:cNvPr id="73" name="Rectangle 72">
            <a:extLst>
              <a:ext uri="{FF2B5EF4-FFF2-40B4-BE49-F238E27FC236}">
                <a16:creationId xmlns:a16="http://schemas.microsoft.com/office/drawing/2014/main" id="{DEA71664-BCE2-124F-BA23-44D8CC2D9C33}"/>
              </a:ext>
            </a:extLst>
          </p:cNvPr>
          <p:cNvSpPr/>
          <p:nvPr/>
        </p:nvSpPr>
        <p:spPr>
          <a:xfrm>
            <a:off x="10789260"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a:t>
            </a:r>
            <a:endParaRPr lang="en-US" sz="1200" dirty="0">
              <a:solidFill>
                <a:schemeClr val="tx1"/>
              </a:solidFill>
            </a:endParaRPr>
          </a:p>
        </p:txBody>
      </p:sp>
      <p:sp>
        <p:nvSpPr>
          <p:cNvPr id="74" name="Rectangle 73">
            <a:extLst>
              <a:ext uri="{FF2B5EF4-FFF2-40B4-BE49-F238E27FC236}">
                <a16:creationId xmlns:a16="http://schemas.microsoft.com/office/drawing/2014/main" id="{BCE464F6-DAA0-A847-BF1B-D1CF636E6DC0}"/>
              </a:ext>
            </a:extLst>
          </p:cNvPr>
          <p:cNvSpPr/>
          <p:nvPr/>
        </p:nvSpPr>
        <p:spPr>
          <a:xfrm>
            <a:off x="9288710"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a:t>
            </a:r>
            <a:endParaRPr lang="en-US" sz="1200" dirty="0">
              <a:solidFill>
                <a:schemeClr val="tx1"/>
              </a:solidFill>
            </a:endParaRPr>
          </a:p>
        </p:txBody>
      </p:sp>
      <p:cxnSp>
        <p:nvCxnSpPr>
          <p:cNvPr id="75" name="Straight Arrow Connector 74">
            <a:extLst>
              <a:ext uri="{FF2B5EF4-FFF2-40B4-BE49-F238E27FC236}">
                <a16:creationId xmlns:a16="http://schemas.microsoft.com/office/drawing/2014/main" id="{2D6B88FC-2BBB-9D44-B117-E82F0505AE4F}"/>
              </a:ext>
            </a:extLst>
          </p:cNvPr>
          <p:cNvCxnSpPr>
            <a:cxnSpLocks/>
            <a:stCxn id="71" idx="2"/>
          </p:cNvCxnSpPr>
          <p:nvPr/>
        </p:nvCxnSpPr>
        <p:spPr>
          <a:xfrm>
            <a:off x="11771954" y="2689569"/>
            <a:ext cx="0" cy="864811"/>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B76F3A06-8484-7F47-85D0-FF13250A3D8A}"/>
              </a:ext>
            </a:extLst>
          </p:cNvPr>
          <p:cNvCxnSpPr>
            <a:cxnSpLocks/>
          </p:cNvCxnSpPr>
          <p:nvPr/>
        </p:nvCxnSpPr>
        <p:spPr>
          <a:xfrm>
            <a:off x="10267585" y="2689569"/>
            <a:ext cx="0" cy="870124"/>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8E7C513-E1AA-6F4A-962C-2CAB088F8602}"/>
              </a:ext>
            </a:extLst>
          </p:cNvPr>
          <p:cNvCxnSpPr>
            <a:cxnSpLocks/>
          </p:cNvCxnSpPr>
          <p:nvPr/>
        </p:nvCxnSpPr>
        <p:spPr>
          <a:xfrm>
            <a:off x="9517312" y="2689569"/>
            <a:ext cx="0" cy="870124"/>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EC9CBC9E-0417-5045-ACEE-8674DC46CB78}"/>
              </a:ext>
            </a:extLst>
          </p:cNvPr>
          <p:cNvCxnSpPr>
            <a:cxnSpLocks/>
          </p:cNvCxnSpPr>
          <p:nvPr/>
        </p:nvCxnSpPr>
        <p:spPr>
          <a:xfrm>
            <a:off x="8767041" y="2689570"/>
            <a:ext cx="0" cy="870124"/>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7914B8A-E004-1142-8E53-BB875DD068C7}"/>
              </a:ext>
            </a:extLst>
          </p:cNvPr>
          <p:cNvCxnSpPr>
            <a:cxnSpLocks/>
          </p:cNvCxnSpPr>
          <p:nvPr/>
        </p:nvCxnSpPr>
        <p:spPr>
          <a:xfrm>
            <a:off x="8020568" y="2689571"/>
            <a:ext cx="0" cy="870124"/>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CDAB035B-E6DE-E84A-B9C8-B40A696D9998}"/>
              </a:ext>
            </a:extLst>
          </p:cNvPr>
          <p:cNvCxnSpPr>
            <a:cxnSpLocks/>
          </p:cNvCxnSpPr>
          <p:nvPr/>
        </p:nvCxnSpPr>
        <p:spPr>
          <a:xfrm>
            <a:off x="7266474" y="2689572"/>
            <a:ext cx="0" cy="870124"/>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D39BC5C0-0F2D-9743-8125-B1B75A6DCDC7}"/>
              </a:ext>
            </a:extLst>
          </p:cNvPr>
          <p:cNvCxnSpPr>
            <a:cxnSpLocks/>
          </p:cNvCxnSpPr>
          <p:nvPr/>
        </p:nvCxnSpPr>
        <p:spPr>
          <a:xfrm>
            <a:off x="6531729" y="2689572"/>
            <a:ext cx="0" cy="870124"/>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8A895F3-5C04-DA4B-A85F-DAF83BACC1AF}"/>
              </a:ext>
            </a:extLst>
          </p:cNvPr>
          <p:cNvCxnSpPr>
            <a:cxnSpLocks/>
          </p:cNvCxnSpPr>
          <p:nvPr/>
        </p:nvCxnSpPr>
        <p:spPr>
          <a:xfrm>
            <a:off x="5769732" y="2689573"/>
            <a:ext cx="0" cy="870124"/>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1290AB05-2EC9-8045-9120-3182D8DD3826}"/>
              </a:ext>
            </a:extLst>
          </p:cNvPr>
          <p:cNvCxnSpPr>
            <a:cxnSpLocks/>
          </p:cNvCxnSpPr>
          <p:nvPr/>
        </p:nvCxnSpPr>
        <p:spPr>
          <a:xfrm>
            <a:off x="5011832" y="2689574"/>
            <a:ext cx="0" cy="870124"/>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A895128E-B5E1-8A4F-A7ED-50410ED0436E}"/>
              </a:ext>
            </a:extLst>
          </p:cNvPr>
          <p:cNvCxnSpPr>
            <a:cxnSpLocks/>
          </p:cNvCxnSpPr>
          <p:nvPr/>
        </p:nvCxnSpPr>
        <p:spPr>
          <a:xfrm>
            <a:off x="4277658" y="2689575"/>
            <a:ext cx="0" cy="870124"/>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66C17FE9-6EE6-BB43-8E94-E2FE2AD0D5D0}"/>
              </a:ext>
            </a:extLst>
          </p:cNvPr>
          <p:cNvCxnSpPr>
            <a:cxnSpLocks/>
          </p:cNvCxnSpPr>
          <p:nvPr/>
        </p:nvCxnSpPr>
        <p:spPr>
          <a:xfrm>
            <a:off x="3516787" y="2689575"/>
            <a:ext cx="0" cy="870124"/>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2FEA3551-EC6B-5F42-9E0B-43CB4C05D54F}"/>
              </a:ext>
            </a:extLst>
          </p:cNvPr>
          <p:cNvCxnSpPr>
            <a:cxnSpLocks/>
          </p:cNvCxnSpPr>
          <p:nvPr/>
        </p:nvCxnSpPr>
        <p:spPr>
          <a:xfrm>
            <a:off x="2802806" y="2689576"/>
            <a:ext cx="0" cy="870124"/>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91D9C663-873C-FA4A-8F30-B720626F167B}"/>
              </a:ext>
            </a:extLst>
          </p:cNvPr>
          <p:cNvCxnSpPr>
            <a:cxnSpLocks/>
          </p:cNvCxnSpPr>
          <p:nvPr/>
        </p:nvCxnSpPr>
        <p:spPr>
          <a:xfrm>
            <a:off x="2041935" y="2689576"/>
            <a:ext cx="0" cy="870124"/>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3BE5F1EC-1097-7541-AF8F-069ED5B9C832}"/>
              </a:ext>
            </a:extLst>
          </p:cNvPr>
          <p:cNvCxnSpPr>
            <a:cxnSpLocks/>
          </p:cNvCxnSpPr>
          <p:nvPr/>
        </p:nvCxnSpPr>
        <p:spPr>
          <a:xfrm>
            <a:off x="1315103" y="2689576"/>
            <a:ext cx="0" cy="870124"/>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BAB48A62-7FAD-7E46-BA13-52318E576A3E}"/>
              </a:ext>
            </a:extLst>
          </p:cNvPr>
          <p:cNvCxnSpPr>
            <a:cxnSpLocks/>
          </p:cNvCxnSpPr>
          <p:nvPr/>
        </p:nvCxnSpPr>
        <p:spPr>
          <a:xfrm>
            <a:off x="564826" y="2689577"/>
            <a:ext cx="0" cy="870124"/>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480798A5-DC1E-6849-B226-1603F9ED3DB1}"/>
              </a:ext>
            </a:extLst>
          </p:cNvPr>
          <p:cNvSpPr/>
          <p:nvPr/>
        </p:nvSpPr>
        <p:spPr>
          <a:xfrm>
            <a:off x="11545716" y="176839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x0</a:t>
            </a:r>
          </a:p>
        </p:txBody>
      </p:sp>
      <p:sp>
        <p:nvSpPr>
          <p:cNvPr id="91" name="Rectangle 90">
            <a:extLst>
              <a:ext uri="{FF2B5EF4-FFF2-40B4-BE49-F238E27FC236}">
                <a16:creationId xmlns:a16="http://schemas.microsoft.com/office/drawing/2014/main" id="{52ABFA57-FE0F-FB42-90FD-D06E2F8FE8E2}"/>
              </a:ext>
            </a:extLst>
          </p:cNvPr>
          <p:cNvSpPr/>
          <p:nvPr/>
        </p:nvSpPr>
        <p:spPr>
          <a:xfrm>
            <a:off x="10790744" y="176839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a:t>
            </a:r>
          </a:p>
        </p:txBody>
      </p:sp>
      <p:sp>
        <p:nvSpPr>
          <p:cNvPr id="92" name="Rectangle 91">
            <a:extLst>
              <a:ext uri="{FF2B5EF4-FFF2-40B4-BE49-F238E27FC236}">
                <a16:creationId xmlns:a16="http://schemas.microsoft.com/office/drawing/2014/main" id="{2999E3D3-8DE8-5641-A854-5DF3A4905A5F}"/>
              </a:ext>
            </a:extLst>
          </p:cNvPr>
          <p:cNvSpPr/>
          <p:nvPr/>
        </p:nvSpPr>
        <p:spPr>
          <a:xfrm>
            <a:off x="10038985" y="17688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a:t>
            </a:r>
          </a:p>
        </p:txBody>
      </p:sp>
      <p:sp>
        <p:nvSpPr>
          <p:cNvPr id="93" name="Rectangle 92">
            <a:extLst>
              <a:ext uri="{FF2B5EF4-FFF2-40B4-BE49-F238E27FC236}">
                <a16:creationId xmlns:a16="http://schemas.microsoft.com/office/drawing/2014/main" id="{91CC6061-F155-8745-BEAD-19EEC4BF1B61}"/>
              </a:ext>
            </a:extLst>
          </p:cNvPr>
          <p:cNvSpPr/>
          <p:nvPr/>
        </p:nvSpPr>
        <p:spPr>
          <a:xfrm>
            <a:off x="9288710" y="17688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x5</a:t>
            </a:r>
          </a:p>
        </p:txBody>
      </p:sp>
      <p:sp>
        <p:nvSpPr>
          <p:cNvPr id="94" name="Rectangle 93">
            <a:extLst>
              <a:ext uri="{FF2B5EF4-FFF2-40B4-BE49-F238E27FC236}">
                <a16:creationId xmlns:a16="http://schemas.microsoft.com/office/drawing/2014/main" id="{BE20663D-20A4-E94F-BD28-F7BC064EFFFB}"/>
              </a:ext>
            </a:extLst>
          </p:cNvPr>
          <p:cNvSpPr/>
          <p:nvPr/>
        </p:nvSpPr>
        <p:spPr>
          <a:xfrm>
            <a:off x="8538441" y="176411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x16</a:t>
            </a:r>
          </a:p>
        </p:txBody>
      </p:sp>
      <p:sp>
        <p:nvSpPr>
          <p:cNvPr id="95" name="Rectangle 94">
            <a:extLst>
              <a:ext uri="{FF2B5EF4-FFF2-40B4-BE49-F238E27FC236}">
                <a16:creationId xmlns:a16="http://schemas.microsoft.com/office/drawing/2014/main" id="{A0F28584-C343-FE4D-B739-A01945DB2228}"/>
              </a:ext>
            </a:extLst>
          </p:cNvPr>
          <p:cNvSpPr/>
          <p:nvPr/>
        </p:nvSpPr>
        <p:spPr>
          <a:xfrm>
            <a:off x="7791968" y="17688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x17</a:t>
            </a:r>
          </a:p>
        </p:txBody>
      </p:sp>
      <p:sp>
        <p:nvSpPr>
          <p:cNvPr id="96" name="Rectangle 95">
            <a:extLst>
              <a:ext uri="{FF2B5EF4-FFF2-40B4-BE49-F238E27FC236}">
                <a16:creationId xmlns:a16="http://schemas.microsoft.com/office/drawing/2014/main" id="{1C7CC332-E571-9641-A487-A012E0FCE861}"/>
              </a:ext>
            </a:extLst>
          </p:cNvPr>
          <p:cNvSpPr/>
          <p:nvPr/>
        </p:nvSpPr>
        <p:spPr>
          <a:xfrm>
            <a:off x="7795688" y="1307212"/>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x18</a:t>
            </a:r>
          </a:p>
        </p:txBody>
      </p:sp>
      <p:sp>
        <p:nvSpPr>
          <p:cNvPr id="97" name="Rectangle 96">
            <a:extLst>
              <a:ext uri="{FF2B5EF4-FFF2-40B4-BE49-F238E27FC236}">
                <a16:creationId xmlns:a16="http://schemas.microsoft.com/office/drawing/2014/main" id="{A28F5BC2-79CE-8F40-85BF-C42103F646DA}"/>
              </a:ext>
            </a:extLst>
          </p:cNvPr>
          <p:cNvSpPr/>
          <p:nvPr/>
        </p:nvSpPr>
        <p:spPr>
          <a:xfrm>
            <a:off x="7791966" y="845568"/>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x19</a:t>
            </a:r>
          </a:p>
        </p:txBody>
      </p:sp>
      <p:sp>
        <p:nvSpPr>
          <p:cNvPr id="98" name="Rectangle 97">
            <a:extLst>
              <a:ext uri="{FF2B5EF4-FFF2-40B4-BE49-F238E27FC236}">
                <a16:creationId xmlns:a16="http://schemas.microsoft.com/office/drawing/2014/main" id="{ED560E79-66DF-9D41-AA41-879F27D5A4EF}"/>
              </a:ext>
            </a:extLst>
          </p:cNvPr>
          <p:cNvSpPr/>
          <p:nvPr/>
        </p:nvSpPr>
        <p:spPr>
          <a:xfrm>
            <a:off x="7037874" y="177493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x20</a:t>
            </a:r>
          </a:p>
        </p:txBody>
      </p:sp>
      <p:sp>
        <p:nvSpPr>
          <p:cNvPr id="99" name="Rectangle 98">
            <a:extLst>
              <a:ext uri="{FF2B5EF4-FFF2-40B4-BE49-F238E27FC236}">
                <a16:creationId xmlns:a16="http://schemas.microsoft.com/office/drawing/2014/main" id="{32772A07-8594-314C-A5AA-856157F27573}"/>
              </a:ext>
            </a:extLst>
          </p:cNvPr>
          <p:cNvSpPr/>
          <p:nvPr/>
        </p:nvSpPr>
        <p:spPr>
          <a:xfrm>
            <a:off x="6282023" y="176839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x21</a:t>
            </a:r>
          </a:p>
        </p:txBody>
      </p:sp>
      <p:sp>
        <p:nvSpPr>
          <p:cNvPr id="100" name="Rectangle 99">
            <a:extLst>
              <a:ext uri="{FF2B5EF4-FFF2-40B4-BE49-F238E27FC236}">
                <a16:creationId xmlns:a16="http://schemas.microsoft.com/office/drawing/2014/main" id="{CEA50662-A7A8-474B-BC96-004E83A92168}"/>
              </a:ext>
            </a:extLst>
          </p:cNvPr>
          <p:cNvSpPr/>
          <p:nvPr/>
        </p:nvSpPr>
        <p:spPr>
          <a:xfrm>
            <a:off x="6290226" y="131119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x22</a:t>
            </a:r>
          </a:p>
        </p:txBody>
      </p:sp>
      <p:sp>
        <p:nvSpPr>
          <p:cNvPr id="101" name="Rectangle 100">
            <a:extLst>
              <a:ext uri="{FF2B5EF4-FFF2-40B4-BE49-F238E27FC236}">
                <a16:creationId xmlns:a16="http://schemas.microsoft.com/office/drawing/2014/main" id="{986B964E-C7F2-9C42-BC34-B6FEA79FF956}"/>
              </a:ext>
            </a:extLst>
          </p:cNvPr>
          <p:cNvSpPr/>
          <p:nvPr/>
        </p:nvSpPr>
        <p:spPr>
          <a:xfrm>
            <a:off x="6290226" y="865614"/>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x23</a:t>
            </a:r>
          </a:p>
        </p:txBody>
      </p:sp>
      <p:sp>
        <p:nvSpPr>
          <p:cNvPr id="102" name="Rectangle 101">
            <a:extLst>
              <a:ext uri="{FF2B5EF4-FFF2-40B4-BE49-F238E27FC236}">
                <a16:creationId xmlns:a16="http://schemas.microsoft.com/office/drawing/2014/main" id="{33563D9E-DF0F-F94C-B463-D335C06815BF}"/>
              </a:ext>
            </a:extLst>
          </p:cNvPr>
          <p:cNvSpPr/>
          <p:nvPr/>
        </p:nvSpPr>
        <p:spPr>
          <a:xfrm>
            <a:off x="5541132" y="176839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x32</a:t>
            </a:r>
          </a:p>
        </p:txBody>
      </p:sp>
      <p:sp>
        <p:nvSpPr>
          <p:cNvPr id="103" name="Rectangle 102">
            <a:extLst>
              <a:ext uri="{FF2B5EF4-FFF2-40B4-BE49-F238E27FC236}">
                <a16:creationId xmlns:a16="http://schemas.microsoft.com/office/drawing/2014/main" id="{29676C5D-A8EE-2F41-BAE4-A23DA956700C}"/>
              </a:ext>
            </a:extLst>
          </p:cNvPr>
          <p:cNvSpPr/>
          <p:nvPr/>
        </p:nvSpPr>
        <p:spPr>
          <a:xfrm>
            <a:off x="4787055" y="176839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x33</a:t>
            </a:r>
          </a:p>
        </p:txBody>
      </p:sp>
      <p:sp>
        <p:nvSpPr>
          <p:cNvPr id="104" name="Rectangle 103">
            <a:extLst>
              <a:ext uri="{FF2B5EF4-FFF2-40B4-BE49-F238E27FC236}">
                <a16:creationId xmlns:a16="http://schemas.microsoft.com/office/drawing/2014/main" id="{BD77EC73-16D1-664F-993D-FC141347DFB5}"/>
              </a:ext>
            </a:extLst>
          </p:cNvPr>
          <p:cNvSpPr/>
          <p:nvPr/>
        </p:nvSpPr>
        <p:spPr>
          <a:xfrm>
            <a:off x="4786253" y="131119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x34</a:t>
            </a:r>
          </a:p>
        </p:txBody>
      </p:sp>
      <p:sp>
        <p:nvSpPr>
          <p:cNvPr id="105" name="Rectangle 104">
            <a:extLst>
              <a:ext uri="{FF2B5EF4-FFF2-40B4-BE49-F238E27FC236}">
                <a16:creationId xmlns:a16="http://schemas.microsoft.com/office/drawing/2014/main" id="{A490D878-9048-7A43-BE58-B4B8BF1F2DCF}"/>
              </a:ext>
            </a:extLst>
          </p:cNvPr>
          <p:cNvSpPr/>
          <p:nvPr/>
        </p:nvSpPr>
        <p:spPr>
          <a:xfrm>
            <a:off x="4787055" y="85466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35</a:t>
            </a:r>
            <a:endParaRPr lang="en-US" sz="1200" dirty="0">
              <a:solidFill>
                <a:schemeClr val="tx1"/>
              </a:solidFill>
            </a:endParaRPr>
          </a:p>
        </p:txBody>
      </p:sp>
      <p:sp>
        <p:nvSpPr>
          <p:cNvPr id="106" name="Rectangle 105">
            <a:extLst>
              <a:ext uri="{FF2B5EF4-FFF2-40B4-BE49-F238E27FC236}">
                <a16:creationId xmlns:a16="http://schemas.microsoft.com/office/drawing/2014/main" id="{57415F99-689A-CA4B-9378-BA4557692A9B}"/>
              </a:ext>
            </a:extLst>
          </p:cNvPr>
          <p:cNvSpPr/>
          <p:nvPr/>
        </p:nvSpPr>
        <p:spPr>
          <a:xfrm>
            <a:off x="4049058" y="177517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x36</a:t>
            </a:r>
          </a:p>
        </p:txBody>
      </p:sp>
      <p:sp>
        <p:nvSpPr>
          <p:cNvPr id="107" name="Rectangle 106">
            <a:extLst>
              <a:ext uri="{FF2B5EF4-FFF2-40B4-BE49-F238E27FC236}">
                <a16:creationId xmlns:a16="http://schemas.microsoft.com/office/drawing/2014/main" id="{4B11A55F-3E7B-D74F-BBBE-3678FFE46383}"/>
              </a:ext>
            </a:extLst>
          </p:cNvPr>
          <p:cNvSpPr/>
          <p:nvPr/>
        </p:nvSpPr>
        <p:spPr>
          <a:xfrm>
            <a:off x="3288187" y="177517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x37</a:t>
            </a:r>
          </a:p>
        </p:txBody>
      </p:sp>
      <p:sp>
        <p:nvSpPr>
          <p:cNvPr id="108" name="Rectangle 107">
            <a:extLst>
              <a:ext uri="{FF2B5EF4-FFF2-40B4-BE49-F238E27FC236}">
                <a16:creationId xmlns:a16="http://schemas.microsoft.com/office/drawing/2014/main" id="{7F0F5289-D31E-C341-A573-427DE8482C87}"/>
              </a:ext>
            </a:extLst>
          </p:cNvPr>
          <p:cNvSpPr/>
          <p:nvPr/>
        </p:nvSpPr>
        <p:spPr>
          <a:xfrm>
            <a:off x="3288187" y="131119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x38</a:t>
            </a:r>
          </a:p>
        </p:txBody>
      </p:sp>
      <p:sp>
        <p:nvSpPr>
          <p:cNvPr id="109" name="Rectangle 108">
            <a:extLst>
              <a:ext uri="{FF2B5EF4-FFF2-40B4-BE49-F238E27FC236}">
                <a16:creationId xmlns:a16="http://schemas.microsoft.com/office/drawing/2014/main" id="{60CC1551-BBCD-FD4B-A4E2-D8066221DCA1}"/>
              </a:ext>
            </a:extLst>
          </p:cNvPr>
          <p:cNvSpPr/>
          <p:nvPr/>
        </p:nvSpPr>
        <p:spPr>
          <a:xfrm>
            <a:off x="3288187" y="85466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x39</a:t>
            </a:r>
          </a:p>
        </p:txBody>
      </p:sp>
      <p:sp>
        <p:nvSpPr>
          <p:cNvPr id="110" name="Rectangle 109">
            <a:extLst>
              <a:ext uri="{FF2B5EF4-FFF2-40B4-BE49-F238E27FC236}">
                <a16:creationId xmlns:a16="http://schemas.microsoft.com/office/drawing/2014/main" id="{9E778FBF-E717-AD43-B8AD-41962848CBAE}"/>
              </a:ext>
            </a:extLst>
          </p:cNvPr>
          <p:cNvSpPr/>
          <p:nvPr/>
        </p:nvSpPr>
        <p:spPr>
          <a:xfrm>
            <a:off x="2574206" y="177517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48</a:t>
            </a:r>
            <a:endParaRPr lang="en-US" sz="1200" dirty="0">
              <a:solidFill>
                <a:schemeClr val="tx1"/>
              </a:solidFill>
            </a:endParaRPr>
          </a:p>
        </p:txBody>
      </p:sp>
      <p:sp>
        <p:nvSpPr>
          <p:cNvPr id="111" name="Rectangle 110">
            <a:extLst>
              <a:ext uri="{FF2B5EF4-FFF2-40B4-BE49-F238E27FC236}">
                <a16:creationId xmlns:a16="http://schemas.microsoft.com/office/drawing/2014/main" id="{4757CFCB-88B0-0849-AA31-7A48E69F5EFC}"/>
              </a:ext>
            </a:extLst>
          </p:cNvPr>
          <p:cNvSpPr/>
          <p:nvPr/>
        </p:nvSpPr>
        <p:spPr>
          <a:xfrm>
            <a:off x="1813335" y="177517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49</a:t>
            </a:r>
            <a:endParaRPr lang="en-US" sz="1200" dirty="0">
              <a:solidFill>
                <a:schemeClr val="tx1"/>
              </a:solidFill>
            </a:endParaRPr>
          </a:p>
        </p:txBody>
      </p:sp>
      <p:sp>
        <p:nvSpPr>
          <p:cNvPr id="112" name="Rectangle 111">
            <a:extLst>
              <a:ext uri="{FF2B5EF4-FFF2-40B4-BE49-F238E27FC236}">
                <a16:creationId xmlns:a16="http://schemas.microsoft.com/office/drawing/2014/main" id="{E41DF454-94AE-F846-95D3-62D76550A321}"/>
              </a:ext>
            </a:extLst>
          </p:cNvPr>
          <p:cNvSpPr/>
          <p:nvPr/>
        </p:nvSpPr>
        <p:spPr>
          <a:xfrm>
            <a:off x="1813335" y="131119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50</a:t>
            </a:r>
            <a:endParaRPr lang="en-US" sz="1200" dirty="0">
              <a:solidFill>
                <a:schemeClr val="tx1"/>
              </a:solidFill>
            </a:endParaRPr>
          </a:p>
        </p:txBody>
      </p:sp>
      <p:sp>
        <p:nvSpPr>
          <p:cNvPr id="113" name="Rectangle 112">
            <a:extLst>
              <a:ext uri="{FF2B5EF4-FFF2-40B4-BE49-F238E27FC236}">
                <a16:creationId xmlns:a16="http://schemas.microsoft.com/office/drawing/2014/main" id="{88253123-94AC-7F4B-A44E-E6CDA47BB14D}"/>
              </a:ext>
            </a:extLst>
          </p:cNvPr>
          <p:cNvSpPr/>
          <p:nvPr/>
        </p:nvSpPr>
        <p:spPr>
          <a:xfrm>
            <a:off x="1813335" y="85466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51</a:t>
            </a:r>
            <a:endParaRPr lang="en-US" sz="1200" dirty="0">
              <a:solidFill>
                <a:schemeClr val="tx1"/>
              </a:solidFill>
            </a:endParaRPr>
          </a:p>
        </p:txBody>
      </p:sp>
      <p:sp>
        <p:nvSpPr>
          <p:cNvPr id="114" name="Rectangle 113">
            <a:extLst>
              <a:ext uri="{FF2B5EF4-FFF2-40B4-BE49-F238E27FC236}">
                <a16:creationId xmlns:a16="http://schemas.microsoft.com/office/drawing/2014/main" id="{7F26C9B4-C8A7-DE4D-9C07-A3EB0560E812}"/>
              </a:ext>
            </a:extLst>
          </p:cNvPr>
          <p:cNvSpPr/>
          <p:nvPr/>
        </p:nvSpPr>
        <p:spPr>
          <a:xfrm>
            <a:off x="1082270" y="177517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52</a:t>
            </a:r>
            <a:endParaRPr lang="en-US" sz="1200" dirty="0">
              <a:solidFill>
                <a:schemeClr val="tx1"/>
              </a:solidFill>
            </a:endParaRPr>
          </a:p>
        </p:txBody>
      </p:sp>
      <p:sp>
        <p:nvSpPr>
          <p:cNvPr id="115" name="Rectangle 114">
            <a:extLst>
              <a:ext uri="{FF2B5EF4-FFF2-40B4-BE49-F238E27FC236}">
                <a16:creationId xmlns:a16="http://schemas.microsoft.com/office/drawing/2014/main" id="{EAF5ADCD-1DE3-F34F-89C1-8E57F6C29261}"/>
              </a:ext>
            </a:extLst>
          </p:cNvPr>
          <p:cNvSpPr/>
          <p:nvPr/>
        </p:nvSpPr>
        <p:spPr>
          <a:xfrm>
            <a:off x="336361" y="177517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x5</a:t>
            </a:r>
            <a:r>
              <a:rPr lang="en-US" altLang="zh-CN" sz="1200" dirty="0">
                <a:solidFill>
                  <a:schemeClr val="tx1"/>
                </a:solidFill>
              </a:rPr>
              <a:t>3</a:t>
            </a:r>
            <a:endParaRPr lang="en-US" sz="1200" dirty="0">
              <a:solidFill>
                <a:schemeClr val="tx1"/>
              </a:solidFill>
            </a:endParaRPr>
          </a:p>
        </p:txBody>
      </p:sp>
      <p:sp>
        <p:nvSpPr>
          <p:cNvPr id="116" name="Rectangle 115">
            <a:extLst>
              <a:ext uri="{FF2B5EF4-FFF2-40B4-BE49-F238E27FC236}">
                <a16:creationId xmlns:a16="http://schemas.microsoft.com/office/drawing/2014/main" id="{8474AACC-50F9-D344-9683-F6FBE781768A}"/>
              </a:ext>
            </a:extLst>
          </p:cNvPr>
          <p:cNvSpPr/>
          <p:nvPr/>
        </p:nvSpPr>
        <p:spPr>
          <a:xfrm>
            <a:off x="341081" y="1322814"/>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54</a:t>
            </a:r>
            <a:endParaRPr lang="en-US" sz="1200" dirty="0">
              <a:solidFill>
                <a:schemeClr val="tx1"/>
              </a:solidFill>
            </a:endParaRPr>
          </a:p>
        </p:txBody>
      </p:sp>
      <p:sp>
        <p:nvSpPr>
          <p:cNvPr id="117" name="Rectangle 116">
            <a:extLst>
              <a:ext uri="{FF2B5EF4-FFF2-40B4-BE49-F238E27FC236}">
                <a16:creationId xmlns:a16="http://schemas.microsoft.com/office/drawing/2014/main" id="{D147DC6F-32B2-E34F-821C-52F8858AAEDC}"/>
              </a:ext>
            </a:extLst>
          </p:cNvPr>
          <p:cNvSpPr/>
          <p:nvPr/>
        </p:nvSpPr>
        <p:spPr>
          <a:xfrm>
            <a:off x="341659" y="865614"/>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55</a:t>
            </a:r>
            <a:endParaRPr lang="en-US" sz="1200" dirty="0">
              <a:solidFill>
                <a:schemeClr val="tx1"/>
              </a:solidFill>
            </a:endParaRPr>
          </a:p>
        </p:txBody>
      </p:sp>
      <p:sp>
        <p:nvSpPr>
          <p:cNvPr id="118" name="Rectangle 117">
            <a:extLst>
              <a:ext uri="{FF2B5EF4-FFF2-40B4-BE49-F238E27FC236}">
                <a16:creationId xmlns:a16="http://schemas.microsoft.com/office/drawing/2014/main" id="{85398BE3-7C61-7F43-AC8A-B7C7BE7CD48F}"/>
              </a:ext>
            </a:extLst>
          </p:cNvPr>
          <p:cNvSpPr/>
          <p:nvPr/>
        </p:nvSpPr>
        <p:spPr>
          <a:xfrm>
            <a:off x="10785458" y="131797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2</a:t>
            </a:r>
            <a:endParaRPr lang="en-US" sz="1200" dirty="0">
              <a:solidFill>
                <a:schemeClr val="tx1"/>
              </a:solidFill>
            </a:endParaRPr>
          </a:p>
        </p:txBody>
      </p:sp>
      <p:sp>
        <p:nvSpPr>
          <p:cNvPr id="119" name="Rectangle 118">
            <a:extLst>
              <a:ext uri="{FF2B5EF4-FFF2-40B4-BE49-F238E27FC236}">
                <a16:creationId xmlns:a16="http://schemas.microsoft.com/office/drawing/2014/main" id="{E918BF39-5E84-9C4E-A625-BE12FA2E45FD}"/>
              </a:ext>
            </a:extLst>
          </p:cNvPr>
          <p:cNvSpPr/>
          <p:nvPr/>
        </p:nvSpPr>
        <p:spPr>
          <a:xfrm>
            <a:off x="10790744" y="87607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3</a:t>
            </a:r>
            <a:endParaRPr lang="en-US" sz="1200" dirty="0">
              <a:solidFill>
                <a:schemeClr val="tx1"/>
              </a:solidFill>
            </a:endParaRPr>
          </a:p>
        </p:txBody>
      </p:sp>
      <p:sp>
        <p:nvSpPr>
          <p:cNvPr id="120" name="Rectangle 119">
            <a:extLst>
              <a:ext uri="{FF2B5EF4-FFF2-40B4-BE49-F238E27FC236}">
                <a16:creationId xmlns:a16="http://schemas.microsoft.com/office/drawing/2014/main" id="{93F44A91-1933-AD42-AA71-A949E837CEB2}"/>
              </a:ext>
            </a:extLst>
          </p:cNvPr>
          <p:cNvSpPr/>
          <p:nvPr/>
        </p:nvSpPr>
        <p:spPr>
          <a:xfrm>
            <a:off x="9285497" y="1321507"/>
            <a:ext cx="457200" cy="446886"/>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a:t>
            </a:r>
          </a:p>
        </p:txBody>
      </p:sp>
      <p:sp>
        <p:nvSpPr>
          <p:cNvPr id="121" name="Rectangle 120">
            <a:extLst>
              <a:ext uri="{FF2B5EF4-FFF2-40B4-BE49-F238E27FC236}">
                <a16:creationId xmlns:a16="http://schemas.microsoft.com/office/drawing/2014/main" id="{4E9F1411-947B-3C47-B4C0-349AD4C03047}"/>
              </a:ext>
            </a:extLst>
          </p:cNvPr>
          <p:cNvSpPr/>
          <p:nvPr/>
        </p:nvSpPr>
        <p:spPr>
          <a:xfrm>
            <a:off x="9289823" y="875928"/>
            <a:ext cx="457200" cy="446886"/>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a:t>
            </a:r>
          </a:p>
        </p:txBody>
      </p:sp>
      <p:cxnSp>
        <p:nvCxnSpPr>
          <p:cNvPr id="122" name="Straight Arrow Connector 121">
            <a:extLst>
              <a:ext uri="{FF2B5EF4-FFF2-40B4-BE49-F238E27FC236}">
                <a16:creationId xmlns:a16="http://schemas.microsoft.com/office/drawing/2014/main" id="{E9079BA6-75A3-1B47-8096-BA7B12417D03}"/>
              </a:ext>
            </a:extLst>
          </p:cNvPr>
          <p:cNvCxnSpPr>
            <a:cxnSpLocks/>
          </p:cNvCxnSpPr>
          <p:nvPr/>
        </p:nvCxnSpPr>
        <p:spPr>
          <a:xfrm>
            <a:off x="11776101" y="2684256"/>
            <a:ext cx="0" cy="8701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56633075-9A8E-DA49-97EA-6E0205432FCB}"/>
              </a:ext>
            </a:extLst>
          </p:cNvPr>
          <p:cNvCxnSpPr>
            <a:cxnSpLocks/>
          </p:cNvCxnSpPr>
          <p:nvPr/>
        </p:nvCxnSpPr>
        <p:spPr>
          <a:xfrm>
            <a:off x="11019601" y="2693135"/>
            <a:ext cx="0" cy="8701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1A28B1FD-76BC-2A46-8E50-D62CD67DBF9C}"/>
              </a:ext>
            </a:extLst>
          </p:cNvPr>
          <p:cNvCxnSpPr>
            <a:cxnSpLocks/>
          </p:cNvCxnSpPr>
          <p:nvPr/>
        </p:nvCxnSpPr>
        <p:spPr>
          <a:xfrm>
            <a:off x="10268297" y="2693136"/>
            <a:ext cx="0" cy="8701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17E74FC6-C5B6-D943-810B-B08950E91126}"/>
              </a:ext>
            </a:extLst>
          </p:cNvPr>
          <p:cNvCxnSpPr>
            <a:cxnSpLocks/>
          </p:cNvCxnSpPr>
          <p:nvPr/>
        </p:nvCxnSpPr>
        <p:spPr>
          <a:xfrm>
            <a:off x="7266464" y="2693137"/>
            <a:ext cx="0" cy="8701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7BB11E3D-6BD8-A949-82D2-D71596269861}"/>
              </a:ext>
            </a:extLst>
          </p:cNvPr>
          <p:cNvCxnSpPr>
            <a:cxnSpLocks/>
          </p:cNvCxnSpPr>
          <p:nvPr/>
        </p:nvCxnSpPr>
        <p:spPr>
          <a:xfrm>
            <a:off x="8013769" y="2693137"/>
            <a:ext cx="0" cy="8701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339A6AF7-1997-914B-B381-5AC93532E61F}"/>
              </a:ext>
            </a:extLst>
          </p:cNvPr>
          <p:cNvCxnSpPr>
            <a:cxnSpLocks/>
          </p:cNvCxnSpPr>
          <p:nvPr/>
        </p:nvCxnSpPr>
        <p:spPr>
          <a:xfrm>
            <a:off x="8773459" y="2693137"/>
            <a:ext cx="0" cy="8701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A211F0D1-EBC6-BD49-8C38-1768900E4DFD}"/>
              </a:ext>
            </a:extLst>
          </p:cNvPr>
          <p:cNvCxnSpPr>
            <a:cxnSpLocks/>
          </p:cNvCxnSpPr>
          <p:nvPr/>
        </p:nvCxnSpPr>
        <p:spPr>
          <a:xfrm>
            <a:off x="9518414" y="2693137"/>
            <a:ext cx="0" cy="8701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DC3291C4-995F-2641-AA23-369FA6D3EB6D}"/>
              </a:ext>
            </a:extLst>
          </p:cNvPr>
          <p:cNvCxnSpPr>
            <a:cxnSpLocks/>
          </p:cNvCxnSpPr>
          <p:nvPr/>
        </p:nvCxnSpPr>
        <p:spPr>
          <a:xfrm>
            <a:off x="6533101" y="2693137"/>
            <a:ext cx="0" cy="8701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18A17F9E-2552-8C4F-92F5-9A7C0E5E394A}"/>
              </a:ext>
            </a:extLst>
          </p:cNvPr>
          <p:cNvCxnSpPr>
            <a:cxnSpLocks/>
          </p:cNvCxnSpPr>
          <p:nvPr/>
        </p:nvCxnSpPr>
        <p:spPr>
          <a:xfrm>
            <a:off x="5766916" y="2693137"/>
            <a:ext cx="0" cy="8701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ACC06F04-AC14-A04E-9974-0DE8CF058894}"/>
              </a:ext>
            </a:extLst>
          </p:cNvPr>
          <p:cNvCxnSpPr>
            <a:cxnSpLocks/>
          </p:cNvCxnSpPr>
          <p:nvPr/>
        </p:nvCxnSpPr>
        <p:spPr>
          <a:xfrm>
            <a:off x="4274854" y="2693137"/>
            <a:ext cx="0" cy="8701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9BC646BF-BFF4-FA41-8ADF-594B94F79C7A}"/>
              </a:ext>
            </a:extLst>
          </p:cNvPr>
          <p:cNvCxnSpPr>
            <a:cxnSpLocks/>
          </p:cNvCxnSpPr>
          <p:nvPr/>
        </p:nvCxnSpPr>
        <p:spPr>
          <a:xfrm>
            <a:off x="3516777" y="2693137"/>
            <a:ext cx="0" cy="8701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F4AE06C-28C9-EC4D-8BEF-8798ADBE7EA9}"/>
              </a:ext>
            </a:extLst>
          </p:cNvPr>
          <p:cNvCxnSpPr>
            <a:cxnSpLocks/>
          </p:cNvCxnSpPr>
          <p:nvPr/>
        </p:nvCxnSpPr>
        <p:spPr>
          <a:xfrm>
            <a:off x="2041922" y="2693137"/>
            <a:ext cx="0" cy="8701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9A8C9553-ED3A-7B47-96E2-0E23593E47B1}"/>
              </a:ext>
            </a:extLst>
          </p:cNvPr>
          <p:cNvCxnSpPr>
            <a:cxnSpLocks/>
          </p:cNvCxnSpPr>
          <p:nvPr/>
        </p:nvCxnSpPr>
        <p:spPr>
          <a:xfrm>
            <a:off x="2804675" y="2693137"/>
            <a:ext cx="0" cy="8701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1B9BB54B-C697-5B42-AFC4-564AF54CAA4E}"/>
              </a:ext>
            </a:extLst>
          </p:cNvPr>
          <p:cNvCxnSpPr>
            <a:cxnSpLocks/>
          </p:cNvCxnSpPr>
          <p:nvPr/>
        </p:nvCxnSpPr>
        <p:spPr>
          <a:xfrm>
            <a:off x="5011820" y="2693137"/>
            <a:ext cx="0" cy="8701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AAD0E683-6D15-C644-8025-7CD2817887A7}"/>
              </a:ext>
            </a:extLst>
          </p:cNvPr>
          <p:cNvCxnSpPr>
            <a:cxnSpLocks/>
          </p:cNvCxnSpPr>
          <p:nvPr/>
        </p:nvCxnSpPr>
        <p:spPr>
          <a:xfrm>
            <a:off x="1312611" y="2693137"/>
            <a:ext cx="0" cy="8701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F272861F-E739-9B49-A108-34E09A6EDB6E}"/>
              </a:ext>
            </a:extLst>
          </p:cNvPr>
          <p:cNvCxnSpPr>
            <a:cxnSpLocks/>
          </p:cNvCxnSpPr>
          <p:nvPr/>
        </p:nvCxnSpPr>
        <p:spPr>
          <a:xfrm>
            <a:off x="564957" y="2693138"/>
            <a:ext cx="0" cy="8701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8997B8C9-026F-C649-A419-DF615CA9ABCD}"/>
              </a:ext>
            </a:extLst>
          </p:cNvPr>
          <p:cNvCxnSpPr>
            <a:cxnSpLocks/>
            <a:stCxn id="13" idx="0"/>
          </p:cNvCxnSpPr>
          <p:nvPr/>
        </p:nvCxnSpPr>
        <p:spPr>
          <a:xfrm flipH="1">
            <a:off x="6144589" y="4065929"/>
            <a:ext cx="5627363" cy="1263988"/>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B5593D6B-9C9D-2B4F-864E-85F5401C5C01}"/>
              </a:ext>
            </a:extLst>
          </p:cNvPr>
          <p:cNvCxnSpPr>
            <a:cxnSpLocks/>
            <a:stCxn id="16" idx="0"/>
          </p:cNvCxnSpPr>
          <p:nvPr/>
        </p:nvCxnSpPr>
        <p:spPr>
          <a:xfrm flipH="1">
            <a:off x="6144589" y="4068892"/>
            <a:ext cx="4873269" cy="1261025"/>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19C52DB3-5A99-5A4D-9DF6-A7E9436C4F68}"/>
              </a:ext>
            </a:extLst>
          </p:cNvPr>
          <p:cNvCxnSpPr>
            <a:cxnSpLocks/>
            <a:stCxn id="19" idx="0"/>
          </p:cNvCxnSpPr>
          <p:nvPr/>
        </p:nvCxnSpPr>
        <p:spPr>
          <a:xfrm flipH="1">
            <a:off x="6144589" y="4071855"/>
            <a:ext cx="4122994" cy="1258062"/>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4B549AED-366D-FA49-8B3F-BA6EC9003A2B}"/>
              </a:ext>
            </a:extLst>
          </p:cNvPr>
          <p:cNvCxnSpPr>
            <a:cxnSpLocks/>
            <a:stCxn id="22" idx="0"/>
          </p:cNvCxnSpPr>
          <p:nvPr/>
        </p:nvCxnSpPr>
        <p:spPr>
          <a:xfrm flipH="1">
            <a:off x="6144589" y="4065929"/>
            <a:ext cx="3372721" cy="1263988"/>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C549B2E9-B1D6-6141-A9BA-89EF211751DC}"/>
              </a:ext>
            </a:extLst>
          </p:cNvPr>
          <p:cNvCxnSpPr>
            <a:cxnSpLocks/>
            <a:stCxn id="25" idx="0"/>
          </p:cNvCxnSpPr>
          <p:nvPr/>
        </p:nvCxnSpPr>
        <p:spPr>
          <a:xfrm flipH="1">
            <a:off x="6144589" y="4065929"/>
            <a:ext cx="2622450" cy="1263988"/>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25E87A81-9FC6-0C4E-BDD2-FAB56CB7F1DD}"/>
              </a:ext>
            </a:extLst>
          </p:cNvPr>
          <p:cNvCxnSpPr>
            <a:cxnSpLocks/>
            <a:stCxn id="28" idx="0"/>
          </p:cNvCxnSpPr>
          <p:nvPr/>
        </p:nvCxnSpPr>
        <p:spPr>
          <a:xfrm flipH="1">
            <a:off x="6144589" y="4074818"/>
            <a:ext cx="1875977" cy="1255099"/>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D888B4AE-74C0-2242-B950-9CC298A59C4A}"/>
              </a:ext>
            </a:extLst>
          </p:cNvPr>
          <p:cNvCxnSpPr>
            <a:cxnSpLocks/>
            <a:stCxn id="31" idx="0"/>
          </p:cNvCxnSpPr>
          <p:nvPr/>
        </p:nvCxnSpPr>
        <p:spPr>
          <a:xfrm flipH="1">
            <a:off x="6144589" y="4077781"/>
            <a:ext cx="1121883" cy="1252136"/>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6F16DF84-EDC4-3941-9D8C-AD71707FDD13}"/>
              </a:ext>
            </a:extLst>
          </p:cNvPr>
          <p:cNvCxnSpPr>
            <a:cxnSpLocks/>
            <a:stCxn id="34" idx="0"/>
          </p:cNvCxnSpPr>
          <p:nvPr/>
        </p:nvCxnSpPr>
        <p:spPr>
          <a:xfrm flipH="1">
            <a:off x="6144589" y="4077781"/>
            <a:ext cx="379233" cy="1252136"/>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21B9780F-C8E3-0C47-93AD-DF5B159FC138}"/>
              </a:ext>
            </a:extLst>
          </p:cNvPr>
          <p:cNvCxnSpPr>
            <a:cxnSpLocks/>
            <a:stCxn id="37" idx="0"/>
          </p:cNvCxnSpPr>
          <p:nvPr/>
        </p:nvCxnSpPr>
        <p:spPr>
          <a:xfrm>
            <a:off x="5769449" y="4077781"/>
            <a:ext cx="375140" cy="1252136"/>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6BF5E3A0-7C7F-0244-9297-5408EB4819C2}"/>
              </a:ext>
            </a:extLst>
          </p:cNvPr>
          <p:cNvCxnSpPr>
            <a:cxnSpLocks/>
            <a:stCxn id="40" idx="0"/>
          </p:cNvCxnSpPr>
          <p:nvPr/>
        </p:nvCxnSpPr>
        <p:spPr>
          <a:xfrm>
            <a:off x="5011830" y="4077781"/>
            <a:ext cx="1132759" cy="1252136"/>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91C816C3-91FE-804E-A411-CD441AB49575}"/>
              </a:ext>
            </a:extLst>
          </p:cNvPr>
          <p:cNvCxnSpPr>
            <a:cxnSpLocks/>
            <a:stCxn id="42" idx="0"/>
          </p:cNvCxnSpPr>
          <p:nvPr/>
        </p:nvCxnSpPr>
        <p:spPr>
          <a:xfrm>
            <a:off x="4277657" y="4068892"/>
            <a:ext cx="1866932" cy="1261025"/>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488A98CE-3BDD-1148-AE48-673E43FA9FFA}"/>
              </a:ext>
            </a:extLst>
          </p:cNvPr>
          <p:cNvCxnSpPr>
            <a:cxnSpLocks/>
            <a:stCxn id="45" idx="0"/>
          </p:cNvCxnSpPr>
          <p:nvPr/>
        </p:nvCxnSpPr>
        <p:spPr>
          <a:xfrm>
            <a:off x="3540231" y="4068892"/>
            <a:ext cx="2604358" cy="1261025"/>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69B13BE7-B0B3-3943-8E00-76B5A4D56F55}"/>
              </a:ext>
            </a:extLst>
          </p:cNvPr>
          <p:cNvCxnSpPr>
            <a:cxnSpLocks/>
            <a:stCxn id="48" idx="0"/>
          </p:cNvCxnSpPr>
          <p:nvPr/>
        </p:nvCxnSpPr>
        <p:spPr>
          <a:xfrm>
            <a:off x="2802805" y="4068892"/>
            <a:ext cx="3341784" cy="1261025"/>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7F8E8EDA-8FD5-5044-965F-49E53D4231D7}"/>
              </a:ext>
            </a:extLst>
          </p:cNvPr>
          <p:cNvCxnSpPr>
            <a:cxnSpLocks/>
            <a:stCxn id="51" idx="0"/>
          </p:cNvCxnSpPr>
          <p:nvPr/>
        </p:nvCxnSpPr>
        <p:spPr>
          <a:xfrm>
            <a:off x="2065379" y="4068892"/>
            <a:ext cx="4079210" cy="1261025"/>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842F9A5C-310A-1B4C-AA77-971775A26A01}"/>
              </a:ext>
            </a:extLst>
          </p:cNvPr>
          <p:cNvCxnSpPr>
            <a:cxnSpLocks/>
            <a:stCxn id="54" idx="0"/>
          </p:cNvCxnSpPr>
          <p:nvPr/>
        </p:nvCxnSpPr>
        <p:spPr>
          <a:xfrm>
            <a:off x="1291656" y="4068892"/>
            <a:ext cx="4852933" cy="1261025"/>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3557DD12-7038-A142-BB75-844E7AACCF87}"/>
              </a:ext>
            </a:extLst>
          </p:cNvPr>
          <p:cNvCxnSpPr>
            <a:cxnSpLocks/>
            <a:stCxn id="57" idx="0"/>
          </p:cNvCxnSpPr>
          <p:nvPr/>
        </p:nvCxnSpPr>
        <p:spPr>
          <a:xfrm>
            <a:off x="529656" y="4068892"/>
            <a:ext cx="5614933" cy="1261025"/>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C3D1D1E7-EC55-B14E-BB9E-731DC111BE29}"/>
              </a:ext>
            </a:extLst>
          </p:cNvPr>
          <p:cNvSpPr/>
          <p:nvPr/>
        </p:nvSpPr>
        <p:spPr>
          <a:xfrm>
            <a:off x="5915989" y="5401356"/>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p0</a:t>
            </a:r>
          </a:p>
        </p:txBody>
      </p:sp>
      <p:sp>
        <p:nvSpPr>
          <p:cNvPr id="155" name="Rounded Rectangle 154">
            <a:extLst>
              <a:ext uri="{FF2B5EF4-FFF2-40B4-BE49-F238E27FC236}">
                <a16:creationId xmlns:a16="http://schemas.microsoft.com/office/drawing/2014/main" id="{D76FB753-248A-904E-BB65-E35D34FF08E4}"/>
              </a:ext>
            </a:extLst>
          </p:cNvPr>
          <p:cNvSpPr/>
          <p:nvPr/>
        </p:nvSpPr>
        <p:spPr>
          <a:xfrm>
            <a:off x="131073" y="3281814"/>
            <a:ext cx="12016019" cy="1117080"/>
          </a:xfrm>
          <a:prstGeom prst="roundRect">
            <a:avLst/>
          </a:prstGeom>
          <a:solidFill>
            <a:srgbClr val="9437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VN 0</a:t>
            </a:r>
          </a:p>
        </p:txBody>
      </p:sp>
      <p:cxnSp>
        <p:nvCxnSpPr>
          <p:cNvPr id="156" name="Straight Arrow Connector 155">
            <a:extLst>
              <a:ext uri="{FF2B5EF4-FFF2-40B4-BE49-F238E27FC236}">
                <a16:creationId xmlns:a16="http://schemas.microsoft.com/office/drawing/2014/main" id="{D960A9D7-C0FE-4C48-B0C8-CEE122A68151}"/>
              </a:ext>
            </a:extLst>
          </p:cNvPr>
          <p:cNvCxnSpPr>
            <a:cxnSpLocks/>
          </p:cNvCxnSpPr>
          <p:nvPr/>
        </p:nvCxnSpPr>
        <p:spPr>
          <a:xfrm>
            <a:off x="6361242" y="5724405"/>
            <a:ext cx="3906341"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511CADAB-1EF3-4442-A67B-6AB859A8FE4F}"/>
              </a:ext>
            </a:extLst>
          </p:cNvPr>
          <p:cNvSpPr/>
          <p:nvPr/>
        </p:nvSpPr>
        <p:spPr>
          <a:xfrm>
            <a:off x="10265978" y="5480155"/>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o0</a:t>
            </a:r>
          </a:p>
        </p:txBody>
      </p:sp>
      <p:pic>
        <p:nvPicPr>
          <p:cNvPr id="158" name="Picture 157">
            <a:extLst>
              <a:ext uri="{FF2B5EF4-FFF2-40B4-BE49-F238E27FC236}">
                <a16:creationId xmlns:a16="http://schemas.microsoft.com/office/drawing/2014/main" id="{1C1EAE3F-A2CE-0D47-BE20-8012B0F0BFCC}"/>
              </a:ext>
            </a:extLst>
          </p:cNvPr>
          <p:cNvPicPr>
            <a:picLocks noChangeAspect="1"/>
          </p:cNvPicPr>
          <p:nvPr/>
        </p:nvPicPr>
        <p:blipFill>
          <a:blip r:embed="rId2"/>
          <a:stretch>
            <a:fillRect/>
          </a:stretch>
        </p:blipFill>
        <p:spPr>
          <a:xfrm>
            <a:off x="6716397" y="5530732"/>
            <a:ext cx="3010324" cy="735504"/>
          </a:xfrm>
          <a:prstGeom prst="rect">
            <a:avLst/>
          </a:prstGeom>
        </p:spPr>
      </p:pic>
      <p:cxnSp>
        <p:nvCxnSpPr>
          <p:cNvPr id="159" name="Straight Arrow Connector 158">
            <a:extLst>
              <a:ext uri="{FF2B5EF4-FFF2-40B4-BE49-F238E27FC236}">
                <a16:creationId xmlns:a16="http://schemas.microsoft.com/office/drawing/2014/main" id="{98E1C49C-59B9-3643-ACD7-9536F6644787}"/>
              </a:ext>
            </a:extLst>
          </p:cNvPr>
          <p:cNvCxnSpPr/>
          <p:nvPr/>
        </p:nvCxnSpPr>
        <p:spPr>
          <a:xfrm rot="10800000" flipH="1">
            <a:off x="11258114" y="3837392"/>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964DD394-A894-A54A-B1E5-1B5430F5E7C7}"/>
              </a:ext>
            </a:extLst>
          </p:cNvPr>
          <p:cNvCxnSpPr/>
          <p:nvPr/>
        </p:nvCxnSpPr>
        <p:spPr>
          <a:xfrm rot="10800000" flipH="1">
            <a:off x="9753749" y="3834495"/>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208FBA3E-520E-684B-98E6-5769523950B1}"/>
              </a:ext>
            </a:extLst>
          </p:cNvPr>
          <p:cNvCxnSpPr/>
          <p:nvPr/>
        </p:nvCxnSpPr>
        <p:spPr>
          <a:xfrm rot="10800000" flipH="1">
            <a:off x="8235916" y="3833029"/>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1B7DB016-4DAB-E34D-995E-78576637A3BA}"/>
              </a:ext>
            </a:extLst>
          </p:cNvPr>
          <p:cNvCxnSpPr/>
          <p:nvPr/>
        </p:nvCxnSpPr>
        <p:spPr>
          <a:xfrm rot="10800000" flipH="1">
            <a:off x="6738174" y="3850644"/>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E9375A13-8CB9-F34C-9D62-1DAA85E66813}"/>
              </a:ext>
            </a:extLst>
          </p:cNvPr>
          <p:cNvCxnSpPr/>
          <p:nvPr/>
        </p:nvCxnSpPr>
        <p:spPr>
          <a:xfrm rot="10800000" flipH="1">
            <a:off x="5236354" y="3863896"/>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396D209A-F28C-D64B-8AC4-328D588F5D77}"/>
              </a:ext>
            </a:extLst>
          </p:cNvPr>
          <p:cNvCxnSpPr/>
          <p:nvPr/>
        </p:nvCxnSpPr>
        <p:spPr>
          <a:xfrm rot="10800000" flipH="1">
            <a:off x="3736107" y="3852273"/>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1060021D-8206-E346-8AF8-19E23108CCEA}"/>
              </a:ext>
            </a:extLst>
          </p:cNvPr>
          <p:cNvCxnSpPr/>
          <p:nvPr/>
        </p:nvCxnSpPr>
        <p:spPr>
          <a:xfrm rot="10800000" flipH="1">
            <a:off x="2261255" y="3852273"/>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499FF82B-4730-3F47-ABB1-C2095586F35A}"/>
              </a:ext>
            </a:extLst>
          </p:cNvPr>
          <p:cNvCxnSpPr/>
          <p:nvPr/>
        </p:nvCxnSpPr>
        <p:spPr>
          <a:xfrm rot="10800000" flipH="1">
            <a:off x="733301" y="3852273"/>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23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p:tgtEl>
                                          <p:spTgt spid="155"/>
                                        </p:tgtEl>
                                        <p:attrNameLst>
                                          <p:attrName>ppt_y</p:attrName>
                                        </p:attrNameLst>
                                      </p:cBhvr>
                                      <p:tavLst>
                                        <p:tav tm="0">
                                          <p:val>
                                            <p:strVal val="#ppt_y-#ppt_h*1.125000"/>
                                          </p:val>
                                        </p:tav>
                                        <p:tav tm="100000">
                                          <p:val>
                                            <p:strVal val="#ppt_y"/>
                                          </p:val>
                                        </p:tav>
                                      </p:tavLst>
                                    </p:anim>
                                    <p:animEffect transition="in" filter="wipe(down)">
                                      <p:cBhvr>
                                        <p:cTn id="8" dur="500"/>
                                        <p:tgtEl>
                                          <p:spTgt spid="155"/>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155"/>
                                        </p:tgtEl>
                                      </p:cBhvr>
                                    </p:animEffect>
                                    <p:set>
                                      <p:cBhvr>
                                        <p:cTn id="13" dur="1" fill="hold">
                                          <p:stCondLst>
                                            <p:cond delay="499"/>
                                          </p:stCondLst>
                                        </p:cTn>
                                        <p:tgtEl>
                                          <p:spTgt spid="15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8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8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7"/>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grpId="0" nodeType="clickEffect">
                                  <p:stCondLst>
                                    <p:cond delay="0"/>
                                  </p:stCondLst>
                                  <p:childTnLst>
                                    <p:animMotion origin="layout" path="M -4.16667E-6 -0.00371 L 0.00469 0.24537 " pathEditMode="relative" rAng="0" ptsTypes="AA">
                                      <p:cBhvr>
                                        <p:cTn id="51" dur="2000" fill="hold"/>
                                        <p:tgtEl>
                                          <p:spTgt spid="62"/>
                                        </p:tgtEl>
                                        <p:attrNameLst>
                                          <p:attrName>ppt_x</p:attrName>
                                          <p:attrName>ppt_y</p:attrName>
                                        </p:attrNameLst>
                                      </p:cBhvr>
                                      <p:rCtr x="234" y="12454"/>
                                    </p:animMotion>
                                  </p:childTnLst>
                                </p:cTn>
                              </p:par>
                              <p:par>
                                <p:cTn id="52" presetID="0" presetClass="path" presetSubtype="0" accel="50000" decel="50000" fill="hold" grpId="0" nodeType="withEffect">
                                  <p:stCondLst>
                                    <p:cond delay="0"/>
                                  </p:stCondLst>
                                  <p:childTnLst>
                                    <p:animMotion origin="layout" path="M 1.04167E-6 4.81481E-6 L 0.00521 0.24537 " pathEditMode="relative" rAng="0" ptsTypes="AA">
                                      <p:cBhvr>
                                        <p:cTn id="53" dur="2000" fill="hold"/>
                                        <p:tgtEl>
                                          <p:spTgt spid="60"/>
                                        </p:tgtEl>
                                        <p:attrNameLst>
                                          <p:attrName>ppt_x</p:attrName>
                                          <p:attrName>ppt_y</p:attrName>
                                        </p:attrNameLst>
                                      </p:cBhvr>
                                      <p:rCtr x="352" y="11574"/>
                                    </p:animMotion>
                                  </p:childTnLst>
                                </p:cTn>
                              </p:par>
                              <p:par>
                                <p:cTn id="54" presetID="0" presetClass="path" presetSubtype="0" accel="50000" decel="50000" fill="hold" grpId="0" nodeType="withEffect">
                                  <p:stCondLst>
                                    <p:cond delay="0"/>
                                  </p:stCondLst>
                                  <p:childTnLst>
                                    <p:animMotion origin="layout" path="M 2.29167E-6 4.81481E-6 L 0.0095 0.24722 " pathEditMode="relative" rAng="0" ptsTypes="AA">
                                      <p:cBhvr>
                                        <p:cTn id="55" dur="2000" fill="hold"/>
                                        <p:tgtEl>
                                          <p:spTgt spid="61"/>
                                        </p:tgtEl>
                                        <p:attrNameLst>
                                          <p:attrName>ppt_x</p:attrName>
                                          <p:attrName>ppt_y</p:attrName>
                                        </p:attrNameLst>
                                      </p:cBhvr>
                                      <p:rCtr x="482" y="11667"/>
                                    </p:animMotion>
                                  </p:childTnLst>
                                </p:cTn>
                              </p:par>
                              <p:par>
                                <p:cTn id="56" presetID="0" presetClass="path" presetSubtype="0" accel="50000" decel="50000" fill="hold" grpId="0" nodeType="withEffect">
                                  <p:stCondLst>
                                    <p:cond delay="0"/>
                                  </p:stCondLst>
                                  <p:childTnLst>
                                    <p:animMotion origin="layout" path="M 1.25E-6 4.07407E-6 L 0.00794 0.24722 " pathEditMode="relative" rAng="0" ptsTypes="AA">
                                      <p:cBhvr>
                                        <p:cTn id="57" dur="2000" fill="hold"/>
                                        <p:tgtEl>
                                          <p:spTgt spid="59"/>
                                        </p:tgtEl>
                                        <p:attrNameLst>
                                          <p:attrName>ppt_x</p:attrName>
                                          <p:attrName>ppt_y</p:attrName>
                                        </p:attrNameLst>
                                      </p:cBhvr>
                                      <p:rCtr x="365" y="11806"/>
                                    </p:animMotion>
                                  </p:childTnLst>
                                </p:cTn>
                              </p:par>
                              <p:par>
                                <p:cTn id="58" presetID="0" presetClass="path" presetSubtype="0" accel="50000" decel="50000" fill="hold" grpId="0" nodeType="withEffect">
                                  <p:stCondLst>
                                    <p:cond delay="0"/>
                                  </p:stCondLst>
                                  <p:childTnLst>
                                    <p:animMotion origin="layout" path="M -2.5E-6 4.81481E-6 L 0.00938 0.24537 " pathEditMode="relative" rAng="0" ptsTypes="AA">
                                      <p:cBhvr>
                                        <p:cTn id="59" dur="2000" fill="hold"/>
                                        <p:tgtEl>
                                          <p:spTgt spid="64"/>
                                        </p:tgtEl>
                                        <p:attrNameLst>
                                          <p:attrName>ppt_x</p:attrName>
                                          <p:attrName>ppt_y</p:attrName>
                                        </p:attrNameLst>
                                      </p:cBhvr>
                                      <p:rCtr x="430" y="11574"/>
                                    </p:animMotion>
                                  </p:childTnLst>
                                </p:cTn>
                              </p:par>
                              <p:par>
                                <p:cTn id="60" presetID="0" presetClass="path" presetSubtype="0" accel="50000" decel="50000" fill="hold" grpId="0" nodeType="withEffect">
                                  <p:stCondLst>
                                    <p:cond delay="0"/>
                                  </p:stCondLst>
                                  <p:childTnLst>
                                    <p:animMotion origin="layout" path="M 5E-6 2.96296E-6 L 0.00768 0.24537 " pathEditMode="relative" rAng="0" ptsTypes="AA">
                                      <p:cBhvr>
                                        <p:cTn id="61" dur="2000" fill="hold"/>
                                        <p:tgtEl>
                                          <p:spTgt spid="65"/>
                                        </p:tgtEl>
                                        <p:attrNameLst>
                                          <p:attrName>ppt_x</p:attrName>
                                          <p:attrName>ppt_y</p:attrName>
                                        </p:attrNameLst>
                                      </p:cBhvr>
                                      <p:rCtr x="273" y="12407"/>
                                    </p:animMotion>
                                  </p:childTnLst>
                                </p:cTn>
                              </p:par>
                              <p:par>
                                <p:cTn id="62" presetID="0" presetClass="path" presetSubtype="0" accel="50000" decel="50000" fill="hold" grpId="0" nodeType="withEffect">
                                  <p:stCondLst>
                                    <p:cond delay="0"/>
                                  </p:stCondLst>
                                  <p:childTnLst>
                                    <p:animMotion origin="layout" path="M 2.29167E-6 1.48148E-6 L 0.00742 0.24537 " pathEditMode="relative" rAng="0" ptsTypes="AA">
                                      <p:cBhvr>
                                        <p:cTn id="63" dur="2000" fill="hold"/>
                                        <p:tgtEl>
                                          <p:spTgt spid="63"/>
                                        </p:tgtEl>
                                        <p:attrNameLst>
                                          <p:attrName>ppt_x</p:attrName>
                                          <p:attrName>ppt_y</p:attrName>
                                        </p:attrNameLst>
                                      </p:cBhvr>
                                      <p:rCtr x="365" y="12083"/>
                                    </p:animMotion>
                                  </p:childTnLst>
                                </p:cTn>
                              </p:par>
                              <p:par>
                                <p:cTn id="64" presetID="0" presetClass="path" presetSubtype="0" accel="50000" decel="50000" fill="hold" grpId="0" nodeType="withEffect">
                                  <p:stCondLst>
                                    <p:cond delay="0"/>
                                  </p:stCondLst>
                                  <p:childTnLst>
                                    <p:animMotion origin="layout" path="M 6.28837E-17 -2.77556E-17 L 0.00664 0.24537 " pathEditMode="relative" rAng="0" ptsTypes="AA">
                                      <p:cBhvr>
                                        <p:cTn id="65" dur="2000" fill="hold"/>
                                        <p:tgtEl>
                                          <p:spTgt spid="66"/>
                                        </p:tgtEl>
                                        <p:attrNameLst>
                                          <p:attrName>ppt_x</p:attrName>
                                          <p:attrName>ppt_y</p:attrName>
                                        </p:attrNameLst>
                                      </p:cBhvr>
                                      <p:rCtr x="234" y="12384"/>
                                    </p:animMotion>
                                  </p:childTnLst>
                                </p:cTn>
                              </p:par>
                              <p:par>
                                <p:cTn id="66" presetID="0" presetClass="path" presetSubtype="0" accel="50000" decel="50000" fill="hold" grpId="0" nodeType="withEffect">
                                  <p:stCondLst>
                                    <p:cond delay="0"/>
                                  </p:stCondLst>
                                  <p:childTnLst>
                                    <p:animMotion origin="layout" path="M 2.91667E-6 3.7037E-7 L 0.00808 0.24537 " pathEditMode="relative" rAng="0" ptsTypes="AA">
                                      <p:cBhvr>
                                        <p:cTn id="67" dur="2000" fill="hold"/>
                                        <p:tgtEl>
                                          <p:spTgt spid="70"/>
                                        </p:tgtEl>
                                        <p:attrNameLst>
                                          <p:attrName>ppt_x</p:attrName>
                                          <p:attrName>ppt_y</p:attrName>
                                        </p:attrNameLst>
                                      </p:cBhvr>
                                      <p:rCtr x="326" y="12153"/>
                                    </p:animMotion>
                                  </p:childTnLst>
                                </p:cTn>
                              </p:par>
                              <p:par>
                                <p:cTn id="68" presetID="0" presetClass="path" presetSubtype="0" accel="50000" decel="50000" fill="hold" grpId="0" nodeType="withEffect">
                                  <p:stCondLst>
                                    <p:cond delay="0"/>
                                  </p:stCondLst>
                                  <p:childTnLst>
                                    <p:animMotion origin="layout" path="M -3.54167E-6 3.7037E-7 L 0.00743 0.24676 " pathEditMode="relative" rAng="0" ptsTypes="AA">
                                      <p:cBhvr>
                                        <p:cTn id="69" dur="2000" fill="hold"/>
                                        <p:tgtEl>
                                          <p:spTgt spid="69"/>
                                        </p:tgtEl>
                                        <p:attrNameLst>
                                          <p:attrName>ppt_x</p:attrName>
                                          <p:attrName>ppt_y</p:attrName>
                                        </p:attrNameLst>
                                      </p:cBhvr>
                                      <p:rCtr x="365" y="11875"/>
                                    </p:animMotion>
                                  </p:childTnLst>
                                </p:cTn>
                              </p:par>
                              <p:par>
                                <p:cTn id="70" presetID="0" presetClass="path" presetSubtype="0" accel="50000" decel="50000" fill="hold" grpId="0" nodeType="withEffect">
                                  <p:stCondLst>
                                    <p:cond delay="0"/>
                                  </p:stCondLst>
                                  <p:childTnLst>
                                    <p:animMotion origin="layout" path="M -2.08333E-6 2.96296E-6 L 0.00651 0.24537 " pathEditMode="relative" rAng="0" ptsTypes="AA">
                                      <p:cBhvr>
                                        <p:cTn id="71" dur="2000" fill="hold"/>
                                        <p:tgtEl>
                                          <p:spTgt spid="67"/>
                                        </p:tgtEl>
                                        <p:attrNameLst>
                                          <p:attrName>ppt_x</p:attrName>
                                          <p:attrName>ppt_y</p:attrName>
                                        </p:attrNameLst>
                                      </p:cBhvr>
                                      <p:rCtr x="339" y="11782"/>
                                    </p:animMotion>
                                  </p:childTnLst>
                                </p:cTn>
                              </p:par>
                              <p:par>
                                <p:cTn id="72" presetID="0" presetClass="path" presetSubtype="0" accel="50000" decel="50000" fill="hold" grpId="0" nodeType="withEffect">
                                  <p:stCondLst>
                                    <p:cond delay="0"/>
                                  </p:stCondLst>
                                  <p:childTnLst>
                                    <p:animMotion origin="layout" path="M -1.66667E-6 -4.81481E-6 L 0.00716 0.24537 " pathEditMode="relative" rAng="0" ptsTypes="AA">
                                      <p:cBhvr>
                                        <p:cTn id="73" dur="2000" fill="hold"/>
                                        <p:tgtEl>
                                          <p:spTgt spid="68"/>
                                        </p:tgtEl>
                                        <p:attrNameLst>
                                          <p:attrName>ppt_x</p:attrName>
                                          <p:attrName>ppt_y</p:attrName>
                                        </p:attrNameLst>
                                      </p:cBhvr>
                                      <p:rCtr x="326" y="11644"/>
                                    </p:animMotion>
                                  </p:childTnLst>
                                </p:cTn>
                              </p:par>
                              <p:par>
                                <p:cTn id="74" presetID="0" presetClass="path" presetSubtype="0" accel="50000" decel="50000" fill="hold" grpId="0" nodeType="withEffect">
                                  <p:stCondLst>
                                    <p:cond delay="0"/>
                                  </p:stCondLst>
                                  <p:childTnLst>
                                    <p:animMotion origin="layout" path="M 3.125E-6 7.40741E-7 L 0.00742 0.24537 " pathEditMode="relative" rAng="0" ptsTypes="AA">
                                      <p:cBhvr>
                                        <p:cTn id="75" dur="2000" fill="hold"/>
                                        <p:tgtEl>
                                          <p:spTgt spid="74"/>
                                        </p:tgtEl>
                                        <p:attrNameLst>
                                          <p:attrName>ppt_x</p:attrName>
                                          <p:attrName>ppt_y</p:attrName>
                                        </p:attrNameLst>
                                      </p:cBhvr>
                                      <p:rCtr x="430" y="11620"/>
                                    </p:animMotion>
                                  </p:childTnLst>
                                </p:cTn>
                              </p:par>
                              <p:par>
                                <p:cTn id="76" presetID="0" presetClass="path" presetSubtype="0" accel="50000" decel="50000" fill="hold" grpId="0" nodeType="withEffect">
                                  <p:stCondLst>
                                    <p:cond delay="0"/>
                                  </p:stCondLst>
                                  <p:childTnLst>
                                    <p:animMotion origin="layout" path="M -1.875E-6 -4.07407E-6 L 0.00703 0.24537 " pathEditMode="relative" rAng="0" ptsTypes="AA">
                                      <p:cBhvr>
                                        <p:cTn id="77" dur="2000" fill="hold"/>
                                        <p:tgtEl>
                                          <p:spTgt spid="72"/>
                                        </p:tgtEl>
                                        <p:attrNameLst>
                                          <p:attrName>ppt_x</p:attrName>
                                          <p:attrName>ppt_y</p:attrName>
                                        </p:attrNameLst>
                                      </p:cBhvr>
                                      <p:rCtr x="208" y="12431"/>
                                    </p:animMotion>
                                  </p:childTnLst>
                                </p:cTn>
                              </p:par>
                              <p:par>
                                <p:cTn id="78" presetID="0" presetClass="path" presetSubtype="0" accel="50000" decel="50000" fill="hold" grpId="0" nodeType="withEffect">
                                  <p:stCondLst>
                                    <p:cond delay="0"/>
                                  </p:stCondLst>
                                  <p:childTnLst>
                                    <p:animMotion origin="layout" path="M -2.08333E-7 4.81481E-6 L 0.0069 0.24537 " pathEditMode="relative" rAng="0" ptsTypes="AA">
                                      <p:cBhvr>
                                        <p:cTn id="79" dur="2000" fill="hold"/>
                                        <p:tgtEl>
                                          <p:spTgt spid="73"/>
                                        </p:tgtEl>
                                        <p:attrNameLst>
                                          <p:attrName>ppt_x</p:attrName>
                                          <p:attrName>ppt_y</p:attrName>
                                        </p:attrNameLst>
                                      </p:cBhvr>
                                      <p:rCtr x="208" y="12824"/>
                                    </p:animMotion>
                                  </p:childTnLst>
                                </p:cTn>
                              </p:par>
                              <p:par>
                                <p:cTn id="80" presetID="0" presetClass="path" presetSubtype="0" accel="50000" decel="50000" fill="hold" grpId="0" nodeType="withEffect">
                                  <p:stCondLst>
                                    <p:cond delay="0"/>
                                  </p:stCondLst>
                                  <p:childTnLst>
                                    <p:animMotion origin="layout" path="M -4.79167E-6 3.7037E-7 L 0.00782 0.2449 " pathEditMode="relative" rAng="0" ptsTypes="AA">
                                      <p:cBhvr>
                                        <p:cTn id="81" dur="2000" fill="hold"/>
                                        <p:tgtEl>
                                          <p:spTgt spid="71"/>
                                        </p:tgtEl>
                                        <p:attrNameLst>
                                          <p:attrName>ppt_x</p:attrName>
                                          <p:attrName>ppt_y</p:attrName>
                                        </p:attrNameLst>
                                      </p:cBhvr>
                                      <p:rCtr x="391" y="11829"/>
                                    </p:animMotion>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37"/>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36"/>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33"/>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134"/>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32"/>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31"/>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35"/>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130"/>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29"/>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25"/>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126"/>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127"/>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128"/>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124"/>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123"/>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122"/>
                                        </p:tgtEl>
                                        <p:attrNameLst>
                                          <p:attrName>style.visibility</p:attrName>
                                        </p:attrNameLst>
                                      </p:cBhvr>
                                      <p:to>
                                        <p:strVal val="visible"/>
                                      </p:to>
                                    </p:set>
                                  </p:childTnLst>
                                </p:cTn>
                              </p:par>
                              <p:par>
                                <p:cTn id="116" presetID="1" presetClass="exit" presetSubtype="0" fill="hold" nodeType="withEffect">
                                  <p:stCondLst>
                                    <p:cond delay="0"/>
                                  </p:stCondLst>
                                  <p:childTnLst>
                                    <p:set>
                                      <p:cBhvr>
                                        <p:cTn id="117" dur="1" fill="hold">
                                          <p:stCondLst>
                                            <p:cond delay="0"/>
                                          </p:stCondLst>
                                        </p:cTn>
                                        <p:tgtEl>
                                          <p:spTgt spid="89"/>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88"/>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87"/>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86"/>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85"/>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84"/>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83"/>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82"/>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81"/>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80"/>
                                        </p:tgtEl>
                                        <p:attrNameLst>
                                          <p:attrName>style.visibility</p:attrName>
                                        </p:attrNameLst>
                                      </p:cBhvr>
                                      <p:to>
                                        <p:strVal val="hidden"/>
                                      </p:to>
                                    </p:set>
                                  </p:childTnLst>
                                </p:cTn>
                              </p:par>
                              <p:par>
                                <p:cTn id="136" presetID="1" presetClass="exit" presetSubtype="0" fill="hold" nodeType="withEffect">
                                  <p:stCondLst>
                                    <p:cond delay="0"/>
                                  </p:stCondLst>
                                  <p:childTnLst>
                                    <p:set>
                                      <p:cBhvr>
                                        <p:cTn id="137" dur="1" fill="hold">
                                          <p:stCondLst>
                                            <p:cond delay="0"/>
                                          </p:stCondLst>
                                        </p:cTn>
                                        <p:tgtEl>
                                          <p:spTgt spid="79"/>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78"/>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77"/>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76"/>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9"/>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75"/>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0" presetClass="path" presetSubtype="0" accel="50000" decel="50000" fill="hold" grpId="0" nodeType="clickEffect">
                                  <p:stCondLst>
                                    <p:cond delay="0"/>
                                  </p:stCondLst>
                                  <p:childTnLst>
                                    <p:animMotion origin="layout" path="M -4.58333E-6 -4.81481E-6 L -0.01119 0.31204 " pathEditMode="relative" rAng="0" ptsTypes="AA">
                                      <p:cBhvr>
                                        <p:cTn id="151" dur="2000" fill="hold"/>
                                        <p:tgtEl>
                                          <p:spTgt spid="115"/>
                                        </p:tgtEl>
                                        <p:attrNameLst>
                                          <p:attrName>ppt_x</p:attrName>
                                          <p:attrName>ppt_y</p:attrName>
                                        </p:attrNameLst>
                                      </p:cBhvr>
                                      <p:rCtr x="-573" y="15718"/>
                                    </p:animMotion>
                                  </p:childTnLst>
                                </p:cTn>
                              </p:par>
                              <p:par>
                                <p:cTn id="152" presetID="0" presetClass="path" presetSubtype="0" accel="50000" decel="50000" fill="hold" grpId="0" nodeType="withEffect">
                                  <p:stCondLst>
                                    <p:cond delay="0"/>
                                  </p:stCondLst>
                                  <p:childTnLst>
                                    <p:animMotion origin="layout" path="M -8.33333E-7 1.25767E-17 L -0.00976 0.31088 " pathEditMode="relative" rAng="0" ptsTypes="AA">
                                      <p:cBhvr>
                                        <p:cTn id="153" dur="2000" fill="hold"/>
                                        <p:tgtEl>
                                          <p:spTgt spid="114"/>
                                        </p:tgtEl>
                                        <p:attrNameLst>
                                          <p:attrName>ppt_x</p:attrName>
                                          <p:attrName>ppt_y</p:attrName>
                                        </p:attrNameLst>
                                      </p:cBhvr>
                                      <p:rCtr x="-456" y="15463"/>
                                    </p:animMotion>
                                  </p:childTnLst>
                                </p:cTn>
                              </p:par>
                              <p:par>
                                <p:cTn id="154" presetID="0" presetClass="path" presetSubtype="0" accel="50000" decel="50000" fill="hold" grpId="0" nodeType="withEffect">
                                  <p:stCondLst>
                                    <p:cond delay="0"/>
                                  </p:stCondLst>
                                  <p:childTnLst>
                                    <p:animMotion origin="layout" path="M -4.58333E-6 -4.44444E-6 L -0.00794 0.31204 " pathEditMode="relative" rAng="0" ptsTypes="AA">
                                      <p:cBhvr>
                                        <p:cTn id="155" dur="2000" fill="hold"/>
                                        <p:tgtEl>
                                          <p:spTgt spid="111"/>
                                        </p:tgtEl>
                                        <p:attrNameLst>
                                          <p:attrName>ppt_x</p:attrName>
                                          <p:attrName>ppt_y</p:attrName>
                                        </p:attrNameLst>
                                      </p:cBhvr>
                                      <p:rCtr x="-299" y="15787"/>
                                    </p:animMotion>
                                  </p:childTnLst>
                                </p:cTn>
                              </p:par>
                              <p:par>
                                <p:cTn id="156" presetID="0" presetClass="path" presetSubtype="0" accel="50000" decel="50000" fill="hold" grpId="0" nodeType="withEffect">
                                  <p:stCondLst>
                                    <p:cond delay="0"/>
                                  </p:stCondLst>
                                  <p:childTnLst>
                                    <p:animMotion origin="layout" path="M 2.70833E-6 1.25767E-17 L -0.00834 0.31204 " pathEditMode="relative" rAng="0" ptsTypes="AA">
                                      <p:cBhvr>
                                        <p:cTn id="157" dur="2000" fill="hold"/>
                                        <p:tgtEl>
                                          <p:spTgt spid="110"/>
                                        </p:tgtEl>
                                        <p:attrNameLst>
                                          <p:attrName>ppt_x</p:attrName>
                                          <p:attrName>ppt_y</p:attrName>
                                        </p:attrNameLst>
                                      </p:cBhvr>
                                      <p:rCtr x="-404" y="15509"/>
                                    </p:animMotion>
                                  </p:childTnLst>
                                </p:cTn>
                              </p:par>
                              <p:par>
                                <p:cTn id="158" presetID="0" presetClass="path" presetSubtype="0" accel="50000" decel="50000" fill="hold" grpId="0" nodeType="withEffect">
                                  <p:stCondLst>
                                    <p:cond delay="0"/>
                                  </p:stCondLst>
                                  <p:childTnLst>
                                    <p:animMotion origin="layout" path="M -4.58333E-6 -1.11111E-6 L -0.00794 0.31204 " pathEditMode="relative" rAng="0" ptsTypes="AA">
                                      <p:cBhvr>
                                        <p:cTn id="159" dur="2000" fill="hold"/>
                                        <p:tgtEl>
                                          <p:spTgt spid="107"/>
                                        </p:tgtEl>
                                        <p:attrNameLst>
                                          <p:attrName>ppt_x</p:attrName>
                                          <p:attrName>ppt_y</p:attrName>
                                        </p:attrNameLst>
                                      </p:cBhvr>
                                      <p:rCtr x="-495" y="14954"/>
                                    </p:animMotion>
                                  </p:childTnLst>
                                </p:cTn>
                              </p:par>
                              <p:par>
                                <p:cTn id="160" presetID="0" presetClass="path" presetSubtype="0" accel="50000" decel="50000" fill="hold" grpId="0" nodeType="withEffect">
                                  <p:stCondLst>
                                    <p:cond delay="0"/>
                                  </p:stCondLst>
                                  <p:childTnLst>
                                    <p:animMotion origin="layout" path="M 2.70833E-6 -3.33333E-6 L -0.00833 0.31204 " pathEditMode="relative" rAng="0" ptsTypes="AA">
                                      <p:cBhvr>
                                        <p:cTn id="161" dur="2000" fill="hold"/>
                                        <p:tgtEl>
                                          <p:spTgt spid="106"/>
                                        </p:tgtEl>
                                        <p:attrNameLst>
                                          <p:attrName>ppt_x</p:attrName>
                                          <p:attrName>ppt_y</p:attrName>
                                        </p:attrNameLst>
                                      </p:cBhvr>
                                      <p:rCtr x="-599" y="15718"/>
                                    </p:animMotion>
                                  </p:childTnLst>
                                </p:cTn>
                              </p:par>
                              <p:par>
                                <p:cTn id="162" presetID="0" presetClass="path" presetSubtype="0" accel="50000" decel="50000" fill="hold" grpId="0" nodeType="withEffect">
                                  <p:stCondLst>
                                    <p:cond delay="0"/>
                                  </p:stCondLst>
                                  <p:childTnLst>
                                    <p:animMotion origin="layout" path="M 1.25E-6 -3.33333E-6 L -0.00925 0.31297 " pathEditMode="relative" rAng="0" ptsTypes="AA">
                                      <p:cBhvr>
                                        <p:cTn id="163" dur="2000" fill="hold"/>
                                        <p:tgtEl>
                                          <p:spTgt spid="103"/>
                                        </p:tgtEl>
                                        <p:attrNameLst>
                                          <p:attrName>ppt_x</p:attrName>
                                          <p:attrName>ppt_y</p:attrName>
                                        </p:attrNameLst>
                                      </p:cBhvr>
                                      <p:rCtr x="-482" y="15718"/>
                                    </p:animMotion>
                                  </p:childTnLst>
                                </p:cTn>
                              </p:par>
                              <p:par>
                                <p:cTn id="164" presetID="0" presetClass="path" presetSubtype="0" accel="50000" decel="50000" fill="hold" grpId="0" nodeType="withEffect">
                                  <p:stCondLst>
                                    <p:cond delay="0"/>
                                  </p:stCondLst>
                                  <p:childTnLst>
                                    <p:animMotion origin="layout" path="M 1.45833E-6 -4.81481E-6 L -0.00886 0.31297 " pathEditMode="relative" rAng="0" ptsTypes="AA">
                                      <p:cBhvr>
                                        <p:cTn id="165" dur="2000" fill="hold"/>
                                        <p:tgtEl>
                                          <p:spTgt spid="102"/>
                                        </p:tgtEl>
                                        <p:attrNameLst>
                                          <p:attrName>ppt_x</p:attrName>
                                          <p:attrName>ppt_y</p:attrName>
                                        </p:attrNameLst>
                                      </p:cBhvr>
                                      <p:rCtr x="-495" y="15718"/>
                                    </p:animMotion>
                                  </p:childTnLst>
                                </p:cTn>
                              </p:par>
                              <p:par>
                                <p:cTn id="166" presetID="0" presetClass="path" presetSubtype="0" accel="50000" decel="50000" fill="hold" grpId="0" nodeType="withEffect">
                                  <p:stCondLst>
                                    <p:cond delay="0"/>
                                  </p:stCondLst>
                                  <p:childTnLst>
                                    <p:animMotion origin="layout" path="M 4.58333E-6 -3.33333E-6 L -0.00794 0.31297 " pathEditMode="relative" rAng="0" ptsTypes="AA">
                                      <p:cBhvr>
                                        <p:cTn id="167" dur="2000" fill="hold"/>
                                        <p:tgtEl>
                                          <p:spTgt spid="99"/>
                                        </p:tgtEl>
                                        <p:attrNameLst>
                                          <p:attrName>ppt_x</p:attrName>
                                          <p:attrName>ppt_y</p:attrName>
                                        </p:attrNameLst>
                                      </p:cBhvr>
                                      <p:rCtr x="-430" y="15718"/>
                                    </p:animMotion>
                                  </p:childTnLst>
                                </p:cTn>
                              </p:par>
                              <p:par>
                                <p:cTn id="168" presetID="0" presetClass="path" presetSubtype="0" accel="50000" decel="50000" fill="hold" grpId="0" nodeType="withEffect">
                                  <p:stCondLst>
                                    <p:cond delay="0"/>
                                  </p:stCondLst>
                                  <p:childTnLst>
                                    <p:animMotion origin="layout" path="M -3.33333E-6 1.85185E-6 L -0.00911 0.31204 " pathEditMode="relative" rAng="0" ptsTypes="AA">
                                      <p:cBhvr>
                                        <p:cTn id="169" dur="2000" fill="hold"/>
                                        <p:tgtEl>
                                          <p:spTgt spid="98"/>
                                        </p:tgtEl>
                                        <p:attrNameLst>
                                          <p:attrName>ppt_x</p:attrName>
                                          <p:attrName>ppt_y</p:attrName>
                                        </p:attrNameLst>
                                      </p:cBhvr>
                                      <p:rCtr x="-456" y="15602"/>
                                    </p:animMotion>
                                  </p:childTnLst>
                                </p:cTn>
                              </p:par>
                              <p:par>
                                <p:cTn id="170" presetID="0" presetClass="path" presetSubtype="0" accel="50000" decel="50000" fill="hold" grpId="0" nodeType="withEffect">
                                  <p:stCondLst>
                                    <p:cond delay="0"/>
                                  </p:stCondLst>
                                  <p:childTnLst>
                                    <p:animMotion origin="layout" path="M -2.08333E-6 -4.81481E-6 L -0.00872 0.31297 " pathEditMode="relative" rAng="0" ptsTypes="AA">
                                      <p:cBhvr>
                                        <p:cTn id="171" dur="2000" fill="hold"/>
                                        <p:tgtEl>
                                          <p:spTgt spid="95"/>
                                        </p:tgtEl>
                                        <p:attrNameLst>
                                          <p:attrName>ppt_x</p:attrName>
                                          <p:attrName>ppt_y</p:attrName>
                                        </p:attrNameLst>
                                      </p:cBhvr>
                                      <p:rCtr x="-430" y="15718"/>
                                    </p:animMotion>
                                  </p:childTnLst>
                                </p:cTn>
                              </p:par>
                              <p:par>
                                <p:cTn id="172" presetID="0" presetClass="path" presetSubtype="0" accel="50000" decel="50000" fill="hold" grpId="0" nodeType="withEffect">
                                  <p:stCondLst>
                                    <p:cond delay="0"/>
                                  </p:stCondLst>
                                  <p:childTnLst>
                                    <p:animMotion origin="layout" path="M -1.875E-6 -1.48148E-6 L -0.00846 0.31366 " pathEditMode="relative" rAng="0" ptsTypes="AA">
                                      <p:cBhvr>
                                        <p:cTn id="173" dur="2000" fill="hold"/>
                                        <p:tgtEl>
                                          <p:spTgt spid="94"/>
                                        </p:tgtEl>
                                        <p:attrNameLst>
                                          <p:attrName>ppt_x</p:attrName>
                                          <p:attrName>ppt_y</p:attrName>
                                        </p:attrNameLst>
                                      </p:cBhvr>
                                      <p:rCtr x="-156" y="15509"/>
                                    </p:animMotion>
                                  </p:childTnLst>
                                </p:cTn>
                              </p:par>
                              <p:par>
                                <p:cTn id="174" presetID="0" presetClass="path" presetSubtype="0" accel="50000" decel="50000" fill="hold" grpId="0" nodeType="withEffect">
                                  <p:stCondLst>
                                    <p:cond delay="0"/>
                                  </p:stCondLst>
                                  <p:childTnLst>
                                    <p:animMotion origin="layout" path="M 4.16667E-7 -1.48148E-6 L -0.00925 0.31135 " pathEditMode="relative" rAng="0" ptsTypes="AA">
                                      <p:cBhvr>
                                        <p:cTn id="175" dur="2000" fill="hold"/>
                                        <p:tgtEl>
                                          <p:spTgt spid="93"/>
                                        </p:tgtEl>
                                        <p:attrNameLst>
                                          <p:attrName>ppt_x</p:attrName>
                                          <p:attrName>ppt_y</p:attrName>
                                        </p:attrNameLst>
                                      </p:cBhvr>
                                      <p:rCtr x="-482" y="15741"/>
                                    </p:animMotion>
                                  </p:childTnLst>
                                </p:cTn>
                              </p:par>
                              <p:par>
                                <p:cTn id="176" presetID="0" presetClass="path" presetSubtype="0" accel="50000" decel="50000" fill="hold" grpId="0" nodeType="withEffect">
                                  <p:stCondLst>
                                    <p:cond delay="0"/>
                                  </p:stCondLst>
                                  <p:childTnLst>
                                    <p:animMotion origin="layout" path="M 1.3314E-16 -2.77556E-17 L -0.00834 0.31297 " pathEditMode="relative" rAng="0" ptsTypes="AA">
                                      <p:cBhvr>
                                        <p:cTn id="177" dur="2000" fill="hold"/>
                                        <p:tgtEl>
                                          <p:spTgt spid="92"/>
                                        </p:tgtEl>
                                        <p:attrNameLst>
                                          <p:attrName>ppt_x</p:attrName>
                                          <p:attrName>ppt_y</p:attrName>
                                        </p:attrNameLst>
                                      </p:cBhvr>
                                      <p:rCtr x="-495" y="15509"/>
                                    </p:animMotion>
                                  </p:childTnLst>
                                </p:cTn>
                              </p:par>
                              <p:par>
                                <p:cTn id="178" presetID="0" presetClass="path" presetSubtype="0" accel="50000" decel="50000" fill="hold" grpId="0" nodeType="withEffect">
                                  <p:stCondLst>
                                    <p:cond delay="0"/>
                                  </p:stCondLst>
                                  <p:childTnLst>
                                    <p:animMotion origin="layout" path="M -2.08333E-7 -3.7037E-7 L -0.00938 0.31297 " pathEditMode="relative" rAng="0" ptsTypes="AA">
                                      <p:cBhvr>
                                        <p:cTn id="179" dur="2000" fill="hold"/>
                                        <p:tgtEl>
                                          <p:spTgt spid="91"/>
                                        </p:tgtEl>
                                        <p:attrNameLst>
                                          <p:attrName>ppt_x</p:attrName>
                                          <p:attrName>ppt_y</p:attrName>
                                        </p:attrNameLst>
                                      </p:cBhvr>
                                      <p:rCtr x="-599" y="15741"/>
                                    </p:animMotion>
                                  </p:childTnLst>
                                </p:cTn>
                              </p:par>
                              <p:par>
                                <p:cTn id="180" presetID="0" presetClass="path" presetSubtype="0" accel="50000" decel="50000" fill="hold" grpId="0" nodeType="withEffect">
                                  <p:stCondLst>
                                    <p:cond delay="0"/>
                                  </p:stCondLst>
                                  <p:childTnLst>
                                    <p:animMotion origin="layout" path="M -4.16667E-6 -4.81481E-6 L -0.0086 0.3125 " pathEditMode="relative" rAng="0" ptsTypes="AA">
                                      <p:cBhvr>
                                        <p:cTn id="181" dur="2000" fill="hold"/>
                                        <p:tgtEl>
                                          <p:spTgt spid="90"/>
                                        </p:tgtEl>
                                        <p:attrNameLst>
                                          <p:attrName>ppt_x</p:attrName>
                                          <p:attrName>ppt_y</p:attrName>
                                        </p:attrNameLst>
                                      </p:cBhvr>
                                      <p:rCtr x="-404" y="15694"/>
                                    </p:animMotion>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nodeType="clickEffect">
                                  <p:stCondLst>
                                    <p:cond delay="0"/>
                                  </p:stCondLst>
                                  <p:childTnLst>
                                    <p:set>
                                      <p:cBhvr>
                                        <p:cTn id="185" dur="1" fill="hold">
                                          <p:stCondLst>
                                            <p:cond delay="0"/>
                                          </p:stCondLst>
                                        </p:cTn>
                                        <p:tgtEl>
                                          <p:spTgt spid="153"/>
                                        </p:tgtEl>
                                        <p:attrNameLst>
                                          <p:attrName>style.visibility</p:attrName>
                                        </p:attrNameLst>
                                      </p:cBhvr>
                                      <p:to>
                                        <p:strVal val="visible"/>
                                      </p:to>
                                    </p:set>
                                  </p:childTnLst>
                                </p:cTn>
                              </p:par>
                              <p:par>
                                <p:cTn id="186" presetID="1" presetClass="entr" presetSubtype="0" fill="hold" nodeType="withEffect">
                                  <p:stCondLst>
                                    <p:cond delay="0"/>
                                  </p:stCondLst>
                                  <p:childTnLst>
                                    <p:set>
                                      <p:cBhvr>
                                        <p:cTn id="187" dur="1" fill="hold">
                                          <p:stCondLst>
                                            <p:cond delay="0"/>
                                          </p:stCondLst>
                                        </p:cTn>
                                        <p:tgtEl>
                                          <p:spTgt spid="152"/>
                                        </p:tgtEl>
                                        <p:attrNameLst>
                                          <p:attrName>style.visibility</p:attrName>
                                        </p:attrNameLst>
                                      </p:cBhvr>
                                      <p:to>
                                        <p:strVal val="visible"/>
                                      </p:to>
                                    </p:set>
                                  </p:childTnLst>
                                </p:cTn>
                              </p:par>
                              <p:par>
                                <p:cTn id="188" presetID="1" presetClass="entr" presetSubtype="0" fill="hold" nodeType="withEffect">
                                  <p:stCondLst>
                                    <p:cond delay="0"/>
                                  </p:stCondLst>
                                  <p:childTnLst>
                                    <p:set>
                                      <p:cBhvr>
                                        <p:cTn id="189" dur="1" fill="hold">
                                          <p:stCondLst>
                                            <p:cond delay="0"/>
                                          </p:stCondLst>
                                        </p:cTn>
                                        <p:tgtEl>
                                          <p:spTgt spid="151"/>
                                        </p:tgtEl>
                                        <p:attrNameLst>
                                          <p:attrName>style.visibility</p:attrName>
                                        </p:attrNameLst>
                                      </p:cBhvr>
                                      <p:to>
                                        <p:strVal val="visible"/>
                                      </p:to>
                                    </p:set>
                                  </p:childTnLst>
                                </p:cTn>
                              </p:par>
                              <p:par>
                                <p:cTn id="190" presetID="1" presetClass="entr" presetSubtype="0" fill="hold" nodeType="withEffect">
                                  <p:stCondLst>
                                    <p:cond delay="0"/>
                                  </p:stCondLst>
                                  <p:childTnLst>
                                    <p:set>
                                      <p:cBhvr>
                                        <p:cTn id="191" dur="1" fill="hold">
                                          <p:stCondLst>
                                            <p:cond delay="0"/>
                                          </p:stCondLst>
                                        </p:cTn>
                                        <p:tgtEl>
                                          <p:spTgt spid="150"/>
                                        </p:tgtEl>
                                        <p:attrNameLst>
                                          <p:attrName>style.visibility</p:attrName>
                                        </p:attrNameLst>
                                      </p:cBhvr>
                                      <p:to>
                                        <p:strVal val="visible"/>
                                      </p:to>
                                    </p:set>
                                  </p:childTnLst>
                                </p:cTn>
                              </p:par>
                              <p:par>
                                <p:cTn id="192" presetID="1" presetClass="entr" presetSubtype="0" fill="hold" nodeType="withEffect">
                                  <p:stCondLst>
                                    <p:cond delay="0"/>
                                  </p:stCondLst>
                                  <p:childTnLst>
                                    <p:set>
                                      <p:cBhvr>
                                        <p:cTn id="193" dur="1" fill="hold">
                                          <p:stCondLst>
                                            <p:cond delay="0"/>
                                          </p:stCondLst>
                                        </p:cTn>
                                        <p:tgtEl>
                                          <p:spTgt spid="149"/>
                                        </p:tgtEl>
                                        <p:attrNameLst>
                                          <p:attrName>style.visibility</p:attrName>
                                        </p:attrNameLst>
                                      </p:cBhvr>
                                      <p:to>
                                        <p:strVal val="visible"/>
                                      </p:to>
                                    </p:set>
                                  </p:childTnLst>
                                </p:cTn>
                              </p:par>
                              <p:par>
                                <p:cTn id="194" presetID="1" presetClass="entr" presetSubtype="0" fill="hold" nodeType="withEffect">
                                  <p:stCondLst>
                                    <p:cond delay="0"/>
                                  </p:stCondLst>
                                  <p:childTnLst>
                                    <p:set>
                                      <p:cBhvr>
                                        <p:cTn id="195" dur="1" fill="hold">
                                          <p:stCondLst>
                                            <p:cond delay="0"/>
                                          </p:stCondLst>
                                        </p:cTn>
                                        <p:tgtEl>
                                          <p:spTgt spid="148"/>
                                        </p:tgtEl>
                                        <p:attrNameLst>
                                          <p:attrName>style.visibility</p:attrName>
                                        </p:attrNameLst>
                                      </p:cBhvr>
                                      <p:to>
                                        <p:strVal val="visible"/>
                                      </p:to>
                                    </p:set>
                                  </p:childTnLst>
                                </p:cTn>
                              </p:par>
                              <p:par>
                                <p:cTn id="196" presetID="1" presetClass="entr" presetSubtype="0" fill="hold" nodeType="withEffect">
                                  <p:stCondLst>
                                    <p:cond delay="0"/>
                                  </p:stCondLst>
                                  <p:childTnLst>
                                    <p:set>
                                      <p:cBhvr>
                                        <p:cTn id="197" dur="1" fill="hold">
                                          <p:stCondLst>
                                            <p:cond delay="0"/>
                                          </p:stCondLst>
                                        </p:cTn>
                                        <p:tgtEl>
                                          <p:spTgt spid="147"/>
                                        </p:tgtEl>
                                        <p:attrNameLst>
                                          <p:attrName>style.visibility</p:attrName>
                                        </p:attrNameLst>
                                      </p:cBhvr>
                                      <p:to>
                                        <p:strVal val="visible"/>
                                      </p:to>
                                    </p:set>
                                  </p:childTnLst>
                                </p:cTn>
                              </p:par>
                              <p:par>
                                <p:cTn id="198" presetID="1" presetClass="entr" presetSubtype="0" fill="hold" nodeType="withEffect">
                                  <p:stCondLst>
                                    <p:cond delay="0"/>
                                  </p:stCondLst>
                                  <p:childTnLst>
                                    <p:set>
                                      <p:cBhvr>
                                        <p:cTn id="199" dur="1" fill="hold">
                                          <p:stCondLst>
                                            <p:cond delay="0"/>
                                          </p:stCondLst>
                                        </p:cTn>
                                        <p:tgtEl>
                                          <p:spTgt spid="146"/>
                                        </p:tgtEl>
                                        <p:attrNameLst>
                                          <p:attrName>style.visibility</p:attrName>
                                        </p:attrNameLst>
                                      </p:cBhvr>
                                      <p:to>
                                        <p:strVal val="visible"/>
                                      </p:to>
                                    </p:set>
                                  </p:childTnLst>
                                </p:cTn>
                              </p:par>
                              <p:par>
                                <p:cTn id="200" presetID="1" presetClass="entr" presetSubtype="0" fill="hold" nodeType="withEffect">
                                  <p:stCondLst>
                                    <p:cond delay="0"/>
                                  </p:stCondLst>
                                  <p:childTnLst>
                                    <p:set>
                                      <p:cBhvr>
                                        <p:cTn id="201" dur="1" fill="hold">
                                          <p:stCondLst>
                                            <p:cond delay="0"/>
                                          </p:stCondLst>
                                        </p:cTn>
                                        <p:tgtEl>
                                          <p:spTgt spid="145"/>
                                        </p:tgtEl>
                                        <p:attrNameLst>
                                          <p:attrName>style.visibility</p:attrName>
                                        </p:attrNameLst>
                                      </p:cBhvr>
                                      <p:to>
                                        <p:strVal val="visible"/>
                                      </p:to>
                                    </p:set>
                                  </p:childTnLst>
                                </p:cTn>
                              </p:par>
                              <p:par>
                                <p:cTn id="202" presetID="1" presetClass="entr" presetSubtype="0" fill="hold" nodeType="withEffect">
                                  <p:stCondLst>
                                    <p:cond delay="0"/>
                                  </p:stCondLst>
                                  <p:childTnLst>
                                    <p:set>
                                      <p:cBhvr>
                                        <p:cTn id="203" dur="1" fill="hold">
                                          <p:stCondLst>
                                            <p:cond delay="0"/>
                                          </p:stCondLst>
                                        </p:cTn>
                                        <p:tgtEl>
                                          <p:spTgt spid="144"/>
                                        </p:tgtEl>
                                        <p:attrNameLst>
                                          <p:attrName>style.visibility</p:attrName>
                                        </p:attrNameLst>
                                      </p:cBhvr>
                                      <p:to>
                                        <p:strVal val="visible"/>
                                      </p:to>
                                    </p:set>
                                  </p:childTnLst>
                                </p:cTn>
                              </p:par>
                              <p:par>
                                <p:cTn id="204" presetID="1" presetClass="entr" presetSubtype="0" fill="hold" nodeType="withEffect">
                                  <p:stCondLst>
                                    <p:cond delay="0"/>
                                  </p:stCondLst>
                                  <p:childTnLst>
                                    <p:set>
                                      <p:cBhvr>
                                        <p:cTn id="205" dur="1" fill="hold">
                                          <p:stCondLst>
                                            <p:cond delay="0"/>
                                          </p:stCondLst>
                                        </p:cTn>
                                        <p:tgtEl>
                                          <p:spTgt spid="143"/>
                                        </p:tgtEl>
                                        <p:attrNameLst>
                                          <p:attrName>style.visibility</p:attrName>
                                        </p:attrNameLst>
                                      </p:cBhvr>
                                      <p:to>
                                        <p:strVal val="visible"/>
                                      </p:to>
                                    </p:set>
                                  </p:childTnLst>
                                </p:cTn>
                              </p:par>
                              <p:par>
                                <p:cTn id="206" presetID="1" presetClass="entr" presetSubtype="0" fill="hold" nodeType="withEffect">
                                  <p:stCondLst>
                                    <p:cond delay="0"/>
                                  </p:stCondLst>
                                  <p:childTnLst>
                                    <p:set>
                                      <p:cBhvr>
                                        <p:cTn id="207" dur="1" fill="hold">
                                          <p:stCondLst>
                                            <p:cond delay="0"/>
                                          </p:stCondLst>
                                        </p:cTn>
                                        <p:tgtEl>
                                          <p:spTgt spid="142"/>
                                        </p:tgtEl>
                                        <p:attrNameLst>
                                          <p:attrName>style.visibility</p:attrName>
                                        </p:attrNameLst>
                                      </p:cBhvr>
                                      <p:to>
                                        <p:strVal val="visible"/>
                                      </p:to>
                                    </p:set>
                                  </p:childTnLst>
                                </p:cTn>
                              </p:par>
                              <p:par>
                                <p:cTn id="208" presetID="1" presetClass="entr" presetSubtype="0" fill="hold" nodeType="withEffect">
                                  <p:stCondLst>
                                    <p:cond delay="0"/>
                                  </p:stCondLst>
                                  <p:childTnLst>
                                    <p:set>
                                      <p:cBhvr>
                                        <p:cTn id="209" dur="1" fill="hold">
                                          <p:stCondLst>
                                            <p:cond delay="0"/>
                                          </p:stCondLst>
                                        </p:cTn>
                                        <p:tgtEl>
                                          <p:spTgt spid="141"/>
                                        </p:tgtEl>
                                        <p:attrNameLst>
                                          <p:attrName>style.visibility</p:attrName>
                                        </p:attrNameLst>
                                      </p:cBhvr>
                                      <p:to>
                                        <p:strVal val="visible"/>
                                      </p:to>
                                    </p:set>
                                  </p:childTnLst>
                                </p:cTn>
                              </p:par>
                              <p:par>
                                <p:cTn id="210" presetID="1" presetClass="entr" presetSubtype="0" fill="hold" nodeType="withEffect">
                                  <p:stCondLst>
                                    <p:cond delay="0"/>
                                  </p:stCondLst>
                                  <p:childTnLst>
                                    <p:set>
                                      <p:cBhvr>
                                        <p:cTn id="211" dur="1" fill="hold">
                                          <p:stCondLst>
                                            <p:cond delay="0"/>
                                          </p:stCondLst>
                                        </p:cTn>
                                        <p:tgtEl>
                                          <p:spTgt spid="140"/>
                                        </p:tgtEl>
                                        <p:attrNameLst>
                                          <p:attrName>style.visibility</p:attrName>
                                        </p:attrNameLst>
                                      </p:cBhvr>
                                      <p:to>
                                        <p:strVal val="visible"/>
                                      </p:to>
                                    </p:set>
                                  </p:childTnLst>
                                </p:cTn>
                              </p:par>
                              <p:par>
                                <p:cTn id="212" presetID="1" presetClass="entr" presetSubtype="0" fill="hold" nodeType="withEffect">
                                  <p:stCondLst>
                                    <p:cond delay="0"/>
                                  </p:stCondLst>
                                  <p:childTnLst>
                                    <p:set>
                                      <p:cBhvr>
                                        <p:cTn id="213" dur="1" fill="hold">
                                          <p:stCondLst>
                                            <p:cond delay="0"/>
                                          </p:stCondLst>
                                        </p:cTn>
                                        <p:tgtEl>
                                          <p:spTgt spid="139"/>
                                        </p:tgtEl>
                                        <p:attrNameLst>
                                          <p:attrName>style.visibility</p:attrName>
                                        </p:attrNameLst>
                                      </p:cBhvr>
                                      <p:to>
                                        <p:strVal val="visible"/>
                                      </p:to>
                                    </p:set>
                                  </p:childTnLst>
                                </p:cTn>
                              </p:par>
                              <p:par>
                                <p:cTn id="214" presetID="1" presetClass="entr" presetSubtype="0" fill="hold" nodeType="withEffect">
                                  <p:stCondLst>
                                    <p:cond delay="0"/>
                                  </p:stCondLst>
                                  <p:childTnLst>
                                    <p:set>
                                      <p:cBhvr>
                                        <p:cTn id="215" dur="1" fill="hold">
                                          <p:stCondLst>
                                            <p:cond delay="0"/>
                                          </p:stCondLst>
                                        </p:cTn>
                                        <p:tgtEl>
                                          <p:spTgt spid="138"/>
                                        </p:tgtEl>
                                        <p:attrNameLst>
                                          <p:attrName>style.visibility</p:attrName>
                                        </p:attrNameLst>
                                      </p:cBhvr>
                                      <p:to>
                                        <p:strVal val="visible"/>
                                      </p:to>
                                    </p:set>
                                  </p:childTnLst>
                                </p:cTn>
                              </p:par>
                              <p:par>
                                <p:cTn id="216" presetID="12" presetClass="entr" presetSubtype="1" fill="hold" grpId="0" nodeType="withEffect">
                                  <p:stCondLst>
                                    <p:cond delay="0"/>
                                  </p:stCondLst>
                                  <p:childTnLst>
                                    <p:set>
                                      <p:cBhvr>
                                        <p:cTn id="217" dur="1" fill="hold">
                                          <p:stCondLst>
                                            <p:cond delay="0"/>
                                          </p:stCondLst>
                                        </p:cTn>
                                        <p:tgtEl>
                                          <p:spTgt spid="154"/>
                                        </p:tgtEl>
                                        <p:attrNameLst>
                                          <p:attrName>style.visibility</p:attrName>
                                        </p:attrNameLst>
                                      </p:cBhvr>
                                      <p:to>
                                        <p:strVal val="visible"/>
                                      </p:to>
                                    </p:set>
                                    <p:anim calcmode="lin" valueType="num">
                                      <p:cBhvr additive="base">
                                        <p:cTn id="218" dur="500"/>
                                        <p:tgtEl>
                                          <p:spTgt spid="154"/>
                                        </p:tgtEl>
                                        <p:attrNameLst>
                                          <p:attrName>ppt_y</p:attrName>
                                        </p:attrNameLst>
                                      </p:cBhvr>
                                      <p:tavLst>
                                        <p:tav tm="0">
                                          <p:val>
                                            <p:strVal val="#ppt_y-#ppt_h*1.125000"/>
                                          </p:val>
                                        </p:tav>
                                        <p:tav tm="100000">
                                          <p:val>
                                            <p:strVal val="#ppt_y"/>
                                          </p:val>
                                        </p:tav>
                                      </p:tavLst>
                                    </p:anim>
                                    <p:animEffect transition="in" filter="wipe(down)">
                                      <p:cBhvr>
                                        <p:cTn id="219" dur="500"/>
                                        <p:tgtEl>
                                          <p:spTgt spid="154"/>
                                        </p:tgtEl>
                                      </p:cBhvr>
                                    </p:animEffect>
                                  </p:childTnLst>
                                </p:cTn>
                              </p:par>
                              <p:par>
                                <p:cTn id="220" presetID="1" presetClass="entr" presetSubtype="0" fill="hold" nodeType="withEffect">
                                  <p:stCondLst>
                                    <p:cond delay="0"/>
                                  </p:stCondLst>
                                  <p:childTnLst>
                                    <p:set>
                                      <p:cBhvr>
                                        <p:cTn id="221" dur="1" fill="hold">
                                          <p:stCondLst>
                                            <p:cond delay="0"/>
                                          </p:stCondLst>
                                        </p:cTn>
                                        <p:tgtEl>
                                          <p:spTgt spid="156"/>
                                        </p:tgtEl>
                                        <p:attrNameLst>
                                          <p:attrName>style.visibility</p:attrName>
                                        </p:attrNameLst>
                                      </p:cBhvr>
                                      <p:to>
                                        <p:strVal val="visible"/>
                                      </p:to>
                                    </p:set>
                                  </p:childTnLst>
                                </p:cTn>
                              </p:par>
                            </p:childTnLst>
                          </p:cTn>
                        </p:par>
                      </p:childTnLst>
                    </p:cTn>
                  </p:par>
                  <p:par>
                    <p:cTn id="222" fill="hold">
                      <p:stCondLst>
                        <p:cond delay="indefinite"/>
                      </p:stCondLst>
                      <p:childTnLst>
                        <p:par>
                          <p:cTn id="223" fill="hold">
                            <p:stCondLst>
                              <p:cond delay="0"/>
                            </p:stCondLst>
                            <p:childTnLst>
                              <p:par>
                                <p:cTn id="224" presetID="12" presetClass="entr" presetSubtype="8" fill="hold" grpId="0" nodeType="clickEffect">
                                  <p:stCondLst>
                                    <p:cond delay="0"/>
                                  </p:stCondLst>
                                  <p:childTnLst>
                                    <p:set>
                                      <p:cBhvr>
                                        <p:cTn id="225" dur="1" fill="hold">
                                          <p:stCondLst>
                                            <p:cond delay="0"/>
                                          </p:stCondLst>
                                        </p:cTn>
                                        <p:tgtEl>
                                          <p:spTgt spid="157"/>
                                        </p:tgtEl>
                                        <p:attrNameLst>
                                          <p:attrName>style.visibility</p:attrName>
                                        </p:attrNameLst>
                                      </p:cBhvr>
                                      <p:to>
                                        <p:strVal val="visible"/>
                                      </p:to>
                                    </p:set>
                                    <p:anim calcmode="lin" valueType="num">
                                      <p:cBhvr additive="base">
                                        <p:cTn id="226" dur="500"/>
                                        <p:tgtEl>
                                          <p:spTgt spid="157"/>
                                        </p:tgtEl>
                                        <p:attrNameLst>
                                          <p:attrName>ppt_x</p:attrName>
                                        </p:attrNameLst>
                                      </p:cBhvr>
                                      <p:tavLst>
                                        <p:tav tm="0">
                                          <p:val>
                                            <p:strVal val="#ppt_x-#ppt_w*1.125000"/>
                                          </p:val>
                                        </p:tav>
                                        <p:tav tm="100000">
                                          <p:val>
                                            <p:strVal val="#ppt_x"/>
                                          </p:val>
                                        </p:tav>
                                      </p:tavLst>
                                    </p:anim>
                                    <p:animEffect transition="in" filter="wipe(right)">
                                      <p:cBhvr>
                                        <p:cTn id="227" dur="500"/>
                                        <p:tgtEl>
                                          <p:spTgt spid="157"/>
                                        </p:tgtEl>
                                      </p:cBhvr>
                                    </p:animEffect>
                                  </p:childTnLst>
                                </p:cTn>
                              </p:par>
                            </p:childTnLst>
                          </p:cTn>
                        </p:par>
                      </p:childTnLst>
                    </p:cTn>
                  </p:par>
                  <p:par>
                    <p:cTn id="228" fill="hold">
                      <p:stCondLst>
                        <p:cond delay="indefinite"/>
                      </p:stCondLst>
                      <p:childTnLst>
                        <p:par>
                          <p:cTn id="229" fill="hold">
                            <p:stCondLst>
                              <p:cond delay="0"/>
                            </p:stCondLst>
                            <p:childTnLst>
                              <p:par>
                                <p:cTn id="230" presetID="3" presetClass="exit" presetSubtype="10" fill="hold" nodeType="clickEffect">
                                  <p:stCondLst>
                                    <p:cond delay="0"/>
                                  </p:stCondLst>
                                  <p:childTnLst>
                                    <p:animEffect transition="out" filter="blinds(horizontal)">
                                      <p:cBhvr>
                                        <p:cTn id="231" dur="500"/>
                                        <p:tgtEl>
                                          <p:spTgt spid="136"/>
                                        </p:tgtEl>
                                      </p:cBhvr>
                                    </p:animEffect>
                                    <p:set>
                                      <p:cBhvr>
                                        <p:cTn id="232" dur="1" fill="hold">
                                          <p:stCondLst>
                                            <p:cond delay="499"/>
                                          </p:stCondLst>
                                        </p:cTn>
                                        <p:tgtEl>
                                          <p:spTgt spid="136"/>
                                        </p:tgtEl>
                                        <p:attrNameLst>
                                          <p:attrName>style.visibility</p:attrName>
                                        </p:attrNameLst>
                                      </p:cBhvr>
                                      <p:to>
                                        <p:strVal val="hidden"/>
                                      </p:to>
                                    </p:set>
                                  </p:childTnLst>
                                </p:cTn>
                              </p:par>
                              <p:par>
                                <p:cTn id="233" presetID="3" presetClass="exit" presetSubtype="10" fill="hold" nodeType="withEffect">
                                  <p:stCondLst>
                                    <p:cond delay="0"/>
                                  </p:stCondLst>
                                  <p:childTnLst>
                                    <p:animEffect transition="out" filter="blinds(horizontal)">
                                      <p:cBhvr>
                                        <p:cTn id="234" dur="500"/>
                                        <p:tgtEl>
                                          <p:spTgt spid="134"/>
                                        </p:tgtEl>
                                      </p:cBhvr>
                                    </p:animEffect>
                                    <p:set>
                                      <p:cBhvr>
                                        <p:cTn id="235" dur="1" fill="hold">
                                          <p:stCondLst>
                                            <p:cond delay="499"/>
                                          </p:stCondLst>
                                        </p:cTn>
                                        <p:tgtEl>
                                          <p:spTgt spid="134"/>
                                        </p:tgtEl>
                                        <p:attrNameLst>
                                          <p:attrName>style.visibility</p:attrName>
                                        </p:attrNameLst>
                                      </p:cBhvr>
                                      <p:to>
                                        <p:strVal val="hidden"/>
                                      </p:to>
                                    </p:set>
                                  </p:childTnLst>
                                </p:cTn>
                              </p:par>
                              <p:par>
                                <p:cTn id="236" presetID="3" presetClass="exit" presetSubtype="10" fill="hold" nodeType="withEffect">
                                  <p:stCondLst>
                                    <p:cond delay="0"/>
                                  </p:stCondLst>
                                  <p:childTnLst>
                                    <p:animEffect transition="out" filter="blinds(horizontal)">
                                      <p:cBhvr>
                                        <p:cTn id="237" dur="500"/>
                                        <p:tgtEl>
                                          <p:spTgt spid="131"/>
                                        </p:tgtEl>
                                      </p:cBhvr>
                                    </p:animEffect>
                                    <p:set>
                                      <p:cBhvr>
                                        <p:cTn id="238" dur="1" fill="hold">
                                          <p:stCondLst>
                                            <p:cond delay="499"/>
                                          </p:stCondLst>
                                        </p:cTn>
                                        <p:tgtEl>
                                          <p:spTgt spid="131"/>
                                        </p:tgtEl>
                                        <p:attrNameLst>
                                          <p:attrName>style.visibility</p:attrName>
                                        </p:attrNameLst>
                                      </p:cBhvr>
                                      <p:to>
                                        <p:strVal val="hidden"/>
                                      </p:to>
                                    </p:set>
                                  </p:childTnLst>
                                </p:cTn>
                              </p:par>
                              <p:par>
                                <p:cTn id="239" presetID="3" presetClass="exit" presetSubtype="10" fill="hold" nodeType="withEffect">
                                  <p:stCondLst>
                                    <p:cond delay="0"/>
                                  </p:stCondLst>
                                  <p:childTnLst>
                                    <p:animEffect transition="out" filter="blinds(horizontal)">
                                      <p:cBhvr>
                                        <p:cTn id="240" dur="500"/>
                                        <p:tgtEl>
                                          <p:spTgt spid="130"/>
                                        </p:tgtEl>
                                      </p:cBhvr>
                                    </p:animEffect>
                                    <p:set>
                                      <p:cBhvr>
                                        <p:cTn id="241" dur="1" fill="hold">
                                          <p:stCondLst>
                                            <p:cond delay="499"/>
                                          </p:stCondLst>
                                        </p:cTn>
                                        <p:tgtEl>
                                          <p:spTgt spid="130"/>
                                        </p:tgtEl>
                                        <p:attrNameLst>
                                          <p:attrName>style.visibility</p:attrName>
                                        </p:attrNameLst>
                                      </p:cBhvr>
                                      <p:to>
                                        <p:strVal val="hidden"/>
                                      </p:to>
                                    </p:set>
                                  </p:childTnLst>
                                </p:cTn>
                              </p:par>
                              <p:par>
                                <p:cTn id="242" presetID="3" presetClass="exit" presetSubtype="10" fill="hold" nodeType="withEffect">
                                  <p:stCondLst>
                                    <p:cond delay="0"/>
                                  </p:stCondLst>
                                  <p:childTnLst>
                                    <p:animEffect transition="out" filter="blinds(horizontal)">
                                      <p:cBhvr>
                                        <p:cTn id="243" dur="500"/>
                                        <p:tgtEl>
                                          <p:spTgt spid="125"/>
                                        </p:tgtEl>
                                      </p:cBhvr>
                                    </p:animEffect>
                                    <p:set>
                                      <p:cBhvr>
                                        <p:cTn id="244" dur="1" fill="hold">
                                          <p:stCondLst>
                                            <p:cond delay="499"/>
                                          </p:stCondLst>
                                        </p:cTn>
                                        <p:tgtEl>
                                          <p:spTgt spid="125"/>
                                        </p:tgtEl>
                                        <p:attrNameLst>
                                          <p:attrName>style.visibility</p:attrName>
                                        </p:attrNameLst>
                                      </p:cBhvr>
                                      <p:to>
                                        <p:strVal val="hidden"/>
                                      </p:to>
                                    </p:set>
                                  </p:childTnLst>
                                </p:cTn>
                              </p:par>
                              <p:par>
                                <p:cTn id="245" presetID="3" presetClass="exit" presetSubtype="10" fill="hold" nodeType="withEffect">
                                  <p:stCondLst>
                                    <p:cond delay="0"/>
                                  </p:stCondLst>
                                  <p:childTnLst>
                                    <p:animEffect transition="out" filter="blinds(horizontal)">
                                      <p:cBhvr>
                                        <p:cTn id="246" dur="500"/>
                                        <p:tgtEl>
                                          <p:spTgt spid="127"/>
                                        </p:tgtEl>
                                      </p:cBhvr>
                                    </p:animEffect>
                                    <p:set>
                                      <p:cBhvr>
                                        <p:cTn id="247" dur="1" fill="hold">
                                          <p:stCondLst>
                                            <p:cond delay="499"/>
                                          </p:stCondLst>
                                        </p:cTn>
                                        <p:tgtEl>
                                          <p:spTgt spid="127"/>
                                        </p:tgtEl>
                                        <p:attrNameLst>
                                          <p:attrName>style.visibility</p:attrName>
                                        </p:attrNameLst>
                                      </p:cBhvr>
                                      <p:to>
                                        <p:strVal val="hidden"/>
                                      </p:to>
                                    </p:set>
                                  </p:childTnLst>
                                </p:cTn>
                              </p:par>
                              <p:par>
                                <p:cTn id="248" presetID="3" presetClass="exit" presetSubtype="10" fill="hold" nodeType="withEffect">
                                  <p:stCondLst>
                                    <p:cond delay="0"/>
                                  </p:stCondLst>
                                  <p:childTnLst>
                                    <p:animEffect transition="out" filter="blinds(horizontal)">
                                      <p:cBhvr>
                                        <p:cTn id="249" dur="500"/>
                                        <p:tgtEl>
                                          <p:spTgt spid="124"/>
                                        </p:tgtEl>
                                      </p:cBhvr>
                                    </p:animEffect>
                                    <p:set>
                                      <p:cBhvr>
                                        <p:cTn id="250" dur="1" fill="hold">
                                          <p:stCondLst>
                                            <p:cond delay="499"/>
                                          </p:stCondLst>
                                        </p:cTn>
                                        <p:tgtEl>
                                          <p:spTgt spid="124"/>
                                        </p:tgtEl>
                                        <p:attrNameLst>
                                          <p:attrName>style.visibility</p:attrName>
                                        </p:attrNameLst>
                                      </p:cBhvr>
                                      <p:to>
                                        <p:strVal val="hidden"/>
                                      </p:to>
                                    </p:set>
                                  </p:childTnLst>
                                </p:cTn>
                              </p:par>
                              <p:par>
                                <p:cTn id="251" presetID="3" presetClass="exit" presetSubtype="10" fill="hold" nodeType="withEffect">
                                  <p:stCondLst>
                                    <p:cond delay="0"/>
                                  </p:stCondLst>
                                  <p:childTnLst>
                                    <p:animEffect transition="out" filter="blinds(horizontal)">
                                      <p:cBhvr>
                                        <p:cTn id="252" dur="500"/>
                                        <p:tgtEl>
                                          <p:spTgt spid="122"/>
                                        </p:tgtEl>
                                      </p:cBhvr>
                                    </p:animEffect>
                                    <p:set>
                                      <p:cBhvr>
                                        <p:cTn id="253" dur="1" fill="hold">
                                          <p:stCondLst>
                                            <p:cond delay="499"/>
                                          </p:stCondLst>
                                        </p:cTn>
                                        <p:tgtEl>
                                          <p:spTgt spid="122"/>
                                        </p:tgtEl>
                                        <p:attrNameLst>
                                          <p:attrName>style.visibility</p:attrName>
                                        </p:attrNameLst>
                                      </p:cBhvr>
                                      <p:to>
                                        <p:strVal val="hidden"/>
                                      </p:to>
                                    </p:set>
                                  </p:childTnLst>
                                </p:cTn>
                              </p:par>
                              <p:par>
                                <p:cTn id="254" presetID="1" presetClass="entr" presetSubtype="0" fill="hold" nodeType="withEffect">
                                  <p:stCondLst>
                                    <p:cond delay="0"/>
                                  </p:stCondLst>
                                  <p:childTnLst>
                                    <p:set>
                                      <p:cBhvr>
                                        <p:cTn id="255" dur="1" fill="hold">
                                          <p:stCondLst>
                                            <p:cond delay="0"/>
                                          </p:stCondLst>
                                        </p:cTn>
                                        <p:tgtEl>
                                          <p:spTgt spid="166"/>
                                        </p:tgtEl>
                                        <p:attrNameLst>
                                          <p:attrName>style.visibility</p:attrName>
                                        </p:attrNameLst>
                                      </p:cBhvr>
                                      <p:to>
                                        <p:strVal val="visible"/>
                                      </p:to>
                                    </p:set>
                                  </p:childTnLst>
                                </p:cTn>
                              </p:par>
                              <p:par>
                                <p:cTn id="256" presetID="1" presetClass="entr" presetSubtype="0" fill="hold" nodeType="withEffect">
                                  <p:stCondLst>
                                    <p:cond delay="0"/>
                                  </p:stCondLst>
                                  <p:childTnLst>
                                    <p:set>
                                      <p:cBhvr>
                                        <p:cTn id="257" dur="1" fill="hold">
                                          <p:stCondLst>
                                            <p:cond delay="0"/>
                                          </p:stCondLst>
                                        </p:cTn>
                                        <p:tgtEl>
                                          <p:spTgt spid="165"/>
                                        </p:tgtEl>
                                        <p:attrNameLst>
                                          <p:attrName>style.visibility</p:attrName>
                                        </p:attrNameLst>
                                      </p:cBhvr>
                                      <p:to>
                                        <p:strVal val="visible"/>
                                      </p:to>
                                    </p:set>
                                  </p:childTnLst>
                                </p:cTn>
                              </p:par>
                              <p:par>
                                <p:cTn id="258" presetID="1" presetClass="entr" presetSubtype="0" fill="hold" nodeType="withEffect">
                                  <p:stCondLst>
                                    <p:cond delay="0"/>
                                  </p:stCondLst>
                                  <p:childTnLst>
                                    <p:set>
                                      <p:cBhvr>
                                        <p:cTn id="259" dur="1" fill="hold">
                                          <p:stCondLst>
                                            <p:cond delay="0"/>
                                          </p:stCondLst>
                                        </p:cTn>
                                        <p:tgtEl>
                                          <p:spTgt spid="164"/>
                                        </p:tgtEl>
                                        <p:attrNameLst>
                                          <p:attrName>style.visibility</p:attrName>
                                        </p:attrNameLst>
                                      </p:cBhvr>
                                      <p:to>
                                        <p:strVal val="visible"/>
                                      </p:to>
                                    </p:set>
                                  </p:childTnLst>
                                </p:cTn>
                              </p:par>
                              <p:par>
                                <p:cTn id="260" presetID="1" presetClass="entr" presetSubtype="0" fill="hold" nodeType="withEffect">
                                  <p:stCondLst>
                                    <p:cond delay="0"/>
                                  </p:stCondLst>
                                  <p:childTnLst>
                                    <p:set>
                                      <p:cBhvr>
                                        <p:cTn id="261" dur="1" fill="hold">
                                          <p:stCondLst>
                                            <p:cond delay="0"/>
                                          </p:stCondLst>
                                        </p:cTn>
                                        <p:tgtEl>
                                          <p:spTgt spid="163"/>
                                        </p:tgtEl>
                                        <p:attrNameLst>
                                          <p:attrName>style.visibility</p:attrName>
                                        </p:attrNameLst>
                                      </p:cBhvr>
                                      <p:to>
                                        <p:strVal val="visible"/>
                                      </p:to>
                                    </p:set>
                                  </p:childTnLst>
                                </p:cTn>
                              </p:par>
                              <p:par>
                                <p:cTn id="262" presetID="1" presetClass="entr" presetSubtype="0" fill="hold" nodeType="withEffect">
                                  <p:stCondLst>
                                    <p:cond delay="0"/>
                                  </p:stCondLst>
                                  <p:childTnLst>
                                    <p:set>
                                      <p:cBhvr>
                                        <p:cTn id="263" dur="1" fill="hold">
                                          <p:stCondLst>
                                            <p:cond delay="0"/>
                                          </p:stCondLst>
                                        </p:cTn>
                                        <p:tgtEl>
                                          <p:spTgt spid="162"/>
                                        </p:tgtEl>
                                        <p:attrNameLst>
                                          <p:attrName>style.visibility</p:attrName>
                                        </p:attrNameLst>
                                      </p:cBhvr>
                                      <p:to>
                                        <p:strVal val="visible"/>
                                      </p:to>
                                    </p:set>
                                  </p:childTnLst>
                                </p:cTn>
                              </p:par>
                              <p:par>
                                <p:cTn id="264" presetID="1" presetClass="entr" presetSubtype="0" fill="hold" nodeType="withEffect">
                                  <p:stCondLst>
                                    <p:cond delay="0"/>
                                  </p:stCondLst>
                                  <p:childTnLst>
                                    <p:set>
                                      <p:cBhvr>
                                        <p:cTn id="265" dur="1" fill="hold">
                                          <p:stCondLst>
                                            <p:cond delay="0"/>
                                          </p:stCondLst>
                                        </p:cTn>
                                        <p:tgtEl>
                                          <p:spTgt spid="161"/>
                                        </p:tgtEl>
                                        <p:attrNameLst>
                                          <p:attrName>style.visibility</p:attrName>
                                        </p:attrNameLst>
                                      </p:cBhvr>
                                      <p:to>
                                        <p:strVal val="visible"/>
                                      </p:to>
                                    </p:set>
                                  </p:childTnLst>
                                </p:cTn>
                              </p:par>
                              <p:par>
                                <p:cTn id="266" presetID="1" presetClass="entr" presetSubtype="0" fill="hold" nodeType="withEffect">
                                  <p:stCondLst>
                                    <p:cond delay="0"/>
                                  </p:stCondLst>
                                  <p:childTnLst>
                                    <p:set>
                                      <p:cBhvr>
                                        <p:cTn id="267" dur="1" fill="hold">
                                          <p:stCondLst>
                                            <p:cond delay="0"/>
                                          </p:stCondLst>
                                        </p:cTn>
                                        <p:tgtEl>
                                          <p:spTgt spid="160"/>
                                        </p:tgtEl>
                                        <p:attrNameLst>
                                          <p:attrName>style.visibility</p:attrName>
                                        </p:attrNameLst>
                                      </p:cBhvr>
                                      <p:to>
                                        <p:strVal val="visible"/>
                                      </p:to>
                                    </p:set>
                                  </p:childTnLst>
                                </p:cTn>
                              </p:par>
                              <p:par>
                                <p:cTn id="268" presetID="1" presetClass="entr" presetSubtype="0" fill="hold" nodeType="withEffect">
                                  <p:stCondLst>
                                    <p:cond delay="0"/>
                                  </p:stCondLst>
                                  <p:childTnLst>
                                    <p:set>
                                      <p:cBhvr>
                                        <p:cTn id="269" dur="1" fill="hold">
                                          <p:stCondLst>
                                            <p:cond delay="0"/>
                                          </p:stCondLst>
                                        </p:cTn>
                                        <p:tgtEl>
                                          <p:spTgt spid="159"/>
                                        </p:tgtEl>
                                        <p:attrNameLst>
                                          <p:attrName>style.visibility</p:attrName>
                                        </p:attrNameLst>
                                      </p:cBhvr>
                                      <p:to>
                                        <p:strVal val="visible"/>
                                      </p:to>
                                    </p:set>
                                  </p:childTnLst>
                                </p:cTn>
                              </p:par>
                            </p:childTnLst>
                          </p:cTn>
                        </p:par>
                      </p:childTnLst>
                    </p:cTn>
                  </p:par>
                  <p:par>
                    <p:cTn id="270" fill="hold">
                      <p:stCondLst>
                        <p:cond delay="indefinite"/>
                      </p:stCondLst>
                      <p:childTnLst>
                        <p:par>
                          <p:cTn id="271" fill="hold">
                            <p:stCondLst>
                              <p:cond delay="0"/>
                            </p:stCondLst>
                            <p:childTnLst>
                              <p:par>
                                <p:cTn id="272" presetID="0" presetClass="path" presetSubtype="0" accel="50000" decel="50000" fill="hold" grpId="0" nodeType="clickEffect">
                                  <p:stCondLst>
                                    <p:cond delay="0"/>
                                  </p:stCondLst>
                                  <p:childTnLst>
                                    <p:animMotion origin="layout" path="M -4.79167E-6 2.59259E-6 L -0.01081 0.37801 " pathEditMode="relative" rAng="0" ptsTypes="AA">
                                      <p:cBhvr>
                                        <p:cTn id="273" dur="2000" fill="hold"/>
                                        <p:tgtEl>
                                          <p:spTgt spid="116"/>
                                        </p:tgtEl>
                                        <p:attrNameLst>
                                          <p:attrName>ppt_x</p:attrName>
                                          <p:attrName>ppt_y</p:attrName>
                                        </p:attrNameLst>
                                      </p:cBhvr>
                                      <p:rCtr x="-638" y="18704"/>
                                    </p:animMotion>
                                  </p:childTnLst>
                                </p:cTn>
                              </p:par>
                              <p:par>
                                <p:cTn id="274" presetID="0" presetClass="path" presetSubtype="0" accel="50000" decel="50000" fill="hold" grpId="1" nodeType="withEffect">
                                  <p:stCondLst>
                                    <p:cond delay="0"/>
                                  </p:stCondLst>
                                  <p:childTnLst>
                                    <p:animMotion origin="layout" path="M -0.01041 0.31204 L 0.05118 0.31204 " pathEditMode="relative" rAng="0" ptsTypes="AA">
                                      <p:cBhvr>
                                        <p:cTn id="275" dur="2000" fill="hold"/>
                                        <p:tgtEl>
                                          <p:spTgt spid="115"/>
                                        </p:tgtEl>
                                        <p:attrNameLst>
                                          <p:attrName>ppt_x</p:attrName>
                                          <p:attrName>ppt_y</p:attrName>
                                        </p:attrNameLst>
                                      </p:cBhvr>
                                      <p:rCtr x="3073" y="0"/>
                                    </p:animMotion>
                                  </p:childTnLst>
                                </p:cTn>
                              </p:par>
                              <p:par>
                                <p:cTn id="276" presetID="0" presetClass="path" presetSubtype="0" accel="50000" decel="50000" fill="hold" grpId="0" nodeType="withEffect">
                                  <p:stCondLst>
                                    <p:cond delay="0"/>
                                  </p:stCondLst>
                                  <p:childTnLst>
                                    <p:animMotion origin="layout" path="M 2.08333E-6 2.96296E-6 L -0.00769 0.37963 " pathEditMode="relative" rAng="0" ptsTypes="AA">
                                      <p:cBhvr>
                                        <p:cTn id="277" dur="2000" fill="hold"/>
                                        <p:tgtEl>
                                          <p:spTgt spid="112"/>
                                        </p:tgtEl>
                                        <p:attrNameLst>
                                          <p:attrName>ppt_x</p:attrName>
                                          <p:attrName>ppt_y</p:attrName>
                                        </p:attrNameLst>
                                      </p:cBhvr>
                                      <p:rCtr x="-456" y="18796"/>
                                    </p:animMotion>
                                  </p:childTnLst>
                                </p:cTn>
                              </p:par>
                              <p:par>
                                <p:cTn id="278" presetID="0" presetClass="path" presetSubtype="0" accel="50000" decel="50000" fill="hold" grpId="1" nodeType="withEffect">
                                  <p:stCondLst>
                                    <p:cond delay="0"/>
                                  </p:stCondLst>
                                  <p:childTnLst>
                                    <p:animMotion origin="layout" path="M -0.00768 0.31204 L 0.0539 0.31204 " pathEditMode="relative" rAng="0" ptsTypes="AA">
                                      <p:cBhvr>
                                        <p:cTn id="279" dur="2000" fill="hold"/>
                                        <p:tgtEl>
                                          <p:spTgt spid="111"/>
                                        </p:tgtEl>
                                        <p:attrNameLst>
                                          <p:attrName>ppt_x</p:attrName>
                                          <p:attrName>ppt_y</p:attrName>
                                        </p:attrNameLst>
                                      </p:cBhvr>
                                      <p:rCtr x="3073" y="0"/>
                                    </p:animMotion>
                                  </p:childTnLst>
                                </p:cTn>
                              </p:par>
                              <p:par>
                                <p:cTn id="280" presetID="0" presetClass="path" presetSubtype="0" accel="50000" decel="50000" fill="hold" grpId="0" nodeType="withEffect">
                                  <p:stCondLst>
                                    <p:cond delay="0"/>
                                  </p:stCondLst>
                                  <p:childTnLst>
                                    <p:animMotion origin="layout" path="M -1.45833E-6 2.96296E-6 L -0.00768 0.37963 " pathEditMode="relative" rAng="0" ptsTypes="AA">
                                      <p:cBhvr>
                                        <p:cTn id="281" dur="2000" fill="hold"/>
                                        <p:tgtEl>
                                          <p:spTgt spid="108"/>
                                        </p:tgtEl>
                                        <p:attrNameLst>
                                          <p:attrName>ppt_x</p:attrName>
                                          <p:attrName>ppt_y</p:attrName>
                                        </p:attrNameLst>
                                      </p:cBhvr>
                                      <p:rCtr x="-404" y="19167"/>
                                    </p:animMotion>
                                  </p:childTnLst>
                                </p:cTn>
                              </p:par>
                              <p:par>
                                <p:cTn id="282" presetID="0" presetClass="path" presetSubtype="0" accel="50000" decel="50000" fill="hold" grpId="1" nodeType="withEffect">
                                  <p:stCondLst>
                                    <p:cond delay="0"/>
                                  </p:stCondLst>
                                  <p:childTnLst>
                                    <p:animMotion origin="layout" path="M -0.00768 0.31204 L 0.05391 0.31204 " pathEditMode="relative" rAng="0" ptsTypes="AA">
                                      <p:cBhvr>
                                        <p:cTn id="283" dur="2000" fill="hold"/>
                                        <p:tgtEl>
                                          <p:spTgt spid="107"/>
                                        </p:tgtEl>
                                        <p:attrNameLst>
                                          <p:attrName>ppt_x</p:attrName>
                                          <p:attrName>ppt_y</p:attrName>
                                        </p:attrNameLst>
                                      </p:cBhvr>
                                      <p:rCtr x="3073" y="0"/>
                                    </p:animMotion>
                                  </p:childTnLst>
                                </p:cTn>
                              </p:par>
                              <p:par>
                                <p:cTn id="284" presetID="0" presetClass="path" presetSubtype="0" accel="50000" decel="50000" fill="hold" grpId="0" nodeType="withEffect">
                                  <p:stCondLst>
                                    <p:cond delay="0"/>
                                  </p:stCondLst>
                                  <p:childTnLst>
                                    <p:animMotion origin="layout" path="M 1.875E-6 2.96296E-6 L -0.00794 0.37963 " pathEditMode="relative" rAng="0" ptsTypes="AA">
                                      <p:cBhvr>
                                        <p:cTn id="285" dur="2000" fill="hold"/>
                                        <p:tgtEl>
                                          <p:spTgt spid="104"/>
                                        </p:tgtEl>
                                        <p:attrNameLst>
                                          <p:attrName>ppt_x</p:attrName>
                                          <p:attrName>ppt_y</p:attrName>
                                        </p:attrNameLst>
                                      </p:cBhvr>
                                      <p:rCtr x="-404" y="19167"/>
                                    </p:animMotion>
                                  </p:childTnLst>
                                </p:cTn>
                              </p:par>
                              <p:par>
                                <p:cTn id="286" presetID="0" presetClass="path" presetSubtype="0" accel="50000" decel="50000" fill="hold" grpId="1" nodeType="withEffect">
                                  <p:stCondLst>
                                    <p:cond delay="0"/>
                                  </p:stCondLst>
                                  <p:childTnLst>
                                    <p:animMotion origin="layout" path="M -0.00794 0.31297 L 0.05364 0.31297 " pathEditMode="relative" rAng="0" ptsTypes="AA">
                                      <p:cBhvr>
                                        <p:cTn id="287" dur="2000" fill="hold"/>
                                        <p:tgtEl>
                                          <p:spTgt spid="103"/>
                                        </p:tgtEl>
                                        <p:attrNameLst>
                                          <p:attrName>ppt_x</p:attrName>
                                          <p:attrName>ppt_y</p:attrName>
                                        </p:attrNameLst>
                                      </p:cBhvr>
                                      <p:rCtr x="3073" y="0"/>
                                    </p:animMotion>
                                  </p:childTnLst>
                                </p:cTn>
                              </p:par>
                              <p:par>
                                <p:cTn id="288" presetID="0" presetClass="path" presetSubtype="0" accel="50000" decel="50000" fill="hold" grpId="0" nodeType="withEffect">
                                  <p:stCondLst>
                                    <p:cond delay="0"/>
                                  </p:stCondLst>
                                  <p:childTnLst>
                                    <p:animMotion origin="layout" path="M 4.58333E-6 2.96296E-6 L -0.00755 0.37963 " pathEditMode="relative" rAng="0" ptsTypes="AA">
                                      <p:cBhvr>
                                        <p:cTn id="289" dur="2000" fill="hold"/>
                                        <p:tgtEl>
                                          <p:spTgt spid="100"/>
                                        </p:tgtEl>
                                        <p:attrNameLst>
                                          <p:attrName>ppt_x</p:attrName>
                                          <p:attrName>ppt_y</p:attrName>
                                        </p:attrNameLst>
                                      </p:cBhvr>
                                      <p:rCtr x="-417" y="19167"/>
                                    </p:animMotion>
                                  </p:childTnLst>
                                </p:cTn>
                              </p:par>
                              <p:par>
                                <p:cTn id="290" presetID="0" presetClass="path" presetSubtype="0" accel="50000" decel="50000" fill="hold" grpId="1" nodeType="withEffect">
                                  <p:stCondLst>
                                    <p:cond delay="0"/>
                                  </p:stCondLst>
                                  <p:childTnLst>
                                    <p:animMotion origin="layout" path="M -0.0082 0.31181 L 0.05339 0.31181 " pathEditMode="relative" rAng="0" ptsTypes="AA">
                                      <p:cBhvr>
                                        <p:cTn id="291" dur="2000" fill="hold"/>
                                        <p:tgtEl>
                                          <p:spTgt spid="99"/>
                                        </p:tgtEl>
                                        <p:attrNameLst>
                                          <p:attrName>ppt_x</p:attrName>
                                          <p:attrName>ppt_y</p:attrName>
                                        </p:attrNameLst>
                                      </p:cBhvr>
                                      <p:rCtr x="3073" y="0"/>
                                    </p:animMotion>
                                  </p:childTnLst>
                                </p:cTn>
                              </p:par>
                              <p:par>
                                <p:cTn id="292" presetID="0" presetClass="path" presetSubtype="0" accel="50000" decel="50000" fill="hold" grpId="0" nodeType="withEffect">
                                  <p:stCondLst>
                                    <p:cond delay="0"/>
                                  </p:stCondLst>
                                  <p:childTnLst>
                                    <p:animMotion origin="layout" path="M -3.125E-6 -2.59259E-6 L -0.00794 0.37894 " pathEditMode="relative" rAng="0" ptsTypes="AA">
                                      <p:cBhvr>
                                        <p:cTn id="293" dur="2000" fill="hold"/>
                                        <p:tgtEl>
                                          <p:spTgt spid="96"/>
                                        </p:tgtEl>
                                        <p:attrNameLst>
                                          <p:attrName>ppt_x</p:attrName>
                                          <p:attrName>ppt_y</p:attrName>
                                        </p:attrNameLst>
                                      </p:cBhvr>
                                      <p:rCtr x="-404" y="18935"/>
                                    </p:animMotion>
                                  </p:childTnLst>
                                </p:cTn>
                              </p:par>
                              <p:par>
                                <p:cTn id="294" presetID="0" presetClass="path" presetSubtype="0" accel="50000" decel="50000" fill="hold" grpId="1" nodeType="withEffect">
                                  <p:stCondLst>
                                    <p:cond delay="0"/>
                                  </p:stCondLst>
                                  <p:childTnLst>
                                    <p:animMotion origin="layout" path="M -0.00859 0.31297 L 0.053 0.31274 " pathEditMode="relative" rAng="0" ptsTypes="AA">
                                      <p:cBhvr>
                                        <p:cTn id="295" dur="2000" fill="hold"/>
                                        <p:tgtEl>
                                          <p:spTgt spid="95"/>
                                        </p:tgtEl>
                                        <p:attrNameLst>
                                          <p:attrName>ppt_x</p:attrName>
                                          <p:attrName>ppt_y</p:attrName>
                                        </p:attrNameLst>
                                      </p:cBhvr>
                                      <p:rCtr x="3073" y="-23"/>
                                    </p:animMotion>
                                  </p:childTnLst>
                                </p:cTn>
                              </p:par>
                              <p:par>
                                <p:cTn id="296" presetID="0" presetClass="path" presetSubtype="0" accel="50000" decel="50000" fill="hold" grpId="0" nodeType="withEffect">
                                  <p:stCondLst>
                                    <p:cond delay="0"/>
                                  </p:stCondLst>
                                  <p:childTnLst>
                                    <p:animMotion origin="layout" path="M 1.45833E-6 -1.48148E-6 L -0.00794 0.37777 " pathEditMode="relative" rAng="0" ptsTypes="AA">
                                      <p:cBhvr>
                                        <p:cTn id="297" dur="2000" fill="hold"/>
                                        <p:tgtEl>
                                          <p:spTgt spid="120"/>
                                        </p:tgtEl>
                                        <p:attrNameLst>
                                          <p:attrName>ppt_x</p:attrName>
                                          <p:attrName>ppt_y</p:attrName>
                                        </p:attrNameLst>
                                      </p:cBhvr>
                                      <p:rCtr x="-417" y="18773"/>
                                    </p:animMotion>
                                  </p:childTnLst>
                                </p:cTn>
                              </p:par>
                              <p:par>
                                <p:cTn id="298" presetID="0" presetClass="path" presetSubtype="0" accel="50000" decel="50000" fill="hold" grpId="1" nodeType="withEffect">
                                  <p:stCondLst>
                                    <p:cond delay="0"/>
                                  </p:stCondLst>
                                  <p:childTnLst>
                                    <p:animMotion origin="layout" path="M -0.0082 0.31181 L 0.05338 0.31181 " pathEditMode="relative" rAng="0" ptsTypes="AA">
                                      <p:cBhvr>
                                        <p:cTn id="299" dur="2000" fill="hold"/>
                                        <p:tgtEl>
                                          <p:spTgt spid="93"/>
                                        </p:tgtEl>
                                        <p:attrNameLst>
                                          <p:attrName>ppt_x</p:attrName>
                                          <p:attrName>ppt_y</p:attrName>
                                        </p:attrNameLst>
                                      </p:cBhvr>
                                      <p:rCtr x="3073" y="0"/>
                                    </p:animMotion>
                                  </p:childTnLst>
                                </p:cTn>
                              </p:par>
                              <p:par>
                                <p:cTn id="300" presetID="0" presetClass="path" presetSubtype="0" accel="50000" decel="50000" fill="hold" grpId="0" nodeType="withEffect">
                                  <p:stCondLst>
                                    <p:cond delay="0"/>
                                  </p:stCondLst>
                                  <p:childTnLst>
                                    <p:animMotion origin="layout" path="M 4.58333E-6 -2.96296E-6 L -0.00846 0.37754 " pathEditMode="relative" rAng="0" ptsTypes="AA">
                                      <p:cBhvr>
                                        <p:cTn id="301" dur="2000" fill="hold"/>
                                        <p:tgtEl>
                                          <p:spTgt spid="118"/>
                                        </p:tgtEl>
                                        <p:attrNameLst>
                                          <p:attrName>ppt_x</p:attrName>
                                          <p:attrName>ppt_y</p:attrName>
                                        </p:attrNameLst>
                                      </p:cBhvr>
                                      <p:rCtr x="-326" y="18750"/>
                                    </p:animMotion>
                                  </p:childTnLst>
                                </p:cTn>
                              </p:par>
                              <p:par>
                                <p:cTn id="302" presetID="0" presetClass="path" presetSubtype="0" accel="50000" decel="50000" fill="hold" grpId="1" nodeType="withEffect">
                                  <p:stCondLst>
                                    <p:cond delay="0"/>
                                  </p:stCondLst>
                                  <p:childTnLst>
                                    <p:animMotion origin="layout" path="M -0.00886 0.31181 L 0.05273 0.31181 " pathEditMode="relative" rAng="0" ptsTypes="AA">
                                      <p:cBhvr>
                                        <p:cTn id="303" dur="2000" fill="hold"/>
                                        <p:tgtEl>
                                          <p:spTgt spid="91"/>
                                        </p:tgtEl>
                                        <p:attrNameLst>
                                          <p:attrName>ppt_x</p:attrName>
                                          <p:attrName>ppt_y</p:attrName>
                                        </p:attrNameLst>
                                      </p:cBhvr>
                                      <p:rCtr x="307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0" grpId="0" animBg="1"/>
      <p:bldP spid="91" grpId="0" animBg="1"/>
      <p:bldP spid="91" grpId="1" animBg="1"/>
      <p:bldP spid="92" grpId="0" animBg="1"/>
      <p:bldP spid="93" grpId="0" animBg="1"/>
      <p:bldP spid="93" grpId="1" animBg="1"/>
      <p:bldP spid="94" grpId="0" animBg="1"/>
      <p:bldP spid="95" grpId="0" animBg="1"/>
      <p:bldP spid="95" grpId="1" animBg="1"/>
      <p:bldP spid="96" grpId="0" animBg="1"/>
      <p:bldP spid="98" grpId="0" animBg="1"/>
      <p:bldP spid="99" grpId="0" animBg="1"/>
      <p:bldP spid="99" grpId="1" animBg="1"/>
      <p:bldP spid="100" grpId="0" animBg="1"/>
      <p:bldP spid="102" grpId="0" animBg="1"/>
      <p:bldP spid="103" grpId="0" animBg="1"/>
      <p:bldP spid="103" grpId="1" animBg="1"/>
      <p:bldP spid="104" grpId="0" animBg="1"/>
      <p:bldP spid="106" grpId="0" animBg="1"/>
      <p:bldP spid="107" grpId="0" animBg="1"/>
      <p:bldP spid="107" grpId="1" animBg="1"/>
      <p:bldP spid="108" grpId="0" animBg="1"/>
      <p:bldP spid="110" grpId="0" animBg="1"/>
      <p:bldP spid="111" grpId="0" animBg="1"/>
      <p:bldP spid="111" grpId="1" animBg="1"/>
      <p:bldP spid="112" grpId="0" animBg="1"/>
      <p:bldP spid="114" grpId="0" animBg="1"/>
      <p:bldP spid="115" grpId="0" animBg="1"/>
      <p:bldP spid="115" grpId="1" animBg="1"/>
      <p:bldP spid="116" grpId="0" animBg="1"/>
      <p:bldP spid="118" grpId="0" animBg="1"/>
      <p:bldP spid="120" grpId="0" animBg="1"/>
      <p:bldP spid="154" grpId="0" animBg="1"/>
      <p:bldP spid="155" grpId="0" animBg="1"/>
      <p:bldP spid="155" grpId="1" animBg="1"/>
      <p:bldP spid="1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19</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59976"/>
            <a:ext cx="9392355" cy="654423"/>
          </a:xfrm>
        </p:spPr>
        <p:txBody>
          <a:bodyPr/>
          <a:lstStyle/>
          <a:p>
            <a:r>
              <a:rPr lang="en-US" sz="4000" b="1" dirty="0">
                <a:solidFill>
                  <a:schemeClr val="tx1">
                    <a:lumMod val="50000"/>
                  </a:schemeClr>
                </a:solidFill>
                <a:latin typeface="Helvetica" pitchFamily="2" charset="0"/>
              </a:rPr>
              <a:t>Mapping strategy 2</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grpSp>
        <p:nvGrpSpPr>
          <p:cNvPr id="8" name="Group 7">
            <a:extLst>
              <a:ext uri="{FF2B5EF4-FFF2-40B4-BE49-F238E27FC236}">
                <a16:creationId xmlns:a16="http://schemas.microsoft.com/office/drawing/2014/main" id="{B99A92CA-7E4F-9545-AC2A-16A758A7F299}"/>
              </a:ext>
            </a:extLst>
          </p:cNvPr>
          <p:cNvGrpSpPr/>
          <p:nvPr/>
        </p:nvGrpSpPr>
        <p:grpSpPr>
          <a:xfrm>
            <a:off x="7215654" y="1074480"/>
            <a:ext cx="1371600" cy="1371600"/>
            <a:chOff x="7808614" y="1487556"/>
            <a:chExt cx="1371600" cy="1371600"/>
          </a:xfrm>
        </p:grpSpPr>
        <p:sp>
          <p:nvSpPr>
            <p:cNvPr id="9" name="Rectangle 8">
              <a:extLst>
                <a:ext uri="{FF2B5EF4-FFF2-40B4-BE49-F238E27FC236}">
                  <a16:creationId xmlns:a16="http://schemas.microsoft.com/office/drawing/2014/main" id="{A96A29A5-1289-3949-AF70-46F03859A5C0}"/>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p27</a:t>
              </a:r>
            </a:p>
          </p:txBody>
        </p:sp>
        <p:sp>
          <p:nvSpPr>
            <p:cNvPr id="10" name="Rectangle 9">
              <a:extLst>
                <a:ext uri="{FF2B5EF4-FFF2-40B4-BE49-F238E27FC236}">
                  <a16:creationId xmlns:a16="http://schemas.microsoft.com/office/drawing/2014/main" id="{779B33DB-F4F9-054B-86C6-598FEB43FF17}"/>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p28</a:t>
              </a:r>
            </a:p>
          </p:txBody>
        </p:sp>
        <p:sp>
          <p:nvSpPr>
            <p:cNvPr id="11" name="Rectangle 10">
              <a:extLst>
                <a:ext uri="{FF2B5EF4-FFF2-40B4-BE49-F238E27FC236}">
                  <a16:creationId xmlns:a16="http://schemas.microsoft.com/office/drawing/2014/main" id="{44CE637A-6FE7-FA4F-85D2-FE04CEC2ACDA}"/>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p29</a:t>
              </a:r>
              <a:endParaRPr lang="en-US" sz="1200" dirty="0">
                <a:solidFill>
                  <a:schemeClr val="tx1"/>
                </a:solidFill>
              </a:endParaRPr>
            </a:p>
          </p:txBody>
        </p:sp>
        <p:sp>
          <p:nvSpPr>
            <p:cNvPr id="12" name="Rectangle 11">
              <a:extLst>
                <a:ext uri="{FF2B5EF4-FFF2-40B4-BE49-F238E27FC236}">
                  <a16:creationId xmlns:a16="http://schemas.microsoft.com/office/drawing/2014/main" id="{20573FF7-6266-A84B-8E3C-F63B28ECA0D9}"/>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p30</a:t>
              </a:r>
            </a:p>
          </p:txBody>
        </p:sp>
        <p:sp>
          <p:nvSpPr>
            <p:cNvPr id="13" name="Rectangle 12">
              <a:extLst>
                <a:ext uri="{FF2B5EF4-FFF2-40B4-BE49-F238E27FC236}">
                  <a16:creationId xmlns:a16="http://schemas.microsoft.com/office/drawing/2014/main" id="{992591BF-BCD9-514E-8120-9039CAFDC6D8}"/>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p31</a:t>
              </a:r>
            </a:p>
          </p:txBody>
        </p:sp>
        <p:sp>
          <p:nvSpPr>
            <p:cNvPr id="14" name="Rectangle 13">
              <a:extLst>
                <a:ext uri="{FF2B5EF4-FFF2-40B4-BE49-F238E27FC236}">
                  <a16:creationId xmlns:a16="http://schemas.microsoft.com/office/drawing/2014/main" id="{89051C13-DBEA-9F41-BE35-B9B9712AAE25}"/>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p32</a:t>
              </a:r>
            </a:p>
          </p:txBody>
        </p:sp>
        <p:sp>
          <p:nvSpPr>
            <p:cNvPr id="15" name="Rectangle 14">
              <a:extLst>
                <a:ext uri="{FF2B5EF4-FFF2-40B4-BE49-F238E27FC236}">
                  <a16:creationId xmlns:a16="http://schemas.microsoft.com/office/drawing/2014/main" id="{B7C349D8-9C09-3340-809B-799813168517}"/>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p33</a:t>
              </a:r>
            </a:p>
          </p:txBody>
        </p:sp>
        <p:sp>
          <p:nvSpPr>
            <p:cNvPr id="16" name="Rectangle 15">
              <a:extLst>
                <a:ext uri="{FF2B5EF4-FFF2-40B4-BE49-F238E27FC236}">
                  <a16:creationId xmlns:a16="http://schemas.microsoft.com/office/drawing/2014/main" id="{8CDD2A7B-E37C-4D48-B284-9DA2C3446FDC}"/>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p34</a:t>
              </a:r>
            </a:p>
          </p:txBody>
        </p:sp>
        <p:sp>
          <p:nvSpPr>
            <p:cNvPr id="17" name="Rectangle 16">
              <a:extLst>
                <a:ext uri="{FF2B5EF4-FFF2-40B4-BE49-F238E27FC236}">
                  <a16:creationId xmlns:a16="http://schemas.microsoft.com/office/drawing/2014/main" id="{B283D4F2-C8A9-1C45-A338-4C8E45524E29}"/>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p35</a:t>
              </a:r>
            </a:p>
          </p:txBody>
        </p:sp>
      </p:grpSp>
      <p:grpSp>
        <p:nvGrpSpPr>
          <p:cNvPr id="18" name="Group 17">
            <a:extLst>
              <a:ext uri="{FF2B5EF4-FFF2-40B4-BE49-F238E27FC236}">
                <a16:creationId xmlns:a16="http://schemas.microsoft.com/office/drawing/2014/main" id="{E312EBDB-ECA1-EB46-B4C0-8044D9647AD9}"/>
              </a:ext>
            </a:extLst>
          </p:cNvPr>
          <p:cNvGrpSpPr/>
          <p:nvPr/>
        </p:nvGrpSpPr>
        <p:grpSpPr>
          <a:xfrm>
            <a:off x="6930888" y="1330958"/>
            <a:ext cx="1371600" cy="1371600"/>
            <a:chOff x="7808614" y="1487556"/>
            <a:chExt cx="1371600" cy="1371600"/>
          </a:xfrm>
        </p:grpSpPr>
        <p:sp>
          <p:nvSpPr>
            <p:cNvPr id="19" name="Rectangle 18">
              <a:extLst>
                <a:ext uri="{FF2B5EF4-FFF2-40B4-BE49-F238E27FC236}">
                  <a16:creationId xmlns:a16="http://schemas.microsoft.com/office/drawing/2014/main" id="{CBF3F1B8-C045-4C49-A270-801F9BD1C199}"/>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p18</a:t>
              </a:r>
            </a:p>
          </p:txBody>
        </p:sp>
        <p:sp>
          <p:nvSpPr>
            <p:cNvPr id="20" name="Rectangle 19">
              <a:extLst>
                <a:ext uri="{FF2B5EF4-FFF2-40B4-BE49-F238E27FC236}">
                  <a16:creationId xmlns:a16="http://schemas.microsoft.com/office/drawing/2014/main" id="{A558275C-4762-E341-97C9-F39FC5B2C55E}"/>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p19</a:t>
              </a:r>
            </a:p>
          </p:txBody>
        </p:sp>
        <p:sp>
          <p:nvSpPr>
            <p:cNvPr id="21" name="Rectangle 20">
              <a:extLst>
                <a:ext uri="{FF2B5EF4-FFF2-40B4-BE49-F238E27FC236}">
                  <a16:creationId xmlns:a16="http://schemas.microsoft.com/office/drawing/2014/main" id="{A9EB505A-8C82-8E41-B272-123ADFBC31B7}"/>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p20</a:t>
              </a:r>
              <a:endParaRPr lang="en-US" sz="1200" dirty="0">
                <a:solidFill>
                  <a:schemeClr val="tx1"/>
                </a:solidFill>
              </a:endParaRPr>
            </a:p>
          </p:txBody>
        </p:sp>
        <p:sp>
          <p:nvSpPr>
            <p:cNvPr id="22" name="Rectangle 21">
              <a:extLst>
                <a:ext uri="{FF2B5EF4-FFF2-40B4-BE49-F238E27FC236}">
                  <a16:creationId xmlns:a16="http://schemas.microsoft.com/office/drawing/2014/main" id="{9527C2CF-2722-BF4D-B09C-2962847FAD13}"/>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p21</a:t>
              </a:r>
            </a:p>
          </p:txBody>
        </p:sp>
        <p:sp>
          <p:nvSpPr>
            <p:cNvPr id="23" name="Rectangle 22">
              <a:extLst>
                <a:ext uri="{FF2B5EF4-FFF2-40B4-BE49-F238E27FC236}">
                  <a16:creationId xmlns:a16="http://schemas.microsoft.com/office/drawing/2014/main" id="{ACEC7BBC-B732-1144-A710-46F7395F4ABE}"/>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p22</a:t>
              </a:r>
            </a:p>
          </p:txBody>
        </p:sp>
        <p:sp>
          <p:nvSpPr>
            <p:cNvPr id="24" name="Rectangle 23">
              <a:extLst>
                <a:ext uri="{FF2B5EF4-FFF2-40B4-BE49-F238E27FC236}">
                  <a16:creationId xmlns:a16="http://schemas.microsoft.com/office/drawing/2014/main" id="{C521EC0A-6125-1847-9EFB-B1033A5CBC87}"/>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p23</a:t>
              </a:r>
            </a:p>
          </p:txBody>
        </p:sp>
        <p:sp>
          <p:nvSpPr>
            <p:cNvPr id="25" name="Rectangle 24">
              <a:extLst>
                <a:ext uri="{FF2B5EF4-FFF2-40B4-BE49-F238E27FC236}">
                  <a16:creationId xmlns:a16="http://schemas.microsoft.com/office/drawing/2014/main" id="{0139F4F6-341A-204E-A6FA-373CAFF891B9}"/>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p24</a:t>
              </a:r>
            </a:p>
          </p:txBody>
        </p:sp>
        <p:sp>
          <p:nvSpPr>
            <p:cNvPr id="26" name="Rectangle 25">
              <a:extLst>
                <a:ext uri="{FF2B5EF4-FFF2-40B4-BE49-F238E27FC236}">
                  <a16:creationId xmlns:a16="http://schemas.microsoft.com/office/drawing/2014/main" id="{8E6AA924-EDAA-A941-91B1-4DAFB6892040}"/>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p25</a:t>
              </a:r>
            </a:p>
          </p:txBody>
        </p:sp>
        <p:sp>
          <p:nvSpPr>
            <p:cNvPr id="27" name="Rectangle 26">
              <a:extLst>
                <a:ext uri="{FF2B5EF4-FFF2-40B4-BE49-F238E27FC236}">
                  <a16:creationId xmlns:a16="http://schemas.microsoft.com/office/drawing/2014/main" id="{67F8F1C0-7AD4-7A4B-A41F-F1B7AAD7040F}"/>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p26</a:t>
              </a:r>
            </a:p>
          </p:txBody>
        </p:sp>
      </p:grpSp>
      <p:grpSp>
        <p:nvGrpSpPr>
          <p:cNvPr id="28" name="Group 27">
            <a:extLst>
              <a:ext uri="{FF2B5EF4-FFF2-40B4-BE49-F238E27FC236}">
                <a16:creationId xmlns:a16="http://schemas.microsoft.com/office/drawing/2014/main" id="{9CAE282A-65F7-B847-B4D3-08C854FD2C6F}"/>
              </a:ext>
            </a:extLst>
          </p:cNvPr>
          <p:cNvGrpSpPr/>
          <p:nvPr/>
        </p:nvGrpSpPr>
        <p:grpSpPr>
          <a:xfrm>
            <a:off x="6642130" y="1583880"/>
            <a:ext cx="1371600" cy="1371600"/>
            <a:chOff x="7808614" y="1487556"/>
            <a:chExt cx="1371600" cy="1371600"/>
          </a:xfrm>
        </p:grpSpPr>
        <p:sp>
          <p:nvSpPr>
            <p:cNvPr id="29" name="Rectangle 28">
              <a:extLst>
                <a:ext uri="{FF2B5EF4-FFF2-40B4-BE49-F238E27FC236}">
                  <a16:creationId xmlns:a16="http://schemas.microsoft.com/office/drawing/2014/main" id="{32CA4441-0D00-184F-882C-5C47B41B1826}"/>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p9</a:t>
              </a:r>
            </a:p>
          </p:txBody>
        </p:sp>
        <p:sp>
          <p:nvSpPr>
            <p:cNvPr id="30" name="Rectangle 29">
              <a:extLst>
                <a:ext uri="{FF2B5EF4-FFF2-40B4-BE49-F238E27FC236}">
                  <a16:creationId xmlns:a16="http://schemas.microsoft.com/office/drawing/2014/main" id="{7EEB4E44-C3E6-DC44-899F-374A5D3C9ADC}"/>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p10</a:t>
              </a:r>
            </a:p>
          </p:txBody>
        </p:sp>
        <p:sp>
          <p:nvSpPr>
            <p:cNvPr id="31" name="Rectangle 30">
              <a:extLst>
                <a:ext uri="{FF2B5EF4-FFF2-40B4-BE49-F238E27FC236}">
                  <a16:creationId xmlns:a16="http://schemas.microsoft.com/office/drawing/2014/main" id="{068CEFC4-8DA5-4E49-82FF-8A7CBA6FC9DE}"/>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p11</a:t>
              </a:r>
              <a:endParaRPr lang="en-US" sz="1200" dirty="0">
                <a:solidFill>
                  <a:schemeClr val="tx1"/>
                </a:solidFill>
              </a:endParaRPr>
            </a:p>
          </p:txBody>
        </p:sp>
        <p:sp>
          <p:nvSpPr>
            <p:cNvPr id="32" name="Rectangle 31">
              <a:extLst>
                <a:ext uri="{FF2B5EF4-FFF2-40B4-BE49-F238E27FC236}">
                  <a16:creationId xmlns:a16="http://schemas.microsoft.com/office/drawing/2014/main" id="{A04B628A-00AE-6649-BED2-4174D7CD4423}"/>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p12</a:t>
              </a:r>
            </a:p>
          </p:txBody>
        </p:sp>
        <p:sp>
          <p:nvSpPr>
            <p:cNvPr id="33" name="Rectangle 32">
              <a:extLst>
                <a:ext uri="{FF2B5EF4-FFF2-40B4-BE49-F238E27FC236}">
                  <a16:creationId xmlns:a16="http://schemas.microsoft.com/office/drawing/2014/main" id="{8DBE6BA8-A555-B147-8506-0BABD84AD10A}"/>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p13</a:t>
              </a:r>
            </a:p>
          </p:txBody>
        </p:sp>
        <p:sp>
          <p:nvSpPr>
            <p:cNvPr id="34" name="Rectangle 33">
              <a:extLst>
                <a:ext uri="{FF2B5EF4-FFF2-40B4-BE49-F238E27FC236}">
                  <a16:creationId xmlns:a16="http://schemas.microsoft.com/office/drawing/2014/main" id="{BAEC03BF-3652-2247-AEB2-FCA6B124B87A}"/>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p14</a:t>
              </a:r>
            </a:p>
          </p:txBody>
        </p:sp>
        <p:sp>
          <p:nvSpPr>
            <p:cNvPr id="35" name="Rectangle 34">
              <a:extLst>
                <a:ext uri="{FF2B5EF4-FFF2-40B4-BE49-F238E27FC236}">
                  <a16:creationId xmlns:a16="http://schemas.microsoft.com/office/drawing/2014/main" id="{5A6A4E85-ECB9-D54B-8DD8-1ABAD5CC23C4}"/>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p15</a:t>
              </a:r>
            </a:p>
          </p:txBody>
        </p:sp>
        <p:sp>
          <p:nvSpPr>
            <p:cNvPr id="36" name="Rectangle 35">
              <a:extLst>
                <a:ext uri="{FF2B5EF4-FFF2-40B4-BE49-F238E27FC236}">
                  <a16:creationId xmlns:a16="http://schemas.microsoft.com/office/drawing/2014/main" id="{EC3CE834-4AD3-9649-8D75-3E83ADB3F7A6}"/>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p16</a:t>
              </a:r>
            </a:p>
          </p:txBody>
        </p:sp>
        <p:sp>
          <p:nvSpPr>
            <p:cNvPr id="37" name="Rectangle 36">
              <a:extLst>
                <a:ext uri="{FF2B5EF4-FFF2-40B4-BE49-F238E27FC236}">
                  <a16:creationId xmlns:a16="http://schemas.microsoft.com/office/drawing/2014/main" id="{94B9A014-4452-5049-A8D6-6A8C082B6F12}"/>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p17</a:t>
              </a:r>
            </a:p>
          </p:txBody>
        </p:sp>
      </p:grpSp>
      <p:sp>
        <p:nvSpPr>
          <p:cNvPr id="38" name="Rectangle 37">
            <a:extLst>
              <a:ext uri="{FF2B5EF4-FFF2-40B4-BE49-F238E27FC236}">
                <a16:creationId xmlns:a16="http://schemas.microsoft.com/office/drawing/2014/main" id="{01AA8709-88C2-2D49-A2F7-6A6D18784007}"/>
              </a:ext>
            </a:extLst>
          </p:cNvPr>
          <p:cNvSpPr/>
          <p:nvPr/>
        </p:nvSpPr>
        <p:spPr>
          <a:xfrm>
            <a:off x="6652720" y="1589352"/>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a:t>
            </a:r>
            <a:r>
              <a:rPr lang="en-US" altLang="zh-CN" sz="1200" dirty="0">
                <a:solidFill>
                  <a:schemeClr val="tx1"/>
                </a:solidFill>
              </a:rPr>
              <a:t>9</a:t>
            </a:r>
            <a:endParaRPr lang="en-US" sz="1200" dirty="0">
              <a:solidFill>
                <a:schemeClr val="tx1"/>
              </a:solidFill>
            </a:endParaRPr>
          </a:p>
        </p:txBody>
      </p:sp>
      <p:grpSp>
        <p:nvGrpSpPr>
          <p:cNvPr id="39" name="Group 38">
            <a:extLst>
              <a:ext uri="{FF2B5EF4-FFF2-40B4-BE49-F238E27FC236}">
                <a16:creationId xmlns:a16="http://schemas.microsoft.com/office/drawing/2014/main" id="{7D19CD10-6E5D-F047-93BC-943B9EEACA07}"/>
              </a:ext>
            </a:extLst>
          </p:cNvPr>
          <p:cNvGrpSpPr/>
          <p:nvPr/>
        </p:nvGrpSpPr>
        <p:grpSpPr>
          <a:xfrm>
            <a:off x="3760179" y="936023"/>
            <a:ext cx="1828800" cy="1828800"/>
            <a:chOff x="6603381" y="4410307"/>
            <a:chExt cx="1828800" cy="1828800"/>
          </a:xfrm>
        </p:grpSpPr>
        <p:sp>
          <p:nvSpPr>
            <p:cNvPr id="40" name="Rectangle 39">
              <a:extLst>
                <a:ext uri="{FF2B5EF4-FFF2-40B4-BE49-F238E27FC236}">
                  <a16:creationId xmlns:a16="http://schemas.microsoft.com/office/drawing/2014/main" id="{F7635FAE-3A09-F24F-BC6A-D3D57BF4BB98}"/>
                </a:ext>
              </a:extLst>
            </p:cNvPr>
            <p:cNvSpPr/>
            <p:nvPr/>
          </p:nvSpPr>
          <p:spPr>
            <a:xfrm>
              <a:off x="6603381" y="44103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48</a:t>
              </a:r>
              <a:endParaRPr lang="en-US" sz="1200" dirty="0">
                <a:solidFill>
                  <a:schemeClr val="tx1"/>
                </a:solidFill>
              </a:endParaRPr>
            </a:p>
          </p:txBody>
        </p:sp>
        <p:sp>
          <p:nvSpPr>
            <p:cNvPr id="41" name="Rectangle 40">
              <a:extLst>
                <a:ext uri="{FF2B5EF4-FFF2-40B4-BE49-F238E27FC236}">
                  <a16:creationId xmlns:a16="http://schemas.microsoft.com/office/drawing/2014/main" id="{C173F8DA-FC2C-5147-9671-B2F37948409C}"/>
                </a:ext>
              </a:extLst>
            </p:cNvPr>
            <p:cNvSpPr/>
            <p:nvPr/>
          </p:nvSpPr>
          <p:spPr>
            <a:xfrm>
              <a:off x="7060581" y="44103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49</a:t>
              </a:r>
              <a:endParaRPr lang="en-US" sz="1200" dirty="0">
                <a:solidFill>
                  <a:schemeClr val="tx1"/>
                </a:solidFill>
              </a:endParaRPr>
            </a:p>
          </p:txBody>
        </p:sp>
        <p:sp>
          <p:nvSpPr>
            <p:cNvPr id="42" name="Rectangle 41">
              <a:extLst>
                <a:ext uri="{FF2B5EF4-FFF2-40B4-BE49-F238E27FC236}">
                  <a16:creationId xmlns:a16="http://schemas.microsoft.com/office/drawing/2014/main" id="{D854992E-A49F-F345-898E-DB8A5CFDAE22}"/>
                </a:ext>
              </a:extLst>
            </p:cNvPr>
            <p:cNvSpPr/>
            <p:nvPr/>
          </p:nvSpPr>
          <p:spPr>
            <a:xfrm>
              <a:off x="7517781" y="44103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50</a:t>
              </a:r>
              <a:endParaRPr lang="en-US" sz="1200" dirty="0">
                <a:solidFill>
                  <a:schemeClr val="tx1"/>
                </a:solidFill>
              </a:endParaRPr>
            </a:p>
          </p:txBody>
        </p:sp>
        <p:sp>
          <p:nvSpPr>
            <p:cNvPr id="43" name="Rectangle 42">
              <a:extLst>
                <a:ext uri="{FF2B5EF4-FFF2-40B4-BE49-F238E27FC236}">
                  <a16:creationId xmlns:a16="http://schemas.microsoft.com/office/drawing/2014/main" id="{14F00C7A-8D49-844F-A38F-AAC331279364}"/>
                </a:ext>
              </a:extLst>
            </p:cNvPr>
            <p:cNvSpPr/>
            <p:nvPr/>
          </p:nvSpPr>
          <p:spPr>
            <a:xfrm>
              <a:off x="7974981" y="44103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51</a:t>
              </a:r>
              <a:endParaRPr lang="en-US" sz="1200" dirty="0">
                <a:solidFill>
                  <a:schemeClr val="tx1"/>
                </a:solidFill>
              </a:endParaRPr>
            </a:p>
          </p:txBody>
        </p:sp>
        <p:sp>
          <p:nvSpPr>
            <p:cNvPr id="44" name="Rectangle 43">
              <a:extLst>
                <a:ext uri="{FF2B5EF4-FFF2-40B4-BE49-F238E27FC236}">
                  <a16:creationId xmlns:a16="http://schemas.microsoft.com/office/drawing/2014/main" id="{A0205A5C-9CB6-694D-A5DA-73CE1B20F069}"/>
                </a:ext>
              </a:extLst>
            </p:cNvPr>
            <p:cNvSpPr/>
            <p:nvPr/>
          </p:nvSpPr>
          <p:spPr>
            <a:xfrm>
              <a:off x="6603381" y="48675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52</a:t>
              </a:r>
              <a:endParaRPr lang="en-US" sz="1200" dirty="0">
                <a:solidFill>
                  <a:schemeClr val="tx1"/>
                </a:solidFill>
              </a:endParaRPr>
            </a:p>
          </p:txBody>
        </p:sp>
        <p:sp>
          <p:nvSpPr>
            <p:cNvPr id="45" name="Rectangle 44">
              <a:extLst>
                <a:ext uri="{FF2B5EF4-FFF2-40B4-BE49-F238E27FC236}">
                  <a16:creationId xmlns:a16="http://schemas.microsoft.com/office/drawing/2014/main" id="{93FF2C3E-BC7F-7441-8055-D4814A615190}"/>
                </a:ext>
              </a:extLst>
            </p:cNvPr>
            <p:cNvSpPr/>
            <p:nvPr/>
          </p:nvSpPr>
          <p:spPr>
            <a:xfrm>
              <a:off x="7060581" y="48675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x5</a:t>
              </a:r>
              <a:r>
                <a:rPr lang="en-US" altLang="zh-CN" sz="1200" dirty="0">
                  <a:solidFill>
                    <a:schemeClr val="tx1"/>
                  </a:solidFill>
                </a:rPr>
                <a:t>3</a:t>
              </a:r>
              <a:endParaRPr lang="en-US" sz="1200" dirty="0">
                <a:solidFill>
                  <a:schemeClr val="tx1"/>
                </a:solidFill>
              </a:endParaRPr>
            </a:p>
          </p:txBody>
        </p:sp>
        <p:sp>
          <p:nvSpPr>
            <p:cNvPr id="46" name="Rectangle 45">
              <a:extLst>
                <a:ext uri="{FF2B5EF4-FFF2-40B4-BE49-F238E27FC236}">
                  <a16:creationId xmlns:a16="http://schemas.microsoft.com/office/drawing/2014/main" id="{5C20E51F-E690-6745-92A1-4A0FAC093EAE}"/>
                </a:ext>
              </a:extLst>
            </p:cNvPr>
            <p:cNvSpPr/>
            <p:nvPr/>
          </p:nvSpPr>
          <p:spPr>
            <a:xfrm>
              <a:off x="7517781" y="48675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54</a:t>
              </a:r>
              <a:endParaRPr lang="en-US" sz="1200" dirty="0">
                <a:solidFill>
                  <a:schemeClr val="tx1"/>
                </a:solidFill>
              </a:endParaRPr>
            </a:p>
          </p:txBody>
        </p:sp>
        <p:sp>
          <p:nvSpPr>
            <p:cNvPr id="47" name="Rectangle 46">
              <a:extLst>
                <a:ext uri="{FF2B5EF4-FFF2-40B4-BE49-F238E27FC236}">
                  <a16:creationId xmlns:a16="http://schemas.microsoft.com/office/drawing/2014/main" id="{8936D47E-EBAA-214F-A667-B99568F8E55E}"/>
                </a:ext>
              </a:extLst>
            </p:cNvPr>
            <p:cNvSpPr/>
            <p:nvPr/>
          </p:nvSpPr>
          <p:spPr>
            <a:xfrm>
              <a:off x="7974981" y="48675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55</a:t>
              </a:r>
              <a:endParaRPr lang="en-US" sz="1200" dirty="0">
                <a:solidFill>
                  <a:schemeClr val="tx1"/>
                </a:solidFill>
              </a:endParaRPr>
            </a:p>
          </p:txBody>
        </p:sp>
        <p:sp>
          <p:nvSpPr>
            <p:cNvPr id="48" name="Rectangle 47">
              <a:extLst>
                <a:ext uri="{FF2B5EF4-FFF2-40B4-BE49-F238E27FC236}">
                  <a16:creationId xmlns:a16="http://schemas.microsoft.com/office/drawing/2014/main" id="{F279D429-0B5F-1A44-9A9A-CC343146A844}"/>
                </a:ext>
              </a:extLst>
            </p:cNvPr>
            <p:cNvSpPr/>
            <p:nvPr/>
          </p:nvSpPr>
          <p:spPr>
            <a:xfrm>
              <a:off x="6603381" y="53247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56</a:t>
              </a:r>
              <a:endParaRPr lang="en-US" sz="1200" dirty="0">
                <a:solidFill>
                  <a:schemeClr val="tx1"/>
                </a:solidFill>
              </a:endParaRPr>
            </a:p>
          </p:txBody>
        </p:sp>
        <p:sp>
          <p:nvSpPr>
            <p:cNvPr id="49" name="Rectangle 48">
              <a:extLst>
                <a:ext uri="{FF2B5EF4-FFF2-40B4-BE49-F238E27FC236}">
                  <a16:creationId xmlns:a16="http://schemas.microsoft.com/office/drawing/2014/main" id="{58503B18-5E96-2E43-A357-4D2988E3E25C}"/>
                </a:ext>
              </a:extLst>
            </p:cNvPr>
            <p:cNvSpPr/>
            <p:nvPr/>
          </p:nvSpPr>
          <p:spPr>
            <a:xfrm>
              <a:off x="7060581" y="53247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57</a:t>
              </a:r>
              <a:endParaRPr lang="en-US" sz="1200" dirty="0">
                <a:solidFill>
                  <a:schemeClr val="tx1"/>
                </a:solidFill>
              </a:endParaRPr>
            </a:p>
          </p:txBody>
        </p:sp>
        <p:sp>
          <p:nvSpPr>
            <p:cNvPr id="50" name="Rectangle 49">
              <a:extLst>
                <a:ext uri="{FF2B5EF4-FFF2-40B4-BE49-F238E27FC236}">
                  <a16:creationId xmlns:a16="http://schemas.microsoft.com/office/drawing/2014/main" id="{6A3E29B3-3DB1-9C4A-B871-170CE89D328F}"/>
                </a:ext>
              </a:extLst>
            </p:cNvPr>
            <p:cNvSpPr/>
            <p:nvPr/>
          </p:nvSpPr>
          <p:spPr>
            <a:xfrm>
              <a:off x="7517781" y="53247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58</a:t>
              </a:r>
              <a:endParaRPr lang="en-US" sz="1200" dirty="0">
                <a:solidFill>
                  <a:schemeClr val="tx1"/>
                </a:solidFill>
              </a:endParaRPr>
            </a:p>
          </p:txBody>
        </p:sp>
        <p:sp>
          <p:nvSpPr>
            <p:cNvPr id="51" name="Rectangle 50">
              <a:extLst>
                <a:ext uri="{FF2B5EF4-FFF2-40B4-BE49-F238E27FC236}">
                  <a16:creationId xmlns:a16="http://schemas.microsoft.com/office/drawing/2014/main" id="{CB7D2688-0835-344E-B8BD-87C3F60F7071}"/>
                </a:ext>
              </a:extLst>
            </p:cNvPr>
            <p:cNvSpPr/>
            <p:nvPr/>
          </p:nvSpPr>
          <p:spPr>
            <a:xfrm>
              <a:off x="7974981" y="53247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59</a:t>
              </a:r>
              <a:endParaRPr lang="en-US" sz="1200" dirty="0">
                <a:solidFill>
                  <a:schemeClr val="tx1"/>
                </a:solidFill>
              </a:endParaRPr>
            </a:p>
          </p:txBody>
        </p:sp>
        <p:sp>
          <p:nvSpPr>
            <p:cNvPr id="52" name="Rectangle 51">
              <a:extLst>
                <a:ext uri="{FF2B5EF4-FFF2-40B4-BE49-F238E27FC236}">
                  <a16:creationId xmlns:a16="http://schemas.microsoft.com/office/drawing/2014/main" id="{D29C54D5-0A50-1440-AC8E-7C8124A067D0}"/>
                </a:ext>
              </a:extLst>
            </p:cNvPr>
            <p:cNvSpPr/>
            <p:nvPr/>
          </p:nvSpPr>
          <p:spPr>
            <a:xfrm>
              <a:off x="6603381" y="57819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60</a:t>
              </a:r>
              <a:endParaRPr lang="en-US" sz="1200" dirty="0">
                <a:solidFill>
                  <a:schemeClr val="tx1"/>
                </a:solidFill>
              </a:endParaRPr>
            </a:p>
          </p:txBody>
        </p:sp>
        <p:sp>
          <p:nvSpPr>
            <p:cNvPr id="53" name="Rectangle 52">
              <a:extLst>
                <a:ext uri="{FF2B5EF4-FFF2-40B4-BE49-F238E27FC236}">
                  <a16:creationId xmlns:a16="http://schemas.microsoft.com/office/drawing/2014/main" id="{C80160C8-8097-DC40-9076-F19AE7E76526}"/>
                </a:ext>
              </a:extLst>
            </p:cNvPr>
            <p:cNvSpPr/>
            <p:nvPr/>
          </p:nvSpPr>
          <p:spPr>
            <a:xfrm>
              <a:off x="7060581" y="57819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61</a:t>
              </a:r>
              <a:endParaRPr lang="en-US" sz="1200" dirty="0">
                <a:solidFill>
                  <a:schemeClr val="tx1"/>
                </a:solidFill>
              </a:endParaRPr>
            </a:p>
          </p:txBody>
        </p:sp>
        <p:sp>
          <p:nvSpPr>
            <p:cNvPr id="54" name="Rectangle 53">
              <a:extLst>
                <a:ext uri="{FF2B5EF4-FFF2-40B4-BE49-F238E27FC236}">
                  <a16:creationId xmlns:a16="http://schemas.microsoft.com/office/drawing/2014/main" id="{D61033A4-AB51-FF4B-AB5C-D55A11C2C097}"/>
                </a:ext>
              </a:extLst>
            </p:cNvPr>
            <p:cNvSpPr/>
            <p:nvPr/>
          </p:nvSpPr>
          <p:spPr>
            <a:xfrm>
              <a:off x="7517781" y="57819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62</a:t>
              </a:r>
              <a:endParaRPr lang="en-US" sz="1200" dirty="0">
                <a:solidFill>
                  <a:schemeClr val="tx1"/>
                </a:solidFill>
              </a:endParaRPr>
            </a:p>
          </p:txBody>
        </p:sp>
        <p:sp>
          <p:nvSpPr>
            <p:cNvPr id="55" name="Rectangle 54">
              <a:extLst>
                <a:ext uri="{FF2B5EF4-FFF2-40B4-BE49-F238E27FC236}">
                  <a16:creationId xmlns:a16="http://schemas.microsoft.com/office/drawing/2014/main" id="{AF663196-38E6-5D44-94B4-A5765F254B95}"/>
                </a:ext>
              </a:extLst>
            </p:cNvPr>
            <p:cNvSpPr/>
            <p:nvPr/>
          </p:nvSpPr>
          <p:spPr>
            <a:xfrm>
              <a:off x="7974981" y="57819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63</a:t>
              </a:r>
              <a:endParaRPr lang="en-US" sz="1200" dirty="0">
                <a:solidFill>
                  <a:schemeClr val="tx1"/>
                </a:solidFill>
              </a:endParaRPr>
            </a:p>
          </p:txBody>
        </p:sp>
      </p:grpSp>
      <p:grpSp>
        <p:nvGrpSpPr>
          <p:cNvPr id="56" name="Group 55">
            <a:extLst>
              <a:ext uri="{FF2B5EF4-FFF2-40B4-BE49-F238E27FC236}">
                <a16:creationId xmlns:a16="http://schemas.microsoft.com/office/drawing/2014/main" id="{1704E5A5-378F-7847-967B-69175D30D541}"/>
              </a:ext>
            </a:extLst>
          </p:cNvPr>
          <p:cNvGrpSpPr/>
          <p:nvPr/>
        </p:nvGrpSpPr>
        <p:grpSpPr>
          <a:xfrm>
            <a:off x="1092626" y="1487929"/>
            <a:ext cx="914400" cy="914400"/>
            <a:chOff x="7331927" y="4999540"/>
            <a:chExt cx="914400" cy="914400"/>
          </a:xfrm>
          <a:solidFill>
            <a:schemeClr val="accent6">
              <a:lumMod val="40000"/>
              <a:lumOff val="60000"/>
            </a:schemeClr>
          </a:solidFill>
        </p:grpSpPr>
        <p:sp>
          <p:nvSpPr>
            <p:cNvPr id="57" name="Rectangle 56">
              <a:extLst>
                <a:ext uri="{FF2B5EF4-FFF2-40B4-BE49-F238E27FC236}">
                  <a16:creationId xmlns:a16="http://schemas.microsoft.com/office/drawing/2014/main" id="{9F9D0DD6-72DA-1C44-A811-6D91CEC5E9B4}"/>
                </a:ext>
              </a:extLst>
            </p:cNvPr>
            <p:cNvSpPr/>
            <p:nvPr/>
          </p:nvSpPr>
          <p:spPr>
            <a:xfrm>
              <a:off x="7331927"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w12</a:t>
              </a:r>
              <a:endParaRPr lang="en-US" sz="1200" dirty="0">
                <a:solidFill>
                  <a:schemeClr val="tx1"/>
                </a:solidFill>
              </a:endParaRPr>
            </a:p>
          </p:txBody>
        </p:sp>
        <p:sp>
          <p:nvSpPr>
            <p:cNvPr id="58" name="Rectangle 57">
              <a:extLst>
                <a:ext uri="{FF2B5EF4-FFF2-40B4-BE49-F238E27FC236}">
                  <a16:creationId xmlns:a16="http://schemas.microsoft.com/office/drawing/2014/main" id="{6A7E0D63-E81E-EB4F-89CF-02914F51693C}"/>
                </a:ext>
              </a:extLst>
            </p:cNvPr>
            <p:cNvSpPr/>
            <p:nvPr/>
          </p:nvSpPr>
          <p:spPr>
            <a:xfrm>
              <a:off x="7331927" y="54567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w14</a:t>
              </a:r>
              <a:endParaRPr lang="en-US" sz="1200" dirty="0">
                <a:solidFill>
                  <a:schemeClr val="tx1"/>
                </a:solidFill>
              </a:endParaRPr>
            </a:p>
          </p:txBody>
        </p:sp>
        <p:sp>
          <p:nvSpPr>
            <p:cNvPr id="59" name="Rectangle 58">
              <a:extLst>
                <a:ext uri="{FF2B5EF4-FFF2-40B4-BE49-F238E27FC236}">
                  <a16:creationId xmlns:a16="http://schemas.microsoft.com/office/drawing/2014/main" id="{14DA7B4D-3441-8448-B198-98679B23E8E4}"/>
                </a:ext>
              </a:extLst>
            </p:cNvPr>
            <p:cNvSpPr/>
            <p:nvPr/>
          </p:nvSpPr>
          <p:spPr>
            <a:xfrm>
              <a:off x="7789127"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w13</a:t>
              </a:r>
              <a:endParaRPr lang="en-US" sz="1200" dirty="0">
                <a:solidFill>
                  <a:schemeClr val="tx1"/>
                </a:solidFill>
              </a:endParaRPr>
            </a:p>
          </p:txBody>
        </p:sp>
        <p:sp>
          <p:nvSpPr>
            <p:cNvPr id="60" name="Rectangle 59">
              <a:extLst>
                <a:ext uri="{FF2B5EF4-FFF2-40B4-BE49-F238E27FC236}">
                  <a16:creationId xmlns:a16="http://schemas.microsoft.com/office/drawing/2014/main" id="{A0A28109-D9BF-3A46-90E6-AF81C31E40A6}"/>
                </a:ext>
              </a:extLst>
            </p:cNvPr>
            <p:cNvSpPr/>
            <p:nvPr/>
          </p:nvSpPr>
          <p:spPr>
            <a:xfrm>
              <a:off x="7789127" y="54567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w15</a:t>
              </a:r>
              <a:endParaRPr lang="en-US" sz="1200" dirty="0">
                <a:solidFill>
                  <a:schemeClr val="tx1"/>
                </a:solidFill>
              </a:endParaRPr>
            </a:p>
          </p:txBody>
        </p:sp>
      </p:grpSp>
      <p:grpSp>
        <p:nvGrpSpPr>
          <p:cNvPr id="61" name="Group 60">
            <a:extLst>
              <a:ext uri="{FF2B5EF4-FFF2-40B4-BE49-F238E27FC236}">
                <a16:creationId xmlns:a16="http://schemas.microsoft.com/office/drawing/2014/main" id="{23C5DC11-F24D-0B40-9F9A-297CB8668178}"/>
              </a:ext>
            </a:extLst>
          </p:cNvPr>
          <p:cNvGrpSpPr/>
          <p:nvPr/>
        </p:nvGrpSpPr>
        <p:grpSpPr>
          <a:xfrm>
            <a:off x="1086997" y="3934011"/>
            <a:ext cx="914400" cy="914400"/>
            <a:chOff x="7331927" y="4999540"/>
            <a:chExt cx="914400" cy="914400"/>
          </a:xfrm>
          <a:solidFill>
            <a:srgbClr val="92D050"/>
          </a:solidFill>
        </p:grpSpPr>
        <p:sp>
          <p:nvSpPr>
            <p:cNvPr id="62" name="Rectangle 61">
              <a:extLst>
                <a:ext uri="{FF2B5EF4-FFF2-40B4-BE49-F238E27FC236}">
                  <a16:creationId xmlns:a16="http://schemas.microsoft.com/office/drawing/2014/main" id="{11D2EA50-410F-7B4F-8F7C-101682685322}"/>
                </a:ext>
              </a:extLst>
            </p:cNvPr>
            <p:cNvSpPr/>
            <p:nvPr/>
          </p:nvSpPr>
          <p:spPr>
            <a:xfrm>
              <a:off x="7331927"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w28</a:t>
              </a:r>
              <a:endParaRPr lang="en-US" sz="1200" dirty="0">
                <a:solidFill>
                  <a:schemeClr val="tx1"/>
                </a:solidFill>
              </a:endParaRPr>
            </a:p>
          </p:txBody>
        </p:sp>
        <p:sp>
          <p:nvSpPr>
            <p:cNvPr id="63" name="Rectangle 62">
              <a:extLst>
                <a:ext uri="{FF2B5EF4-FFF2-40B4-BE49-F238E27FC236}">
                  <a16:creationId xmlns:a16="http://schemas.microsoft.com/office/drawing/2014/main" id="{06B671C4-89BF-6947-B11E-A197D98360BF}"/>
                </a:ext>
              </a:extLst>
            </p:cNvPr>
            <p:cNvSpPr/>
            <p:nvPr/>
          </p:nvSpPr>
          <p:spPr>
            <a:xfrm>
              <a:off x="7331927" y="54567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w30</a:t>
              </a:r>
              <a:endParaRPr lang="en-US" sz="1200" dirty="0">
                <a:solidFill>
                  <a:schemeClr val="tx1"/>
                </a:solidFill>
              </a:endParaRPr>
            </a:p>
          </p:txBody>
        </p:sp>
        <p:sp>
          <p:nvSpPr>
            <p:cNvPr id="64" name="Rectangle 63">
              <a:extLst>
                <a:ext uri="{FF2B5EF4-FFF2-40B4-BE49-F238E27FC236}">
                  <a16:creationId xmlns:a16="http://schemas.microsoft.com/office/drawing/2014/main" id="{5B30FFCE-3BF3-1448-A6EC-F41F9D933B0E}"/>
                </a:ext>
              </a:extLst>
            </p:cNvPr>
            <p:cNvSpPr/>
            <p:nvPr/>
          </p:nvSpPr>
          <p:spPr>
            <a:xfrm>
              <a:off x="7789127"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w29</a:t>
              </a:r>
              <a:endParaRPr lang="en-US" sz="1200" dirty="0">
                <a:solidFill>
                  <a:schemeClr val="tx1"/>
                </a:solidFill>
              </a:endParaRPr>
            </a:p>
          </p:txBody>
        </p:sp>
        <p:sp>
          <p:nvSpPr>
            <p:cNvPr id="65" name="Rectangle 64">
              <a:extLst>
                <a:ext uri="{FF2B5EF4-FFF2-40B4-BE49-F238E27FC236}">
                  <a16:creationId xmlns:a16="http://schemas.microsoft.com/office/drawing/2014/main" id="{95A5599D-01C3-564A-A338-9D8F2CFFA617}"/>
                </a:ext>
              </a:extLst>
            </p:cNvPr>
            <p:cNvSpPr/>
            <p:nvPr/>
          </p:nvSpPr>
          <p:spPr>
            <a:xfrm>
              <a:off x="7789127" y="54567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w31</a:t>
              </a:r>
              <a:endParaRPr lang="en-US" sz="1200" dirty="0">
                <a:solidFill>
                  <a:schemeClr val="tx1"/>
                </a:solidFill>
              </a:endParaRPr>
            </a:p>
          </p:txBody>
        </p:sp>
      </p:grpSp>
      <p:grpSp>
        <p:nvGrpSpPr>
          <p:cNvPr id="66" name="Group 65">
            <a:extLst>
              <a:ext uri="{FF2B5EF4-FFF2-40B4-BE49-F238E27FC236}">
                <a16:creationId xmlns:a16="http://schemas.microsoft.com/office/drawing/2014/main" id="{B8AB53BC-160E-B346-AE77-CC942573643D}"/>
              </a:ext>
            </a:extLst>
          </p:cNvPr>
          <p:cNvGrpSpPr/>
          <p:nvPr/>
        </p:nvGrpSpPr>
        <p:grpSpPr>
          <a:xfrm>
            <a:off x="3490690" y="1186926"/>
            <a:ext cx="1828800" cy="1828800"/>
            <a:chOff x="6207512" y="3295415"/>
            <a:chExt cx="1828800" cy="1828800"/>
          </a:xfrm>
        </p:grpSpPr>
        <p:sp>
          <p:nvSpPr>
            <p:cNvPr id="67" name="Rectangle 66">
              <a:extLst>
                <a:ext uri="{FF2B5EF4-FFF2-40B4-BE49-F238E27FC236}">
                  <a16:creationId xmlns:a16="http://schemas.microsoft.com/office/drawing/2014/main" id="{55DB5592-7AD9-B442-8061-3E621D5AB5A3}"/>
                </a:ext>
              </a:extLst>
            </p:cNvPr>
            <p:cNvSpPr/>
            <p:nvPr/>
          </p:nvSpPr>
          <p:spPr>
            <a:xfrm>
              <a:off x="62075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x32</a:t>
              </a:r>
            </a:p>
          </p:txBody>
        </p:sp>
        <p:sp>
          <p:nvSpPr>
            <p:cNvPr id="68" name="Rectangle 67">
              <a:extLst>
                <a:ext uri="{FF2B5EF4-FFF2-40B4-BE49-F238E27FC236}">
                  <a16:creationId xmlns:a16="http://schemas.microsoft.com/office/drawing/2014/main" id="{13FF5728-1649-5E4A-86A3-6C0A957543E4}"/>
                </a:ext>
              </a:extLst>
            </p:cNvPr>
            <p:cNvSpPr/>
            <p:nvPr/>
          </p:nvSpPr>
          <p:spPr>
            <a:xfrm>
              <a:off x="66647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x33</a:t>
              </a:r>
            </a:p>
          </p:txBody>
        </p:sp>
        <p:sp>
          <p:nvSpPr>
            <p:cNvPr id="69" name="Rectangle 68">
              <a:extLst>
                <a:ext uri="{FF2B5EF4-FFF2-40B4-BE49-F238E27FC236}">
                  <a16:creationId xmlns:a16="http://schemas.microsoft.com/office/drawing/2014/main" id="{8402E6D7-655C-1241-B030-9205AEE84E1E}"/>
                </a:ext>
              </a:extLst>
            </p:cNvPr>
            <p:cNvSpPr/>
            <p:nvPr/>
          </p:nvSpPr>
          <p:spPr>
            <a:xfrm>
              <a:off x="71219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x34</a:t>
              </a:r>
            </a:p>
          </p:txBody>
        </p:sp>
        <p:sp>
          <p:nvSpPr>
            <p:cNvPr id="70" name="Rectangle 69">
              <a:extLst>
                <a:ext uri="{FF2B5EF4-FFF2-40B4-BE49-F238E27FC236}">
                  <a16:creationId xmlns:a16="http://schemas.microsoft.com/office/drawing/2014/main" id="{339DFE4C-00B7-524B-9BF1-ADBBB04491DC}"/>
                </a:ext>
              </a:extLst>
            </p:cNvPr>
            <p:cNvSpPr/>
            <p:nvPr/>
          </p:nvSpPr>
          <p:spPr>
            <a:xfrm>
              <a:off x="75791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35</a:t>
              </a:r>
              <a:endParaRPr lang="en-US" sz="1200" dirty="0">
                <a:solidFill>
                  <a:schemeClr val="tx1"/>
                </a:solidFill>
              </a:endParaRPr>
            </a:p>
          </p:txBody>
        </p:sp>
        <p:sp>
          <p:nvSpPr>
            <p:cNvPr id="71" name="Rectangle 70">
              <a:extLst>
                <a:ext uri="{FF2B5EF4-FFF2-40B4-BE49-F238E27FC236}">
                  <a16:creationId xmlns:a16="http://schemas.microsoft.com/office/drawing/2014/main" id="{DB8527F3-4EAF-0145-BAF3-3E01B226917D}"/>
                </a:ext>
              </a:extLst>
            </p:cNvPr>
            <p:cNvSpPr/>
            <p:nvPr/>
          </p:nvSpPr>
          <p:spPr>
            <a:xfrm>
              <a:off x="62075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x36</a:t>
              </a:r>
            </a:p>
          </p:txBody>
        </p:sp>
        <p:sp>
          <p:nvSpPr>
            <p:cNvPr id="72" name="Rectangle 71">
              <a:extLst>
                <a:ext uri="{FF2B5EF4-FFF2-40B4-BE49-F238E27FC236}">
                  <a16:creationId xmlns:a16="http://schemas.microsoft.com/office/drawing/2014/main" id="{4C7E300E-8BC5-CC43-BEF5-DC49F60300F4}"/>
                </a:ext>
              </a:extLst>
            </p:cNvPr>
            <p:cNvSpPr/>
            <p:nvPr/>
          </p:nvSpPr>
          <p:spPr>
            <a:xfrm>
              <a:off x="66647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x37</a:t>
              </a:r>
            </a:p>
          </p:txBody>
        </p:sp>
        <p:sp>
          <p:nvSpPr>
            <p:cNvPr id="73" name="Rectangle 72">
              <a:extLst>
                <a:ext uri="{FF2B5EF4-FFF2-40B4-BE49-F238E27FC236}">
                  <a16:creationId xmlns:a16="http://schemas.microsoft.com/office/drawing/2014/main" id="{E1C71B48-B191-334D-BBCD-18FCF472CBAE}"/>
                </a:ext>
              </a:extLst>
            </p:cNvPr>
            <p:cNvSpPr/>
            <p:nvPr/>
          </p:nvSpPr>
          <p:spPr>
            <a:xfrm>
              <a:off x="71219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x38</a:t>
              </a:r>
            </a:p>
          </p:txBody>
        </p:sp>
        <p:sp>
          <p:nvSpPr>
            <p:cNvPr id="74" name="Rectangle 73">
              <a:extLst>
                <a:ext uri="{FF2B5EF4-FFF2-40B4-BE49-F238E27FC236}">
                  <a16:creationId xmlns:a16="http://schemas.microsoft.com/office/drawing/2014/main" id="{BBB998EB-3907-D740-9C39-29B8A5D7F071}"/>
                </a:ext>
              </a:extLst>
            </p:cNvPr>
            <p:cNvSpPr/>
            <p:nvPr/>
          </p:nvSpPr>
          <p:spPr>
            <a:xfrm>
              <a:off x="75791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x39</a:t>
              </a:r>
            </a:p>
          </p:txBody>
        </p:sp>
        <p:sp>
          <p:nvSpPr>
            <p:cNvPr id="75" name="Rectangle 74">
              <a:extLst>
                <a:ext uri="{FF2B5EF4-FFF2-40B4-BE49-F238E27FC236}">
                  <a16:creationId xmlns:a16="http://schemas.microsoft.com/office/drawing/2014/main" id="{75504E29-5B5C-F248-868B-A7DDE7BB57A0}"/>
                </a:ext>
              </a:extLst>
            </p:cNvPr>
            <p:cNvSpPr/>
            <p:nvPr/>
          </p:nvSpPr>
          <p:spPr>
            <a:xfrm>
              <a:off x="62075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x40</a:t>
              </a:r>
            </a:p>
          </p:txBody>
        </p:sp>
        <p:sp>
          <p:nvSpPr>
            <p:cNvPr id="76" name="Rectangle 75">
              <a:extLst>
                <a:ext uri="{FF2B5EF4-FFF2-40B4-BE49-F238E27FC236}">
                  <a16:creationId xmlns:a16="http://schemas.microsoft.com/office/drawing/2014/main" id="{3FB8AB3A-2A47-4243-8FC0-37A3F6B31108}"/>
                </a:ext>
              </a:extLst>
            </p:cNvPr>
            <p:cNvSpPr/>
            <p:nvPr/>
          </p:nvSpPr>
          <p:spPr>
            <a:xfrm>
              <a:off x="66647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x41</a:t>
              </a:r>
            </a:p>
          </p:txBody>
        </p:sp>
        <p:sp>
          <p:nvSpPr>
            <p:cNvPr id="77" name="Rectangle 76">
              <a:extLst>
                <a:ext uri="{FF2B5EF4-FFF2-40B4-BE49-F238E27FC236}">
                  <a16:creationId xmlns:a16="http://schemas.microsoft.com/office/drawing/2014/main" id="{AF7E4084-6FB3-BD49-997A-48D6D896EA71}"/>
                </a:ext>
              </a:extLst>
            </p:cNvPr>
            <p:cNvSpPr/>
            <p:nvPr/>
          </p:nvSpPr>
          <p:spPr>
            <a:xfrm>
              <a:off x="71219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x42</a:t>
              </a:r>
            </a:p>
          </p:txBody>
        </p:sp>
        <p:sp>
          <p:nvSpPr>
            <p:cNvPr id="78" name="Rectangle 77">
              <a:extLst>
                <a:ext uri="{FF2B5EF4-FFF2-40B4-BE49-F238E27FC236}">
                  <a16:creationId xmlns:a16="http://schemas.microsoft.com/office/drawing/2014/main" id="{3EE27E8D-51BC-4E47-AB77-15F5A8D4A5E5}"/>
                </a:ext>
              </a:extLst>
            </p:cNvPr>
            <p:cNvSpPr/>
            <p:nvPr/>
          </p:nvSpPr>
          <p:spPr>
            <a:xfrm>
              <a:off x="75791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x43</a:t>
              </a:r>
            </a:p>
          </p:txBody>
        </p:sp>
        <p:sp>
          <p:nvSpPr>
            <p:cNvPr id="79" name="Rectangle 78">
              <a:extLst>
                <a:ext uri="{FF2B5EF4-FFF2-40B4-BE49-F238E27FC236}">
                  <a16:creationId xmlns:a16="http://schemas.microsoft.com/office/drawing/2014/main" id="{0CDD0506-D716-7240-A1CC-F8B61FFCDEDA}"/>
                </a:ext>
              </a:extLst>
            </p:cNvPr>
            <p:cNvSpPr/>
            <p:nvPr/>
          </p:nvSpPr>
          <p:spPr>
            <a:xfrm>
              <a:off x="62075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x44</a:t>
              </a:r>
            </a:p>
          </p:txBody>
        </p:sp>
        <p:sp>
          <p:nvSpPr>
            <p:cNvPr id="80" name="Rectangle 79">
              <a:extLst>
                <a:ext uri="{FF2B5EF4-FFF2-40B4-BE49-F238E27FC236}">
                  <a16:creationId xmlns:a16="http://schemas.microsoft.com/office/drawing/2014/main" id="{1E126B9E-BA75-3A46-8700-77760C433FCE}"/>
                </a:ext>
              </a:extLst>
            </p:cNvPr>
            <p:cNvSpPr/>
            <p:nvPr/>
          </p:nvSpPr>
          <p:spPr>
            <a:xfrm>
              <a:off x="66647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x45</a:t>
              </a:r>
            </a:p>
          </p:txBody>
        </p:sp>
        <p:sp>
          <p:nvSpPr>
            <p:cNvPr id="81" name="Rectangle 80">
              <a:extLst>
                <a:ext uri="{FF2B5EF4-FFF2-40B4-BE49-F238E27FC236}">
                  <a16:creationId xmlns:a16="http://schemas.microsoft.com/office/drawing/2014/main" id="{1475BCFD-9B97-8346-8B00-1FFEE0487778}"/>
                </a:ext>
              </a:extLst>
            </p:cNvPr>
            <p:cNvSpPr/>
            <p:nvPr/>
          </p:nvSpPr>
          <p:spPr>
            <a:xfrm>
              <a:off x="71219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x46</a:t>
              </a:r>
            </a:p>
          </p:txBody>
        </p:sp>
        <p:sp>
          <p:nvSpPr>
            <p:cNvPr id="82" name="Rectangle 81">
              <a:extLst>
                <a:ext uri="{FF2B5EF4-FFF2-40B4-BE49-F238E27FC236}">
                  <a16:creationId xmlns:a16="http://schemas.microsoft.com/office/drawing/2014/main" id="{38172575-5C92-AC4D-B3AB-F36D0FB6ACDC}"/>
                </a:ext>
              </a:extLst>
            </p:cNvPr>
            <p:cNvSpPr/>
            <p:nvPr/>
          </p:nvSpPr>
          <p:spPr>
            <a:xfrm>
              <a:off x="75791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x47</a:t>
              </a:r>
            </a:p>
          </p:txBody>
        </p:sp>
      </p:grpSp>
      <p:grpSp>
        <p:nvGrpSpPr>
          <p:cNvPr id="83" name="Group 82">
            <a:extLst>
              <a:ext uri="{FF2B5EF4-FFF2-40B4-BE49-F238E27FC236}">
                <a16:creationId xmlns:a16="http://schemas.microsoft.com/office/drawing/2014/main" id="{F7F149B7-C92F-DC4C-8740-69F36C6AA457}"/>
              </a:ext>
            </a:extLst>
          </p:cNvPr>
          <p:cNvGrpSpPr/>
          <p:nvPr/>
        </p:nvGrpSpPr>
        <p:grpSpPr>
          <a:xfrm>
            <a:off x="835582" y="1739651"/>
            <a:ext cx="914400" cy="914400"/>
            <a:chOff x="1343721" y="4542340"/>
            <a:chExt cx="914400" cy="914400"/>
          </a:xfrm>
          <a:solidFill>
            <a:schemeClr val="accent6">
              <a:lumMod val="40000"/>
              <a:lumOff val="60000"/>
            </a:schemeClr>
          </a:solidFill>
        </p:grpSpPr>
        <p:sp>
          <p:nvSpPr>
            <p:cNvPr id="84" name="Rectangle 83">
              <a:extLst>
                <a:ext uri="{FF2B5EF4-FFF2-40B4-BE49-F238E27FC236}">
                  <a16:creationId xmlns:a16="http://schemas.microsoft.com/office/drawing/2014/main" id="{359EFD3B-1294-E44C-8D23-88010CB610DD}"/>
                </a:ext>
              </a:extLst>
            </p:cNvPr>
            <p:cNvSpPr/>
            <p:nvPr/>
          </p:nvSpPr>
          <p:spPr>
            <a:xfrm>
              <a:off x="1800921" y="45423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w9</a:t>
              </a:r>
            </a:p>
          </p:txBody>
        </p:sp>
        <p:sp>
          <p:nvSpPr>
            <p:cNvPr id="85" name="Rectangle 84">
              <a:extLst>
                <a:ext uri="{FF2B5EF4-FFF2-40B4-BE49-F238E27FC236}">
                  <a16:creationId xmlns:a16="http://schemas.microsoft.com/office/drawing/2014/main" id="{EEA67463-CD90-5840-9225-09D85CD967B0}"/>
                </a:ext>
              </a:extLst>
            </p:cNvPr>
            <p:cNvSpPr/>
            <p:nvPr/>
          </p:nvSpPr>
          <p:spPr>
            <a:xfrm>
              <a:off x="1800921"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w11</a:t>
              </a:r>
              <a:endParaRPr lang="en-US" sz="1200" dirty="0">
                <a:solidFill>
                  <a:schemeClr val="tx1"/>
                </a:solidFill>
              </a:endParaRPr>
            </a:p>
          </p:txBody>
        </p:sp>
        <p:sp>
          <p:nvSpPr>
            <p:cNvPr id="86" name="Rectangle 85">
              <a:extLst>
                <a:ext uri="{FF2B5EF4-FFF2-40B4-BE49-F238E27FC236}">
                  <a16:creationId xmlns:a16="http://schemas.microsoft.com/office/drawing/2014/main" id="{7D6B49D4-980B-8A43-BC8A-80C83BE97E39}"/>
                </a:ext>
              </a:extLst>
            </p:cNvPr>
            <p:cNvSpPr/>
            <p:nvPr/>
          </p:nvSpPr>
          <p:spPr>
            <a:xfrm>
              <a:off x="1343721"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w10</a:t>
              </a:r>
              <a:endParaRPr lang="en-US" sz="1200" dirty="0">
                <a:solidFill>
                  <a:schemeClr val="tx1"/>
                </a:solidFill>
              </a:endParaRPr>
            </a:p>
          </p:txBody>
        </p:sp>
        <p:sp>
          <p:nvSpPr>
            <p:cNvPr id="87" name="Rectangle 86">
              <a:extLst>
                <a:ext uri="{FF2B5EF4-FFF2-40B4-BE49-F238E27FC236}">
                  <a16:creationId xmlns:a16="http://schemas.microsoft.com/office/drawing/2014/main" id="{B6A31370-9F19-FD4E-839D-36E789BE187A}"/>
                </a:ext>
              </a:extLst>
            </p:cNvPr>
            <p:cNvSpPr/>
            <p:nvPr/>
          </p:nvSpPr>
          <p:spPr>
            <a:xfrm>
              <a:off x="1343721" y="45423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w8</a:t>
              </a:r>
              <a:endParaRPr lang="en-US" sz="1200" dirty="0">
                <a:solidFill>
                  <a:schemeClr val="tx1"/>
                </a:solidFill>
              </a:endParaRPr>
            </a:p>
          </p:txBody>
        </p:sp>
      </p:grpSp>
      <p:grpSp>
        <p:nvGrpSpPr>
          <p:cNvPr id="88" name="Group 87">
            <a:extLst>
              <a:ext uri="{FF2B5EF4-FFF2-40B4-BE49-F238E27FC236}">
                <a16:creationId xmlns:a16="http://schemas.microsoft.com/office/drawing/2014/main" id="{E51D9CA8-433C-6E42-9B8F-BF9EBF650BDC}"/>
              </a:ext>
            </a:extLst>
          </p:cNvPr>
          <p:cNvGrpSpPr/>
          <p:nvPr/>
        </p:nvGrpSpPr>
        <p:grpSpPr>
          <a:xfrm>
            <a:off x="824941" y="4179542"/>
            <a:ext cx="914400" cy="914400"/>
            <a:chOff x="1343721" y="4542340"/>
            <a:chExt cx="914400" cy="914400"/>
          </a:xfrm>
          <a:solidFill>
            <a:srgbClr val="92D050"/>
          </a:solidFill>
        </p:grpSpPr>
        <p:sp>
          <p:nvSpPr>
            <p:cNvPr id="89" name="Rectangle 88">
              <a:extLst>
                <a:ext uri="{FF2B5EF4-FFF2-40B4-BE49-F238E27FC236}">
                  <a16:creationId xmlns:a16="http://schemas.microsoft.com/office/drawing/2014/main" id="{3D485431-D839-5C4E-997C-AA96A55472E5}"/>
                </a:ext>
              </a:extLst>
            </p:cNvPr>
            <p:cNvSpPr/>
            <p:nvPr/>
          </p:nvSpPr>
          <p:spPr>
            <a:xfrm>
              <a:off x="1800921" y="45423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w25</a:t>
              </a:r>
            </a:p>
          </p:txBody>
        </p:sp>
        <p:sp>
          <p:nvSpPr>
            <p:cNvPr id="90" name="Rectangle 89">
              <a:extLst>
                <a:ext uri="{FF2B5EF4-FFF2-40B4-BE49-F238E27FC236}">
                  <a16:creationId xmlns:a16="http://schemas.microsoft.com/office/drawing/2014/main" id="{8E26C590-DAAD-3C40-AF6B-AA1198CE3AC6}"/>
                </a:ext>
              </a:extLst>
            </p:cNvPr>
            <p:cNvSpPr/>
            <p:nvPr/>
          </p:nvSpPr>
          <p:spPr>
            <a:xfrm>
              <a:off x="1800921"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w27</a:t>
              </a:r>
              <a:endParaRPr lang="en-US" sz="1200" dirty="0">
                <a:solidFill>
                  <a:schemeClr val="tx1"/>
                </a:solidFill>
              </a:endParaRPr>
            </a:p>
          </p:txBody>
        </p:sp>
        <p:sp>
          <p:nvSpPr>
            <p:cNvPr id="91" name="Rectangle 90">
              <a:extLst>
                <a:ext uri="{FF2B5EF4-FFF2-40B4-BE49-F238E27FC236}">
                  <a16:creationId xmlns:a16="http://schemas.microsoft.com/office/drawing/2014/main" id="{47637D1E-914B-6641-AA85-5DA3ED4C74E6}"/>
                </a:ext>
              </a:extLst>
            </p:cNvPr>
            <p:cNvSpPr/>
            <p:nvPr/>
          </p:nvSpPr>
          <p:spPr>
            <a:xfrm>
              <a:off x="1343721"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w26</a:t>
              </a:r>
              <a:endParaRPr lang="en-US" sz="1200" dirty="0">
                <a:solidFill>
                  <a:schemeClr val="tx1"/>
                </a:solidFill>
              </a:endParaRPr>
            </a:p>
          </p:txBody>
        </p:sp>
        <p:sp>
          <p:nvSpPr>
            <p:cNvPr id="92" name="Rectangle 91">
              <a:extLst>
                <a:ext uri="{FF2B5EF4-FFF2-40B4-BE49-F238E27FC236}">
                  <a16:creationId xmlns:a16="http://schemas.microsoft.com/office/drawing/2014/main" id="{C204183F-E906-1748-8149-9FD03D8E5619}"/>
                </a:ext>
              </a:extLst>
            </p:cNvPr>
            <p:cNvSpPr/>
            <p:nvPr/>
          </p:nvSpPr>
          <p:spPr>
            <a:xfrm>
              <a:off x="1343721" y="45423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w24</a:t>
              </a:r>
              <a:endParaRPr lang="en-US" sz="1200" dirty="0">
                <a:solidFill>
                  <a:schemeClr val="tx1"/>
                </a:solidFill>
              </a:endParaRPr>
            </a:p>
          </p:txBody>
        </p:sp>
      </p:grpSp>
      <p:grpSp>
        <p:nvGrpSpPr>
          <p:cNvPr id="93" name="Group 92">
            <a:extLst>
              <a:ext uri="{FF2B5EF4-FFF2-40B4-BE49-F238E27FC236}">
                <a16:creationId xmlns:a16="http://schemas.microsoft.com/office/drawing/2014/main" id="{F775336C-C2F1-D940-A500-A27EA528B87A}"/>
              </a:ext>
            </a:extLst>
          </p:cNvPr>
          <p:cNvGrpSpPr/>
          <p:nvPr/>
        </p:nvGrpSpPr>
        <p:grpSpPr>
          <a:xfrm>
            <a:off x="3208189" y="1448980"/>
            <a:ext cx="1828800" cy="1828800"/>
            <a:chOff x="8211014" y="2838215"/>
            <a:chExt cx="1828800" cy="1828800"/>
          </a:xfrm>
        </p:grpSpPr>
        <p:sp>
          <p:nvSpPr>
            <p:cNvPr id="94" name="Rectangle 93">
              <a:extLst>
                <a:ext uri="{FF2B5EF4-FFF2-40B4-BE49-F238E27FC236}">
                  <a16:creationId xmlns:a16="http://schemas.microsoft.com/office/drawing/2014/main" id="{1D90F2A8-B3CB-D24B-88F8-C391CEE25DAB}"/>
                </a:ext>
              </a:extLst>
            </p:cNvPr>
            <p:cNvSpPr/>
            <p:nvPr/>
          </p:nvSpPr>
          <p:spPr>
            <a:xfrm>
              <a:off x="82110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x16</a:t>
              </a:r>
            </a:p>
          </p:txBody>
        </p:sp>
        <p:sp>
          <p:nvSpPr>
            <p:cNvPr id="95" name="Rectangle 94">
              <a:extLst>
                <a:ext uri="{FF2B5EF4-FFF2-40B4-BE49-F238E27FC236}">
                  <a16:creationId xmlns:a16="http://schemas.microsoft.com/office/drawing/2014/main" id="{C24FA067-2DE4-1F45-A505-D7CCE89FFD15}"/>
                </a:ext>
              </a:extLst>
            </p:cNvPr>
            <p:cNvSpPr/>
            <p:nvPr/>
          </p:nvSpPr>
          <p:spPr>
            <a:xfrm>
              <a:off x="86682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x17</a:t>
              </a:r>
            </a:p>
          </p:txBody>
        </p:sp>
        <p:sp>
          <p:nvSpPr>
            <p:cNvPr id="96" name="Rectangle 95">
              <a:extLst>
                <a:ext uri="{FF2B5EF4-FFF2-40B4-BE49-F238E27FC236}">
                  <a16:creationId xmlns:a16="http://schemas.microsoft.com/office/drawing/2014/main" id="{1F75963E-45C7-8B4A-A30C-A939FC98BC2F}"/>
                </a:ext>
              </a:extLst>
            </p:cNvPr>
            <p:cNvSpPr/>
            <p:nvPr/>
          </p:nvSpPr>
          <p:spPr>
            <a:xfrm>
              <a:off x="91254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x18</a:t>
              </a:r>
            </a:p>
          </p:txBody>
        </p:sp>
        <p:sp>
          <p:nvSpPr>
            <p:cNvPr id="97" name="Rectangle 96">
              <a:extLst>
                <a:ext uri="{FF2B5EF4-FFF2-40B4-BE49-F238E27FC236}">
                  <a16:creationId xmlns:a16="http://schemas.microsoft.com/office/drawing/2014/main" id="{FBAE739C-A300-8649-83F0-CE7E83E507A3}"/>
                </a:ext>
              </a:extLst>
            </p:cNvPr>
            <p:cNvSpPr/>
            <p:nvPr/>
          </p:nvSpPr>
          <p:spPr>
            <a:xfrm>
              <a:off x="95826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x19</a:t>
              </a:r>
            </a:p>
          </p:txBody>
        </p:sp>
        <p:sp>
          <p:nvSpPr>
            <p:cNvPr id="98" name="Rectangle 97">
              <a:extLst>
                <a:ext uri="{FF2B5EF4-FFF2-40B4-BE49-F238E27FC236}">
                  <a16:creationId xmlns:a16="http://schemas.microsoft.com/office/drawing/2014/main" id="{C8FA4B29-AC23-3A4D-A09D-BE76F160F1D6}"/>
                </a:ext>
              </a:extLst>
            </p:cNvPr>
            <p:cNvSpPr/>
            <p:nvPr/>
          </p:nvSpPr>
          <p:spPr>
            <a:xfrm>
              <a:off x="82110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x20</a:t>
              </a:r>
            </a:p>
          </p:txBody>
        </p:sp>
        <p:sp>
          <p:nvSpPr>
            <p:cNvPr id="99" name="Rectangle 98">
              <a:extLst>
                <a:ext uri="{FF2B5EF4-FFF2-40B4-BE49-F238E27FC236}">
                  <a16:creationId xmlns:a16="http://schemas.microsoft.com/office/drawing/2014/main" id="{2C6B847E-7B55-1948-9753-B448201E9DE9}"/>
                </a:ext>
              </a:extLst>
            </p:cNvPr>
            <p:cNvSpPr/>
            <p:nvPr/>
          </p:nvSpPr>
          <p:spPr>
            <a:xfrm>
              <a:off x="86682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x21</a:t>
              </a:r>
            </a:p>
          </p:txBody>
        </p:sp>
        <p:sp>
          <p:nvSpPr>
            <p:cNvPr id="100" name="Rectangle 99">
              <a:extLst>
                <a:ext uri="{FF2B5EF4-FFF2-40B4-BE49-F238E27FC236}">
                  <a16:creationId xmlns:a16="http://schemas.microsoft.com/office/drawing/2014/main" id="{9704B06D-6ED2-9A48-AB45-E5411969854B}"/>
                </a:ext>
              </a:extLst>
            </p:cNvPr>
            <p:cNvSpPr/>
            <p:nvPr/>
          </p:nvSpPr>
          <p:spPr>
            <a:xfrm>
              <a:off x="91254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x22</a:t>
              </a:r>
            </a:p>
          </p:txBody>
        </p:sp>
        <p:sp>
          <p:nvSpPr>
            <p:cNvPr id="101" name="Rectangle 100">
              <a:extLst>
                <a:ext uri="{FF2B5EF4-FFF2-40B4-BE49-F238E27FC236}">
                  <a16:creationId xmlns:a16="http://schemas.microsoft.com/office/drawing/2014/main" id="{65CCB001-A0BE-5F4A-8ADE-6B3A1A6823A4}"/>
                </a:ext>
              </a:extLst>
            </p:cNvPr>
            <p:cNvSpPr/>
            <p:nvPr/>
          </p:nvSpPr>
          <p:spPr>
            <a:xfrm>
              <a:off x="95826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x23</a:t>
              </a:r>
            </a:p>
          </p:txBody>
        </p:sp>
        <p:sp>
          <p:nvSpPr>
            <p:cNvPr id="102" name="Rectangle 101">
              <a:extLst>
                <a:ext uri="{FF2B5EF4-FFF2-40B4-BE49-F238E27FC236}">
                  <a16:creationId xmlns:a16="http://schemas.microsoft.com/office/drawing/2014/main" id="{DF21D88A-D213-7B44-824F-D07C008C2440}"/>
                </a:ext>
              </a:extLst>
            </p:cNvPr>
            <p:cNvSpPr/>
            <p:nvPr/>
          </p:nvSpPr>
          <p:spPr>
            <a:xfrm>
              <a:off x="82110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x24</a:t>
              </a:r>
            </a:p>
          </p:txBody>
        </p:sp>
        <p:sp>
          <p:nvSpPr>
            <p:cNvPr id="103" name="Rectangle 102">
              <a:extLst>
                <a:ext uri="{FF2B5EF4-FFF2-40B4-BE49-F238E27FC236}">
                  <a16:creationId xmlns:a16="http://schemas.microsoft.com/office/drawing/2014/main" id="{CAFD85AD-D3FC-8546-8074-220EF6F3FD7A}"/>
                </a:ext>
              </a:extLst>
            </p:cNvPr>
            <p:cNvSpPr/>
            <p:nvPr/>
          </p:nvSpPr>
          <p:spPr>
            <a:xfrm>
              <a:off x="86682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x25</a:t>
              </a:r>
            </a:p>
          </p:txBody>
        </p:sp>
        <p:sp>
          <p:nvSpPr>
            <p:cNvPr id="104" name="Rectangle 103">
              <a:extLst>
                <a:ext uri="{FF2B5EF4-FFF2-40B4-BE49-F238E27FC236}">
                  <a16:creationId xmlns:a16="http://schemas.microsoft.com/office/drawing/2014/main" id="{07A6A06F-F26E-934B-941F-B15E0E34ACA1}"/>
                </a:ext>
              </a:extLst>
            </p:cNvPr>
            <p:cNvSpPr/>
            <p:nvPr/>
          </p:nvSpPr>
          <p:spPr>
            <a:xfrm>
              <a:off x="91254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x26</a:t>
              </a:r>
            </a:p>
          </p:txBody>
        </p:sp>
        <p:sp>
          <p:nvSpPr>
            <p:cNvPr id="105" name="Rectangle 104">
              <a:extLst>
                <a:ext uri="{FF2B5EF4-FFF2-40B4-BE49-F238E27FC236}">
                  <a16:creationId xmlns:a16="http://schemas.microsoft.com/office/drawing/2014/main" id="{ED11AA39-8FF8-1C45-A3B1-74CAE6A121EC}"/>
                </a:ext>
              </a:extLst>
            </p:cNvPr>
            <p:cNvSpPr/>
            <p:nvPr/>
          </p:nvSpPr>
          <p:spPr>
            <a:xfrm>
              <a:off x="95826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x27</a:t>
              </a:r>
            </a:p>
          </p:txBody>
        </p:sp>
        <p:sp>
          <p:nvSpPr>
            <p:cNvPr id="106" name="Rectangle 105">
              <a:extLst>
                <a:ext uri="{FF2B5EF4-FFF2-40B4-BE49-F238E27FC236}">
                  <a16:creationId xmlns:a16="http://schemas.microsoft.com/office/drawing/2014/main" id="{2D5FAFC7-B93F-BA4B-BD9D-E8B6DCD06406}"/>
                </a:ext>
              </a:extLst>
            </p:cNvPr>
            <p:cNvSpPr/>
            <p:nvPr/>
          </p:nvSpPr>
          <p:spPr>
            <a:xfrm>
              <a:off x="82110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x28</a:t>
              </a:r>
            </a:p>
          </p:txBody>
        </p:sp>
        <p:sp>
          <p:nvSpPr>
            <p:cNvPr id="107" name="Rectangle 106">
              <a:extLst>
                <a:ext uri="{FF2B5EF4-FFF2-40B4-BE49-F238E27FC236}">
                  <a16:creationId xmlns:a16="http://schemas.microsoft.com/office/drawing/2014/main" id="{35374BDE-E152-1244-BBEC-EB763243408E}"/>
                </a:ext>
              </a:extLst>
            </p:cNvPr>
            <p:cNvSpPr/>
            <p:nvPr/>
          </p:nvSpPr>
          <p:spPr>
            <a:xfrm>
              <a:off x="86682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x29</a:t>
              </a:r>
            </a:p>
          </p:txBody>
        </p:sp>
        <p:sp>
          <p:nvSpPr>
            <p:cNvPr id="108" name="Rectangle 107">
              <a:extLst>
                <a:ext uri="{FF2B5EF4-FFF2-40B4-BE49-F238E27FC236}">
                  <a16:creationId xmlns:a16="http://schemas.microsoft.com/office/drawing/2014/main" id="{E7B004CD-4C9C-3C4C-BFA7-FC7F8DC85D6A}"/>
                </a:ext>
              </a:extLst>
            </p:cNvPr>
            <p:cNvSpPr/>
            <p:nvPr/>
          </p:nvSpPr>
          <p:spPr>
            <a:xfrm>
              <a:off x="91254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x30</a:t>
              </a:r>
            </a:p>
          </p:txBody>
        </p:sp>
        <p:sp>
          <p:nvSpPr>
            <p:cNvPr id="109" name="Rectangle 108">
              <a:extLst>
                <a:ext uri="{FF2B5EF4-FFF2-40B4-BE49-F238E27FC236}">
                  <a16:creationId xmlns:a16="http://schemas.microsoft.com/office/drawing/2014/main" id="{86570B66-9208-1A4B-8F04-3DD55F01BDC4}"/>
                </a:ext>
              </a:extLst>
            </p:cNvPr>
            <p:cNvSpPr/>
            <p:nvPr/>
          </p:nvSpPr>
          <p:spPr>
            <a:xfrm>
              <a:off x="95826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x31</a:t>
              </a:r>
            </a:p>
          </p:txBody>
        </p:sp>
      </p:grpSp>
      <p:grpSp>
        <p:nvGrpSpPr>
          <p:cNvPr id="110" name="Group 109">
            <a:extLst>
              <a:ext uri="{FF2B5EF4-FFF2-40B4-BE49-F238E27FC236}">
                <a16:creationId xmlns:a16="http://schemas.microsoft.com/office/drawing/2014/main" id="{97F9C451-A790-F643-B6CE-7DF083406C03}"/>
              </a:ext>
            </a:extLst>
          </p:cNvPr>
          <p:cNvGrpSpPr/>
          <p:nvPr/>
        </p:nvGrpSpPr>
        <p:grpSpPr>
          <a:xfrm>
            <a:off x="570888" y="1938149"/>
            <a:ext cx="914400" cy="914287"/>
            <a:chOff x="554802" y="5159267"/>
            <a:chExt cx="914400" cy="914287"/>
          </a:xfrm>
          <a:solidFill>
            <a:schemeClr val="accent6">
              <a:lumMod val="40000"/>
              <a:lumOff val="60000"/>
            </a:schemeClr>
          </a:solidFill>
        </p:grpSpPr>
        <p:sp>
          <p:nvSpPr>
            <p:cNvPr id="111" name="Rectangle 110">
              <a:extLst>
                <a:ext uri="{FF2B5EF4-FFF2-40B4-BE49-F238E27FC236}">
                  <a16:creationId xmlns:a16="http://schemas.microsoft.com/office/drawing/2014/main" id="{79C44E43-E84F-4C4E-8952-7466E7D4502B}"/>
                </a:ext>
              </a:extLst>
            </p:cNvPr>
            <p:cNvSpPr/>
            <p:nvPr/>
          </p:nvSpPr>
          <p:spPr>
            <a:xfrm>
              <a:off x="10120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w5</a:t>
              </a:r>
              <a:endParaRPr lang="en-US" sz="1200" dirty="0">
                <a:solidFill>
                  <a:schemeClr val="tx1"/>
                </a:solidFill>
              </a:endParaRPr>
            </a:p>
          </p:txBody>
        </p:sp>
        <p:sp>
          <p:nvSpPr>
            <p:cNvPr id="112" name="Rectangle 111">
              <a:extLst>
                <a:ext uri="{FF2B5EF4-FFF2-40B4-BE49-F238E27FC236}">
                  <a16:creationId xmlns:a16="http://schemas.microsoft.com/office/drawing/2014/main" id="{9DD55C7C-8016-584B-8854-D7F01458DB38}"/>
                </a:ext>
              </a:extLst>
            </p:cNvPr>
            <p:cNvSpPr/>
            <p:nvPr/>
          </p:nvSpPr>
          <p:spPr>
            <a:xfrm>
              <a:off x="5548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w4</a:t>
              </a:r>
              <a:endParaRPr lang="en-US" sz="1200" dirty="0">
                <a:solidFill>
                  <a:schemeClr val="tx1"/>
                </a:solidFill>
              </a:endParaRPr>
            </a:p>
          </p:txBody>
        </p:sp>
        <p:sp>
          <p:nvSpPr>
            <p:cNvPr id="113" name="Rectangle 112">
              <a:extLst>
                <a:ext uri="{FF2B5EF4-FFF2-40B4-BE49-F238E27FC236}">
                  <a16:creationId xmlns:a16="http://schemas.microsoft.com/office/drawing/2014/main" id="{FDB75784-F01E-AD4F-A19A-1E6AD47E5CF3}"/>
                </a:ext>
              </a:extLst>
            </p:cNvPr>
            <p:cNvSpPr/>
            <p:nvPr/>
          </p:nvSpPr>
          <p:spPr>
            <a:xfrm>
              <a:off x="5548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w6</a:t>
              </a:r>
              <a:endParaRPr lang="en-US" sz="1200" dirty="0">
                <a:solidFill>
                  <a:schemeClr val="tx1"/>
                </a:solidFill>
              </a:endParaRPr>
            </a:p>
          </p:txBody>
        </p:sp>
        <p:sp>
          <p:nvSpPr>
            <p:cNvPr id="114" name="Rectangle 113">
              <a:extLst>
                <a:ext uri="{FF2B5EF4-FFF2-40B4-BE49-F238E27FC236}">
                  <a16:creationId xmlns:a16="http://schemas.microsoft.com/office/drawing/2014/main" id="{65AD0004-4A72-8949-99F3-B2DF1CBECB7E}"/>
                </a:ext>
              </a:extLst>
            </p:cNvPr>
            <p:cNvSpPr/>
            <p:nvPr/>
          </p:nvSpPr>
          <p:spPr>
            <a:xfrm>
              <a:off x="10120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w7</a:t>
              </a:r>
              <a:endParaRPr lang="en-US" sz="1200" dirty="0">
                <a:solidFill>
                  <a:schemeClr val="tx1"/>
                </a:solidFill>
              </a:endParaRPr>
            </a:p>
          </p:txBody>
        </p:sp>
      </p:grpSp>
      <p:grpSp>
        <p:nvGrpSpPr>
          <p:cNvPr id="115" name="Group 114">
            <a:extLst>
              <a:ext uri="{FF2B5EF4-FFF2-40B4-BE49-F238E27FC236}">
                <a16:creationId xmlns:a16="http://schemas.microsoft.com/office/drawing/2014/main" id="{AF58DF74-9CF0-3342-8DA2-E71C83AACEB2}"/>
              </a:ext>
            </a:extLst>
          </p:cNvPr>
          <p:cNvGrpSpPr/>
          <p:nvPr/>
        </p:nvGrpSpPr>
        <p:grpSpPr>
          <a:xfrm>
            <a:off x="559524" y="4423808"/>
            <a:ext cx="914400" cy="914287"/>
            <a:chOff x="554802" y="5159267"/>
            <a:chExt cx="914400" cy="914287"/>
          </a:xfrm>
          <a:solidFill>
            <a:srgbClr val="92D050"/>
          </a:solidFill>
        </p:grpSpPr>
        <p:sp>
          <p:nvSpPr>
            <p:cNvPr id="116" name="Rectangle 115">
              <a:extLst>
                <a:ext uri="{FF2B5EF4-FFF2-40B4-BE49-F238E27FC236}">
                  <a16:creationId xmlns:a16="http://schemas.microsoft.com/office/drawing/2014/main" id="{F856B00D-8C60-1047-A95A-289F4AF50CC1}"/>
                </a:ext>
              </a:extLst>
            </p:cNvPr>
            <p:cNvSpPr/>
            <p:nvPr/>
          </p:nvSpPr>
          <p:spPr>
            <a:xfrm>
              <a:off x="10120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w21</a:t>
              </a:r>
              <a:endParaRPr lang="en-US" sz="1200" dirty="0">
                <a:solidFill>
                  <a:schemeClr val="tx1"/>
                </a:solidFill>
              </a:endParaRPr>
            </a:p>
          </p:txBody>
        </p:sp>
        <p:sp>
          <p:nvSpPr>
            <p:cNvPr id="117" name="Rectangle 116">
              <a:extLst>
                <a:ext uri="{FF2B5EF4-FFF2-40B4-BE49-F238E27FC236}">
                  <a16:creationId xmlns:a16="http://schemas.microsoft.com/office/drawing/2014/main" id="{7B64A6BB-C801-414D-9A8B-8E35757CAE15}"/>
                </a:ext>
              </a:extLst>
            </p:cNvPr>
            <p:cNvSpPr/>
            <p:nvPr/>
          </p:nvSpPr>
          <p:spPr>
            <a:xfrm>
              <a:off x="5548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w20</a:t>
              </a:r>
              <a:endParaRPr lang="en-US" sz="1200" dirty="0">
                <a:solidFill>
                  <a:schemeClr val="tx1"/>
                </a:solidFill>
              </a:endParaRPr>
            </a:p>
          </p:txBody>
        </p:sp>
        <p:sp>
          <p:nvSpPr>
            <p:cNvPr id="118" name="Rectangle 117">
              <a:extLst>
                <a:ext uri="{FF2B5EF4-FFF2-40B4-BE49-F238E27FC236}">
                  <a16:creationId xmlns:a16="http://schemas.microsoft.com/office/drawing/2014/main" id="{D47D2E07-6248-FF42-9C10-4E1BCE77A6C8}"/>
                </a:ext>
              </a:extLst>
            </p:cNvPr>
            <p:cNvSpPr/>
            <p:nvPr/>
          </p:nvSpPr>
          <p:spPr>
            <a:xfrm>
              <a:off x="5548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w22</a:t>
              </a:r>
              <a:endParaRPr lang="en-US" sz="1200" dirty="0">
                <a:solidFill>
                  <a:schemeClr val="tx1"/>
                </a:solidFill>
              </a:endParaRPr>
            </a:p>
          </p:txBody>
        </p:sp>
        <p:sp>
          <p:nvSpPr>
            <p:cNvPr id="119" name="Rectangle 118">
              <a:extLst>
                <a:ext uri="{FF2B5EF4-FFF2-40B4-BE49-F238E27FC236}">
                  <a16:creationId xmlns:a16="http://schemas.microsoft.com/office/drawing/2014/main" id="{FAFE264D-81AD-8B42-9847-D308EFB06154}"/>
                </a:ext>
              </a:extLst>
            </p:cNvPr>
            <p:cNvSpPr/>
            <p:nvPr/>
          </p:nvSpPr>
          <p:spPr>
            <a:xfrm>
              <a:off x="10120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w23</a:t>
              </a:r>
              <a:endParaRPr lang="en-US" sz="1200" dirty="0">
                <a:solidFill>
                  <a:schemeClr val="tx1"/>
                </a:solidFill>
              </a:endParaRPr>
            </a:p>
          </p:txBody>
        </p:sp>
      </p:grpSp>
      <p:grpSp>
        <p:nvGrpSpPr>
          <p:cNvPr id="120" name="Group 119">
            <a:extLst>
              <a:ext uri="{FF2B5EF4-FFF2-40B4-BE49-F238E27FC236}">
                <a16:creationId xmlns:a16="http://schemas.microsoft.com/office/drawing/2014/main" id="{13FAB048-6923-C240-8B75-B0DA96B32130}"/>
              </a:ext>
            </a:extLst>
          </p:cNvPr>
          <p:cNvGrpSpPr/>
          <p:nvPr/>
        </p:nvGrpSpPr>
        <p:grpSpPr>
          <a:xfrm>
            <a:off x="3799183" y="3698284"/>
            <a:ext cx="1874335" cy="1828800"/>
            <a:chOff x="9047337" y="3908810"/>
            <a:chExt cx="1874335" cy="1828800"/>
          </a:xfrm>
        </p:grpSpPr>
        <p:grpSp>
          <p:nvGrpSpPr>
            <p:cNvPr id="121" name="Group 120">
              <a:extLst>
                <a:ext uri="{FF2B5EF4-FFF2-40B4-BE49-F238E27FC236}">
                  <a16:creationId xmlns:a16="http://schemas.microsoft.com/office/drawing/2014/main" id="{B8BE94DD-0714-FF47-BF84-BED7460B4626}"/>
                </a:ext>
              </a:extLst>
            </p:cNvPr>
            <p:cNvGrpSpPr/>
            <p:nvPr/>
          </p:nvGrpSpPr>
          <p:grpSpPr>
            <a:xfrm>
              <a:off x="9048737" y="3908810"/>
              <a:ext cx="1872935" cy="1828800"/>
              <a:chOff x="8821556" y="4229667"/>
              <a:chExt cx="1872935" cy="1828800"/>
            </a:xfrm>
          </p:grpSpPr>
          <p:sp>
            <p:nvSpPr>
              <p:cNvPr id="126" name="Rectangle 125">
                <a:extLst>
                  <a:ext uri="{FF2B5EF4-FFF2-40B4-BE49-F238E27FC236}">
                    <a16:creationId xmlns:a16="http://schemas.microsoft.com/office/drawing/2014/main" id="{3387BCA4-7308-7B4F-91FC-5EE655BE5026}"/>
                  </a:ext>
                </a:extLst>
              </p:cNvPr>
              <p:cNvSpPr/>
              <p:nvPr/>
            </p:nvSpPr>
            <p:spPr>
              <a:xfrm>
                <a:off x="88406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7" name="Rectangle 126">
                <a:extLst>
                  <a:ext uri="{FF2B5EF4-FFF2-40B4-BE49-F238E27FC236}">
                    <a16:creationId xmlns:a16="http://schemas.microsoft.com/office/drawing/2014/main" id="{284F508E-754C-F748-9BE1-0BAE377AAF05}"/>
                  </a:ext>
                </a:extLst>
              </p:cNvPr>
              <p:cNvSpPr/>
              <p:nvPr/>
            </p:nvSpPr>
            <p:spPr>
              <a:xfrm>
                <a:off x="92978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8" name="Rectangle 127">
                <a:extLst>
                  <a:ext uri="{FF2B5EF4-FFF2-40B4-BE49-F238E27FC236}">
                    <a16:creationId xmlns:a16="http://schemas.microsoft.com/office/drawing/2014/main" id="{BFDC118D-5712-9545-AC22-615D30718023}"/>
                  </a:ext>
                </a:extLst>
              </p:cNvPr>
              <p:cNvSpPr/>
              <p:nvPr/>
            </p:nvSpPr>
            <p:spPr>
              <a:xfrm>
                <a:off x="97550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9" name="Rectangle 128">
                <a:extLst>
                  <a:ext uri="{FF2B5EF4-FFF2-40B4-BE49-F238E27FC236}">
                    <a16:creationId xmlns:a16="http://schemas.microsoft.com/office/drawing/2014/main" id="{D5C462AF-4ECB-AA48-9783-A0C5FD1191E1}"/>
                  </a:ext>
                </a:extLst>
              </p:cNvPr>
              <p:cNvSpPr/>
              <p:nvPr/>
            </p:nvSpPr>
            <p:spPr>
              <a:xfrm>
                <a:off x="102122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0" name="Rectangle 129">
                <a:extLst>
                  <a:ext uri="{FF2B5EF4-FFF2-40B4-BE49-F238E27FC236}">
                    <a16:creationId xmlns:a16="http://schemas.microsoft.com/office/drawing/2014/main" id="{1B23E2E4-619D-C347-928B-70ED1B71EB32}"/>
                  </a:ext>
                </a:extLst>
              </p:cNvPr>
              <p:cNvSpPr/>
              <p:nvPr/>
            </p:nvSpPr>
            <p:spPr>
              <a:xfrm>
                <a:off x="88406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1" name="Rectangle 130">
                <a:extLst>
                  <a:ext uri="{FF2B5EF4-FFF2-40B4-BE49-F238E27FC236}">
                    <a16:creationId xmlns:a16="http://schemas.microsoft.com/office/drawing/2014/main" id="{0775EBE7-CAB2-B84C-AE0F-7047E8CA7F95}"/>
                  </a:ext>
                </a:extLst>
              </p:cNvPr>
              <p:cNvSpPr/>
              <p:nvPr/>
            </p:nvSpPr>
            <p:spPr>
              <a:xfrm>
                <a:off x="92978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2" name="Rectangle 131">
                <a:extLst>
                  <a:ext uri="{FF2B5EF4-FFF2-40B4-BE49-F238E27FC236}">
                    <a16:creationId xmlns:a16="http://schemas.microsoft.com/office/drawing/2014/main" id="{D1392010-BDE3-0B46-8A9B-6B37A1491028}"/>
                  </a:ext>
                </a:extLst>
              </p:cNvPr>
              <p:cNvSpPr/>
              <p:nvPr/>
            </p:nvSpPr>
            <p:spPr>
              <a:xfrm>
                <a:off x="97550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3" name="Rectangle 132">
                <a:extLst>
                  <a:ext uri="{FF2B5EF4-FFF2-40B4-BE49-F238E27FC236}">
                    <a16:creationId xmlns:a16="http://schemas.microsoft.com/office/drawing/2014/main" id="{CEC5C627-10B6-7B4E-85B1-4A626879FA1B}"/>
                  </a:ext>
                </a:extLst>
              </p:cNvPr>
              <p:cNvSpPr/>
              <p:nvPr/>
            </p:nvSpPr>
            <p:spPr>
              <a:xfrm>
                <a:off x="102122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4" name="Rectangle 133">
                <a:extLst>
                  <a:ext uri="{FF2B5EF4-FFF2-40B4-BE49-F238E27FC236}">
                    <a16:creationId xmlns:a16="http://schemas.microsoft.com/office/drawing/2014/main" id="{E73E165B-D3C3-724A-8066-9C08C61746A9}"/>
                  </a:ext>
                </a:extLst>
              </p:cNvPr>
              <p:cNvSpPr/>
              <p:nvPr/>
            </p:nvSpPr>
            <p:spPr>
              <a:xfrm>
                <a:off x="88406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5" name="Rectangle 134">
                <a:extLst>
                  <a:ext uri="{FF2B5EF4-FFF2-40B4-BE49-F238E27FC236}">
                    <a16:creationId xmlns:a16="http://schemas.microsoft.com/office/drawing/2014/main" id="{A300B99C-D8A2-364C-B354-3A0488962F1D}"/>
                  </a:ext>
                </a:extLst>
              </p:cNvPr>
              <p:cNvSpPr/>
              <p:nvPr/>
            </p:nvSpPr>
            <p:spPr>
              <a:xfrm>
                <a:off x="92978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6" name="Rectangle 135">
                <a:extLst>
                  <a:ext uri="{FF2B5EF4-FFF2-40B4-BE49-F238E27FC236}">
                    <a16:creationId xmlns:a16="http://schemas.microsoft.com/office/drawing/2014/main" id="{CE1AF74A-7371-0E4F-BDC1-1E87911B8E0F}"/>
                  </a:ext>
                </a:extLst>
              </p:cNvPr>
              <p:cNvSpPr/>
              <p:nvPr/>
            </p:nvSpPr>
            <p:spPr>
              <a:xfrm>
                <a:off x="97550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7" name="Rectangle 136">
                <a:extLst>
                  <a:ext uri="{FF2B5EF4-FFF2-40B4-BE49-F238E27FC236}">
                    <a16:creationId xmlns:a16="http://schemas.microsoft.com/office/drawing/2014/main" id="{DD0BDC85-B1C2-584D-8ED0-F32513CF3641}"/>
                  </a:ext>
                </a:extLst>
              </p:cNvPr>
              <p:cNvSpPr/>
              <p:nvPr/>
            </p:nvSpPr>
            <p:spPr>
              <a:xfrm>
                <a:off x="102122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8" name="Rectangle 137">
                <a:extLst>
                  <a:ext uri="{FF2B5EF4-FFF2-40B4-BE49-F238E27FC236}">
                    <a16:creationId xmlns:a16="http://schemas.microsoft.com/office/drawing/2014/main" id="{FCB5AA08-6EBC-A546-94F3-FABFAC5A90BF}"/>
                  </a:ext>
                </a:extLst>
              </p:cNvPr>
              <p:cNvSpPr/>
              <p:nvPr/>
            </p:nvSpPr>
            <p:spPr>
              <a:xfrm>
                <a:off x="88406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9" name="Rectangle 138">
                <a:extLst>
                  <a:ext uri="{FF2B5EF4-FFF2-40B4-BE49-F238E27FC236}">
                    <a16:creationId xmlns:a16="http://schemas.microsoft.com/office/drawing/2014/main" id="{DBB00ECC-5D5B-754A-9AE6-4A9998A81EFC}"/>
                  </a:ext>
                </a:extLst>
              </p:cNvPr>
              <p:cNvSpPr/>
              <p:nvPr/>
            </p:nvSpPr>
            <p:spPr>
              <a:xfrm>
                <a:off x="92978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40" name="Rectangle 139">
                <a:extLst>
                  <a:ext uri="{FF2B5EF4-FFF2-40B4-BE49-F238E27FC236}">
                    <a16:creationId xmlns:a16="http://schemas.microsoft.com/office/drawing/2014/main" id="{EF6394A5-87A2-314A-83F6-97A2B00C8099}"/>
                  </a:ext>
                </a:extLst>
              </p:cNvPr>
              <p:cNvSpPr/>
              <p:nvPr/>
            </p:nvSpPr>
            <p:spPr>
              <a:xfrm>
                <a:off x="97550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41" name="Rectangle 140">
                <a:extLst>
                  <a:ext uri="{FF2B5EF4-FFF2-40B4-BE49-F238E27FC236}">
                    <a16:creationId xmlns:a16="http://schemas.microsoft.com/office/drawing/2014/main" id="{44A910D5-DF76-C843-AEE5-88814BCC31AB}"/>
                  </a:ext>
                </a:extLst>
              </p:cNvPr>
              <p:cNvSpPr/>
              <p:nvPr/>
            </p:nvSpPr>
            <p:spPr>
              <a:xfrm>
                <a:off x="102122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42" name="TextBox 141">
                <a:extLst>
                  <a:ext uri="{FF2B5EF4-FFF2-40B4-BE49-F238E27FC236}">
                    <a16:creationId xmlns:a16="http://schemas.microsoft.com/office/drawing/2014/main" id="{F576BC46-9F76-F449-9462-4E9B4182F2CD}"/>
                  </a:ext>
                </a:extLst>
              </p:cNvPr>
              <p:cNvSpPr txBox="1"/>
              <p:nvPr/>
            </p:nvSpPr>
            <p:spPr>
              <a:xfrm>
                <a:off x="8823873" y="4776967"/>
                <a:ext cx="490654" cy="276999"/>
              </a:xfrm>
              <a:prstGeom prst="rect">
                <a:avLst/>
              </a:prstGeom>
              <a:noFill/>
            </p:spPr>
            <p:txBody>
              <a:bodyPr wrap="square" rtlCol="0">
                <a:spAutoFit/>
              </a:bodyPr>
              <a:lstStyle/>
              <a:p>
                <a:r>
                  <a:rPr lang="en-US" sz="1200" dirty="0"/>
                  <a:t>x116</a:t>
                </a:r>
              </a:p>
            </p:txBody>
          </p:sp>
          <p:sp>
            <p:nvSpPr>
              <p:cNvPr id="143" name="TextBox 142">
                <a:extLst>
                  <a:ext uri="{FF2B5EF4-FFF2-40B4-BE49-F238E27FC236}">
                    <a16:creationId xmlns:a16="http://schemas.microsoft.com/office/drawing/2014/main" id="{E6657799-835E-CB42-AD0A-D2E09AD3B8A7}"/>
                  </a:ext>
                </a:extLst>
              </p:cNvPr>
              <p:cNvSpPr txBox="1"/>
              <p:nvPr/>
            </p:nvSpPr>
            <p:spPr>
              <a:xfrm>
                <a:off x="9281073" y="4773619"/>
                <a:ext cx="490654" cy="276999"/>
              </a:xfrm>
              <a:prstGeom prst="rect">
                <a:avLst/>
              </a:prstGeom>
              <a:noFill/>
            </p:spPr>
            <p:txBody>
              <a:bodyPr wrap="square" rtlCol="0">
                <a:spAutoFit/>
              </a:bodyPr>
              <a:lstStyle/>
              <a:p>
                <a:r>
                  <a:rPr lang="en-US" sz="1200" dirty="0"/>
                  <a:t>x117</a:t>
                </a:r>
              </a:p>
            </p:txBody>
          </p:sp>
          <p:sp>
            <p:nvSpPr>
              <p:cNvPr id="144" name="TextBox 143">
                <a:extLst>
                  <a:ext uri="{FF2B5EF4-FFF2-40B4-BE49-F238E27FC236}">
                    <a16:creationId xmlns:a16="http://schemas.microsoft.com/office/drawing/2014/main" id="{801D9EFE-ADED-844F-B23F-3906ECE0C7EC}"/>
                  </a:ext>
                </a:extLst>
              </p:cNvPr>
              <p:cNvSpPr txBox="1"/>
              <p:nvPr/>
            </p:nvSpPr>
            <p:spPr>
              <a:xfrm>
                <a:off x="9738273" y="4777664"/>
                <a:ext cx="490654" cy="276999"/>
              </a:xfrm>
              <a:prstGeom prst="rect">
                <a:avLst/>
              </a:prstGeom>
              <a:noFill/>
            </p:spPr>
            <p:txBody>
              <a:bodyPr wrap="square" rtlCol="0">
                <a:spAutoFit/>
              </a:bodyPr>
              <a:lstStyle/>
              <a:p>
                <a:r>
                  <a:rPr lang="en-US" sz="1200" dirty="0"/>
                  <a:t>x118</a:t>
                </a:r>
              </a:p>
            </p:txBody>
          </p:sp>
          <p:sp>
            <p:nvSpPr>
              <p:cNvPr id="145" name="TextBox 144">
                <a:extLst>
                  <a:ext uri="{FF2B5EF4-FFF2-40B4-BE49-F238E27FC236}">
                    <a16:creationId xmlns:a16="http://schemas.microsoft.com/office/drawing/2014/main" id="{B6252870-5B30-F748-96BC-D4AC9B514046}"/>
                  </a:ext>
                </a:extLst>
              </p:cNvPr>
              <p:cNvSpPr txBox="1"/>
              <p:nvPr/>
            </p:nvSpPr>
            <p:spPr>
              <a:xfrm>
                <a:off x="10203837" y="4773271"/>
                <a:ext cx="490654" cy="276999"/>
              </a:xfrm>
              <a:prstGeom prst="rect">
                <a:avLst/>
              </a:prstGeom>
              <a:noFill/>
            </p:spPr>
            <p:txBody>
              <a:bodyPr wrap="square" rtlCol="0">
                <a:spAutoFit/>
              </a:bodyPr>
              <a:lstStyle/>
              <a:p>
                <a:r>
                  <a:rPr lang="en-US" sz="1200" dirty="0"/>
                  <a:t>x119</a:t>
                </a:r>
              </a:p>
            </p:txBody>
          </p:sp>
          <p:sp>
            <p:nvSpPr>
              <p:cNvPr id="146" name="TextBox 145">
                <a:extLst>
                  <a:ext uri="{FF2B5EF4-FFF2-40B4-BE49-F238E27FC236}">
                    <a16:creationId xmlns:a16="http://schemas.microsoft.com/office/drawing/2014/main" id="{C0994C4B-3D42-B846-89F9-515DC60437CE}"/>
                  </a:ext>
                </a:extLst>
              </p:cNvPr>
              <p:cNvSpPr txBox="1"/>
              <p:nvPr/>
            </p:nvSpPr>
            <p:spPr>
              <a:xfrm>
                <a:off x="8823873" y="5234167"/>
                <a:ext cx="490654" cy="276999"/>
              </a:xfrm>
              <a:prstGeom prst="rect">
                <a:avLst/>
              </a:prstGeom>
              <a:noFill/>
            </p:spPr>
            <p:txBody>
              <a:bodyPr wrap="square" rtlCol="0">
                <a:spAutoFit/>
              </a:bodyPr>
              <a:lstStyle/>
              <a:p>
                <a:r>
                  <a:rPr lang="en-US" sz="1200" dirty="0"/>
                  <a:t>x120</a:t>
                </a:r>
              </a:p>
            </p:txBody>
          </p:sp>
          <p:sp>
            <p:nvSpPr>
              <p:cNvPr id="147" name="TextBox 146">
                <a:extLst>
                  <a:ext uri="{FF2B5EF4-FFF2-40B4-BE49-F238E27FC236}">
                    <a16:creationId xmlns:a16="http://schemas.microsoft.com/office/drawing/2014/main" id="{4900B851-D60D-324E-B3C0-2A26C89B1AF0}"/>
                  </a:ext>
                </a:extLst>
              </p:cNvPr>
              <p:cNvSpPr txBox="1"/>
              <p:nvPr/>
            </p:nvSpPr>
            <p:spPr>
              <a:xfrm>
                <a:off x="9289907" y="5237516"/>
                <a:ext cx="490654" cy="276999"/>
              </a:xfrm>
              <a:prstGeom prst="rect">
                <a:avLst/>
              </a:prstGeom>
              <a:noFill/>
            </p:spPr>
            <p:txBody>
              <a:bodyPr wrap="square" rtlCol="0">
                <a:spAutoFit/>
              </a:bodyPr>
              <a:lstStyle/>
              <a:p>
                <a:r>
                  <a:rPr lang="en-US" sz="1200" dirty="0"/>
                  <a:t>x121</a:t>
                </a:r>
              </a:p>
            </p:txBody>
          </p:sp>
          <p:sp>
            <p:nvSpPr>
              <p:cNvPr id="148" name="TextBox 147">
                <a:extLst>
                  <a:ext uri="{FF2B5EF4-FFF2-40B4-BE49-F238E27FC236}">
                    <a16:creationId xmlns:a16="http://schemas.microsoft.com/office/drawing/2014/main" id="{8DDB95C9-55D9-2C49-8671-37B18C231678}"/>
                  </a:ext>
                </a:extLst>
              </p:cNvPr>
              <p:cNvSpPr txBox="1"/>
              <p:nvPr/>
            </p:nvSpPr>
            <p:spPr>
              <a:xfrm>
                <a:off x="9739214" y="5234166"/>
                <a:ext cx="490654" cy="276999"/>
              </a:xfrm>
              <a:prstGeom prst="rect">
                <a:avLst/>
              </a:prstGeom>
              <a:noFill/>
            </p:spPr>
            <p:txBody>
              <a:bodyPr wrap="square" rtlCol="0">
                <a:spAutoFit/>
              </a:bodyPr>
              <a:lstStyle/>
              <a:p>
                <a:r>
                  <a:rPr lang="en-US" sz="1200" dirty="0"/>
                  <a:t>x122</a:t>
                </a:r>
              </a:p>
            </p:txBody>
          </p:sp>
          <p:sp>
            <p:nvSpPr>
              <p:cNvPr id="149" name="TextBox 148">
                <a:extLst>
                  <a:ext uri="{FF2B5EF4-FFF2-40B4-BE49-F238E27FC236}">
                    <a16:creationId xmlns:a16="http://schemas.microsoft.com/office/drawing/2014/main" id="{3F242FDB-101C-CD45-A556-CCCC3F58C08E}"/>
                  </a:ext>
                </a:extLst>
              </p:cNvPr>
              <p:cNvSpPr txBox="1"/>
              <p:nvPr/>
            </p:nvSpPr>
            <p:spPr>
              <a:xfrm>
                <a:off x="10195935" y="5233875"/>
                <a:ext cx="490654" cy="276999"/>
              </a:xfrm>
              <a:prstGeom prst="rect">
                <a:avLst/>
              </a:prstGeom>
              <a:noFill/>
            </p:spPr>
            <p:txBody>
              <a:bodyPr wrap="square" rtlCol="0">
                <a:spAutoFit/>
              </a:bodyPr>
              <a:lstStyle/>
              <a:p>
                <a:r>
                  <a:rPr lang="en-US" sz="1200" dirty="0"/>
                  <a:t>x123</a:t>
                </a:r>
              </a:p>
            </p:txBody>
          </p:sp>
          <p:sp>
            <p:nvSpPr>
              <p:cNvPr id="150" name="TextBox 149">
                <a:extLst>
                  <a:ext uri="{FF2B5EF4-FFF2-40B4-BE49-F238E27FC236}">
                    <a16:creationId xmlns:a16="http://schemas.microsoft.com/office/drawing/2014/main" id="{3AD74BEE-03E3-A840-9576-0F0B1AAED46C}"/>
                  </a:ext>
                </a:extLst>
              </p:cNvPr>
              <p:cNvSpPr txBox="1"/>
              <p:nvPr/>
            </p:nvSpPr>
            <p:spPr>
              <a:xfrm>
                <a:off x="8821556" y="5688019"/>
                <a:ext cx="490654" cy="276999"/>
              </a:xfrm>
              <a:prstGeom prst="rect">
                <a:avLst/>
              </a:prstGeom>
              <a:noFill/>
            </p:spPr>
            <p:txBody>
              <a:bodyPr wrap="square" rtlCol="0">
                <a:spAutoFit/>
              </a:bodyPr>
              <a:lstStyle/>
              <a:p>
                <a:r>
                  <a:rPr lang="en-US" sz="1200" dirty="0"/>
                  <a:t>x124</a:t>
                </a:r>
              </a:p>
            </p:txBody>
          </p:sp>
          <p:sp>
            <p:nvSpPr>
              <p:cNvPr id="151" name="TextBox 150">
                <a:extLst>
                  <a:ext uri="{FF2B5EF4-FFF2-40B4-BE49-F238E27FC236}">
                    <a16:creationId xmlns:a16="http://schemas.microsoft.com/office/drawing/2014/main" id="{DC761BBC-7399-E646-99CD-5DE0B252F51E}"/>
                  </a:ext>
                </a:extLst>
              </p:cNvPr>
              <p:cNvSpPr txBox="1"/>
              <p:nvPr/>
            </p:nvSpPr>
            <p:spPr>
              <a:xfrm>
                <a:off x="9288278" y="5688019"/>
                <a:ext cx="490654" cy="276999"/>
              </a:xfrm>
              <a:prstGeom prst="rect">
                <a:avLst/>
              </a:prstGeom>
              <a:noFill/>
            </p:spPr>
            <p:txBody>
              <a:bodyPr wrap="square" rtlCol="0">
                <a:spAutoFit/>
              </a:bodyPr>
              <a:lstStyle/>
              <a:p>
                <a:r>
                  <a:rPr lang="en-US" sz="1200" dirty="0"/>
                  <a:t>x125</a:t>
                </a:r>
              </a:p>
            </p:txBody>
          </p:sp>
          <p:sp>
            <p:nvSpPr>
              <p:cNvPr id="152" name="TextBox 151">
                <a:extLst>
                  <a:ext uri="{FF2B5EF4-FFF2-40B4-BE49-F238E27FC236}">
                    <a16:creationId xmlns:a16="http://schemas.microsoft.com/office/drawing/2014/main" id="{E071CB05-CF13-E247-828D-CABD1A61873A}"/>
                  </a:ext>
                </a:extLst>
              </p:cNvPr>
              <p:cNvSpPr txBox="1"/>
              <p:nvPr/>
            </p:nvSpPr>
            <p:spPr>
              <a:xfrm>
                <a:off x="9731068" y="5685087"/>
                <a:ext cx="490654" cy="276999"/>
              </a:xfrm>
              <a:prstGeom prst="rect">
                <a:avLst/>
              </a:prstGeom>
              <a:noFill/>
            </p:spPr>
            <p:txBody>
              <a:bodyPr wrap="square" rtlCol="0">
                <a:spAutoFit/>
              </a:bodyPr>
              <a:lstStyle/>
              <a:p>
                <a:r>
                  <a:rPr lang="en-US" sz="1200" dirty="0"/>
                  <a:t>x126</a:t>
                </a:r>
              </a:p>
            </p:txBody>
          </p:sp>
          <p:sp>
            <p:nvSpPr>
              <p:cNvPr id="153" name="TextBox 152">
                <a:extLst>
                  <a:ext uri="{FF2B5EF4-FFF2-40B4-BE49-F238E27FC236}">
                    <a16:creationId xmlns:a16="http://schemas.microsoft.com/office/drawing/2014/main" id="{2BCEF6E2-1364-274A-BD90-B007DB39847E}"/>
                  </a:ext>
                </a:extLst>
              </p:cNvPr>
              <p:cNvSpPr txBox="1"/>
              <p:nvPr/>
            </p:nvSpPr>
            <p:spPr>
              <a:xfrm>
                <a:off x="10188268" y="5685087"/>
                <a:ext cx="490654" cy="276999"/>
              </a:xfrm>
              <a:prstGeom prst="rect">
                <a:avLst/>
              </a:prstGeom>
              <a:noFill/>
            </p:spPr>
            <p:txBody>
              <a:bodyPr wrap="square" rtlCol="0">
                <a:spAutoFit/>
              </a:bodyPr>
              <a:lstStyle/>
              <a:p>
                <a:r>
                  <a:rPr lang="en-US" sz="1200" dirty="0"/>
                  <a:t>x127</a:t>
                </a:r>
              </a:p>
            </p:txBody>
          </p:sp>
        </p:grpSp>
        <p:sp>
          <p:nvSpPr>
            <p:cNvPr id="122" name="TextBox 121">
              <a:extLst>
                <a:ext uri="{FF2B5EF4-FFF2-40B4-BE49-F238E27FC236}">
                  <a16:creationId xmlns:a16="http://schemas.microsoft.com/office/drawing/2014/main" id="{5B87CB5E-FFE0-9342-9136-675FD6EF4BEC}"/>
                </a:ext>
              </a:extLst>
            </p:cNvPr>
            <p:cNvSpPr txBox="1"/>
            <p:nvPr/>
          </p:nvSpPr>
          <p:spPr>
            <a:xfrm>
              <a:off x="9047337" y="4006345"/>
              <a:ext cx="490654" cy="276999"/>
            </a:xfrm>
            <a:prstGeom prst="rect">
              <a:avLst/>
            </a:prstGeom>
            <a:noFill/>
          </p:spPr>
          <p:txBody>
            <a:bodyPr wrap="square" rtlCol="0">
              <a:spAutoFit/>
            </a:bodyPr>
            <a:lstStyle/>
            <a:p>
              <a:r>
                <a:rPr lang="en-US" sz="1200" dirty="0"/>
                <a:t>x112</a:t>
              </a:r>
            </a:p>
          </p:txBody>
        </p:sp>
        <p:sp>
          <p:nvSpPr>
            <p:cNvPr id="123" name="TextBox 122">
              <a:extLst>
                <a:ext uri="{FF2B5EF4-FFF2-40B4-BE49-F238E27FC236}">
                  <a16:creationId xmlns:a16="http://schemas.microsoft.com/office/drawing/2014/main" id="{05E511DC-F6B4-2F43-B248-27F5302AF069}"/>
                </a:ext>
              </a:extLst>
            </p:cNvPr>
            <p:cNvSpPr txBox="1"/>
            <p:nvPr/>
          </p:nvSpPr>
          <p:spPr>
            <a:xfrm>
              <a:off x="9515689" y="4006344"/>
              <a:ext cx="490654" cy="276999"/>
            </a:xfrm>
            <a:prstGeom prst="rect">
              <a:avLst/>
            </a:prstGeom>
            <a:noFill/>
          </p:spPr>
          <p:txBody>
            <a:bodyPr wrap="square" rtlCol="0">
              <a:spAutoFit/>
            </a:bodyPr>
            <a:lstStyle/>
            <a:p>
              <a:r>
                <a:rPr lang="en-US" sz="1200" dirty="0"/>
                <a:t>x113</a:t>
              </a:r>
            </a:p>
          </p:txBody>
        </p:sp>
        <p:sp>
          <p:nvSpPr>
            <p:cNvPr id="124" name="TextBox 123">
              <a:extLst>
                <a:ext uri="{FF2B5EF4-FFF2-40B4-BE49-F238E27FC236}">
                  <a16:creationId xmlns:a16="http://schemas.microsoft.com/office/drawing/2014/main" id="{DEF60CF9-FB0C-0B45-839C-E86A968E5F9D}"/>
                </a:ext>
              </a:extLst>
            </p:cNvPr>
            <p:cNvSpPr txBox="1"/>
            <p:nvPr/>
          </p:nvSpPr>
          <p:spPr>
            <a:xfrm>
              <a:off x="9972890" y="4006344"/>
              <a:ext cx="490654" cy="276999"/>
            </a:xfrm>
            <a:prstGeom prst="rect">
              <a:avLst/>
            </a:prstGeom>
            <a:noFill/>
          </p:spPr>
          <p:txBody>
            <a:bodyPr wrap="square" rtlCol="0">
              <a:spAutoFit/>
            </a:bodyPr>
            <a:lstStyle/>
            <a:p>
              <a:r>
                <a:rPr lang="en-US" sz="1200" dirty="0"/>
                <a:t>x114</a:t>
              </a:r>
            </a:p>
          </p:txBody>
        </p:sp>
        <p:sp>
          <p:nvSpPr>
            <p:cNvPr id="125" name="TextBox 124">
              <a:extLst>
                <a:ext uri="{FF2B5EF4-FFF2-40B4-BE49-F238E27FC236}">
                  <a16:creationId xmlns:a16="http://schemas.microsoft.com/office/drawing/2014/main" id="{EFE1E3E8-C051-3945-8676-5A14622F6930}"/>
                </a:ext>
              </a:extLst>
            </p:cNvPr>
            <p:cNvSpPr txBox="1"/>
            <p:nvPr/>
          </p:nvSpPr>
          <p:spPr>
            <a:xfrm>
              <a:off x="10430091" y="4006343"/>
              <a:ext cx="490654" cy="276999"/>
            </a:xfrm>
            <a:prstGeom prst="rect">
              <a:avLst/>
            </a:prstGeom>
            <a:noFill/>
          </p:spPr>
          <p:txBody>
            <a:bodyPr wrap="square" rtlCol="0">
              <a:spAutoFit/>
            </a:bodyPr>
            <a:lstStyle/>
            <a:p>
              <a:r>
                <a:rPr lang="en-US" sz="1200" dirty="0"/>
                <a:t>x115</a:t>
              </a:r>
            </a:p>
          </p:txBody>
        </p:sp>
      </p:grpSp>
      <p:grpSp>
        <p:nvGrpSpPr>
          <p:cNvPr id="154" name="Group 153">
            <a:extLst>
              <a:ext uri="{FF2B5EF4-FFF2-40B4-BE49-F238E27FC236}">
                <a16:creationId xmlns:a16="http://schemas.microsoft.com/office/drawing/2014/main" id="{2D380683-3C1C-044D-B9D5-EC8D66220444}"/>
              </a:ext>
            </a:extLst>
          </p:cNvPr>
          <p:cNvGrpSpPr/>
          <p:nvPr/>
        </p:nvGrpSpPr>
        <p:grpSpPr>
          <a:xfrm>
            <a:off x="3492065" y="3958479"/>
            <a:ext cx="1872935" cy="1828800"/>
            <a:chOff x="8821556" y="4229667"/>
            <a:chExt cx="1872935" cy="1828800"/>
          </a:xfrm>
        </p:grpSpPr>
        <p:sp>
          <p:nvSpPr>
            <p:cNvPr id="155" name="Rectangle 154">
              <a:extLst>
                <a:ext uri="{FF2B5EF4-FFF2-40B4-BE49-F238E27FC236}">
                  <a16:creationId xmlns:a16="http://schemas.microsoft.com/office/drawing/2014/main" id="{0EC12793-3EB0-EC47-8262-9EF19A9D6F91}"/>
                </a:ext>
              </a:extLst>
            </p:cNvPr>
            <p:cNvSpPr/>
            <p:nvPr/>
          </p:nvSpPr>
          <p:spPr>
            <a:xfrm>
              <a:off x="88406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x96</a:t>
              </a:r>
            </a:p>
          </p:txBody>
        </p:sp>
        <p:sp>
          <p:nvSpPr>
            <p:cNvPr id="156" name="Rectangle 155">
              <a:extLst>
                <a:ext uri="{FF2B5EF4-FFF2-40B4-BE49-F238E27FC236}">
                  <a16:creationId xmlns:a16="http://schemas.microsoft.com/office/drawing/2014/main" id="{86DB891C-3DE1-404F-9233-1030B342CF49}"/>
                </a:ext>
              </a:extLst>
            </p:cNvPr>
            <p:cNvSpPr/>
            <p:nvPr/>
          </p:nvSpPr>
          <p:spPr>
            <a:xfrm>
              <a:off x="92978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x97</a:t>
              </a:r>
            </a:p>
          </p:txBody>
        </p:sp>
        <p:sp>
          <p:nvSpPr>
            <p:cNvPr id="157" name="Rectangle 156">
              <a:extLst>
                <a:ext uri="{FF2B5EF4-FFF2-40B4-BE49-F238E27FC236}">
                  <a16:creationId xmlns:a16="http://schemas.microsoft.com/office/drawing/2014/main" id="{EBB68397-9E3B-2540-9E1A-C59C3A6461DC}"/>
                </a:ext>
              </a:extLst>
            </p:cNvPr>
            <p:cNvSpPr/>
            <p:nvPr/>
          </p:nvSpPr>
          <p:spPr>
            <a:xfrm>
              <a:off x="97550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x98</a:t>
              </a:r>
            </a:p>
          </p:txBody>
        </p:sp>
        <p:sp>
          <p:nvSpPr>
            <p:cNvPr id="158" name="Rectangle 157">
              <a:extLst>
                <a:ext uri="{FF2B5EF4-FFF2-40B4-BE49-F238E27FC236}">
                  <a16:creationId xmlns:a16="http://schemas.microsoft.com/office/drawing/2014/main" id="{C5755F21-22B8-0743-8A84-C601CB8363A7}"/>
                </a:ext>
              </a:extLst>
            </p:cNvPr>
            <p:cNvSpPr/>
            <p:nvPr/>
          </p:nvSpPr>
          <p:spPr>
            <a:xfrm>
              <a:off x="102122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x99</a:t>
              </a:r>
            </a:p>
          </p:txBody>
        </p:sp>
        <p:sp>
          <p:nvSpPr>
            <p:cNvPr id="159" name="Rectangle 158">
              <a:extLst>
                <a:ext uri="{FF2B5EF4-FFF2-40B4-BE49-F238E27FC236}">
                  <a16:creationId xmlns:a16="http://schemas.microsoft.com/office/drawing/2014/main" id="{57880809-3DD6-674F-92F5-31362FD9FBB0}"/>
                </a:ext>
              </a:extLst>
            </p:cNvPr>
            <p:cNvSpPr/>
            <p:nvPr/>
          </p:nvSpPr>
          <p:spPr>
            <a:xfrm>
              <a:off x="88406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0" name="Rectangle 159">
              <a:extLst>
                <a:ext uri="{FF2B5EF4-FFF2-40B4-BE49-F238E27FC236}">
                  <a16:creationId xmlns:a16="http://schemas.microsoft.com/office/drawing/2014/main" id="{18C5E588-41E6-064C-83C5-DD8486C20FDF}"/>
                </a:ext>
              </a:extLst>
            </p:cNvPr>
            <p:cNvSpPr/>
            <p:nvPr/>
          </p:nvSpPr>
          <p:spPr>
            <a:xfrm>
              <a:off x="92978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1" name="Rectangle 160">
              <a:extLst>
                <a:ext uri="{FF2B5EF4-FFF2-40B4-BE49-F238E27FC236}">
                  <a16:creationId xmlns:a16="http://schemas.microsoft.com/office/drawing/2014/main" id="{A3BD6AAF-84EE-0742-AA85-C37ED1C44818}"/>
                </a:ext>
              </a:extLst>
            </p:cNvPr>
            <p:cNvSpPr/>
            <p:nvPr/>
          </p:nvSpPr>
          <p:spPr>
            <a:xfrm>
              <a:off x="97550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2" name="Rectangle 161">
              <a:extLst>
                <a:ext uri="{FF2B5EF4-FFF2-40B4-BE49-F238E27FC236}">
                  <a16:creationId xmlns:a16="http://schemas.microsoft.com/office/drawing/2014/main" id="{438B6E79-B09E-A44F-858C-3BA3F78D7104}"/>
                </a:ext>
              </a:extLst>
            </p:cNvPr>
            <p:cNvSpPr/>
            <p:nvPr/>
          </p:nvSpPr>
          <p:spPr>
            <a:xfrm>
              <a:off x="102122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3" name="Rectangle 162">
              <a:extLst>
                <a:ext uri="{FF2B5EF4-FFF2-40B4-BE49-F238E27FC236}">
                  <a16:creationId xmlns:a16="http://schemas.microsoft.com/office/drawing/2014/main" id="{0AA0BA0F-4213-0740-AAC9-D8924323E1A8}"/>
                </a:ext>
              </a:extLst>
            </p:cNvPr>
            <p:cNvSpPr/>
            <p:nvPr/>
          </p:nvSpPr>
          <p:spPr>
            <a:xfrm>
              <a:off x="88406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4" name="Rectangle 163">
              <a:extLst>
                <a:ext uri="{FF2B5EF4-FFF2-40B4-BE49-F238E27FC236}">
                  <a16:creationId xmlns:a16="http://schemas.microsoft.com/office/drawing/2014/main" id="{48F0A9F0-7030-B44A-8443-6F82C40198E9}"/>
                </a:ext>
              </a:extLst>
            </p:cNvPr>
            <p:cNvSpPr/>
            <p:nvPr/>
          </p:nvSpPr>
          <p:spPr>
            <a:xfrm>
              <a:off x="92978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5" name="Rectangle 164">
              <a:extLst>
                <a:ext uri="{FF2B5EF4-FFF2-40B4-BE49-F238E27FC236}">
                  <a16:creationId xmlns:a16="http://schemas.microsoft.com/office/drawing/2014/main" id="{BA7F6729-A516-4941-8B37-39BFA8A22138}"/>
                </a:ext>
              </a:extLst>
            </p:cNvPr>
            <p:cNvSpPr/>
            <p:nvPr/>
          </p:nvSpPr>
          <p:spPr>
            <a:xfrm>
              <a:off x="97550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6" name="Rectangle 165">
              <a:extLst>
                <a:ext uri="{FF2B5EF4-FFF2-40B4-BE49-F238E27FC236}">
                  <a16:creationId xmlns:a16="http://schemas.microsoft.com/office/drawing/2014/main" id="{EA0C7CA4-6797-534B-BB30-0BCEC56E3E8E}"/>
                </a:ext>
              </a:extLst>
            </p:cNvPr>
            <p:cNvSpPr/>
            <p:nvPr/>
          </p:nvSpPr>
          <p:spPr>
            <a:xfrm>
              <a:off x="102122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7" name="Rectangle 166">
              <a:extLst>
                <a:ext uri="{FF2B5EF4-FFF2-40B4-BE49-F238E27FC236}">
                  <a16:creationId xmlns:a16="http://schemas.microsoft.com/office/drawing/2014/main" id="{33E41B1B-0418-714D-A530-10E81CBBE42D}"/>
                </a:ext>
              </a:extLst>
            </p:cNvPr>
            <p:cNvSpPr/>
            <p:nvPr/>
          </p:nvSpPr>
          <p:spPr>
            <a:xfrm>
              <a:off x="88406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8" name="Rectangle 167">
              <a:extLst>
                <a:ext uri="{FF2B5EF4-FFF2-40B4-BE49-F238E27FC236}">
                  <a16:creationId xmlns:a16="http://schemas.microsoft.com/office/drawing/2014/main" id="{7F7D462C-BFB0-924E-8A5E-F4495D51EC78}"/>
                </a:ext>
              </a:extLst>
            </p:cNvPr>
            <p:cNvSpPr/>
            <p:nvPr/>
          </p:nvSpPr>
          <p:spPr>
            <a:xfrm>
              <a:off x="92978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9" name="Rectangle 168">
              <a:extLst>
                <a:ext uri="{FF2B5EF4-FFF2-40B4-BE49-F238E27FC236}">
                  <a16:creationId xmlns:a16="http://schemas.microsoft.com/office/drawing/2014/main" id="{D706D5CA-D1A8-8443-A0EC-0BB6AA06A421}"/>
                </a:ext>
              </a:extLst>
            </p:cNvPr>
            <p:cNvSpPr/>
            <p:nvPr/>
          </p:nvSpPr>
          <p:spPr>
            <a:xfrm>
              <a:off x="97550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70" name="Rectangle 169">
              <a:extLst>
                <a:ext uri="{FF2B5EF4-FFF2-40B4-BE49-F238E27FC236}">
                  <a16:creationId xmlns:a16="http://schemas.microsoft.com/office/drawing/2014/main" id="{909601A4-6EB7-C44B-8F62-B1019C352904}"/>
                </a:ext>
              </a:extLst>
            </p:cNvPr>
            <p:cNvSpPr/>
            <p:nvPr/>
          </p:nvSpPr>
          <p:spPr>
            <a:xfrm>
              <a:off x="102122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71" name="TextBox 170">
              <a:extLst>
                <a:ext uri="{FF2B5EF4-FFF2-40B4-BE49-F238E27FC236}">
                  <a16:creationId xmlns:a16="http://schemas.microsoft.com/office/drawing/2014/main" id="{531FFEAF-2CAD-6D49-A66D-FE116C359C2E}"/>
                </a:ext>
              </a:extLst>
            </p:cNvPr>
            <p:cNvSpPr txBox="1"/>
            <p:nvPr/>
          </p:nvSpPr>
          <p:spPr>
            <a:xfrm>
              <a:off x="8823873" y="4776967"/>
              <a:ext cx="490654" cy="276999"/>
            </a:xfrm>
            <a:prstGeom prst="rect">
              <a:avLst/>
            </a:prstGeom>
            <a:noFill/>
          </p:spPr>
          <p:txBody>
            <a:bodyPr wrap="square" rtlCol="0">
              <a:spAutoFit/>
            </a:bodyPr>
            <a:lstStyle/>
            <a:p>
              <a:r>
                <a:rPr lang="en-US" sz="1200" dirty="0"/>
                <a:t>x100</a:t>
              </a:r>
            </a:p>
          </p:txBody>
        </p:sp>
        <p:sp>
          <p:nvSpPr>
            <p:cNvPr id="172" name="TextBox 171">
              <a:extLst>
                <a:ext uri="{FF2B5EF4-FFF2-40B4-BE49-F238E27FC236}">
                  <a16:creationId xmlns:a16="http://schemas.microsoft.com/office/drawing/2014/main" id="{6E6CECD9-9E64-6341-ACFB-8A9A62459E68}"/>
                </a:ext>
              </a:extLst>
            </p:cNvPr>
            <p:cNvSpPr txBox="1"/>
            <p:nvPr/>
          </p:nvSpPr>
          <p:spPr>
            <a:xfrm>
              <a:off x="9281073" y="4773619"/>
              <a:ext cx="490654" cy="276999"/>
            </a:xfrm>
            <a:prstGeom prst="rect">
              <a:avLst/>
            </a:prstGeom>
            <a:noFill/>
          </p:spPr>
          <p:txBody>
            <a:bodyPr wrap="square" rtlCol="0">
              <a:spAutoFit/>
            </a:bodyPr>
            <a:lstStyle/>
            <a:p>
              <a:r>
                <a:rPr lang="en-US" sz="1200" dirty="0"/>
                <a:t>x101</a:t>
              </a:r>
            </a:p>
          </p:txBody>
        </p:sp>
        <p:sp>
          <p:nvSpPr>
            <p:cNvPr id="173" name="TextBox 172">
              <a:extLst>
                <a:ext uri="{FF2B5EF4-FFF2-40B4-BE49-F238E27FC236}">
                  <a16:creationId xmlns:a16="http://schemas.microsoft.com/office/drawing/2014/main" id="{A91C21C7-9A9A-AA4B-AAAA-BB64C30E7ABA}"/>
                </a:ext>
              </a:extLst>
            </p:cNvPr>
            <p:cNvSpPr txBox="1"/>
            <p:nvPr/>
          </p:nvSpPr>
          <p:spPr>
            <a:xfrm>
              <a:off x="9738273" y="4777664"/>
              <a:ext cx="490654" cy="276999"/>
            </a:xfrm>
            <a:prstGeom prst="rect">
              <a:avLst/>
            </a:prstGeom>
            <a:noFill/>
          </p:spPr>
          <p:txBody>
            <a:bodyPr wrap="square" rtlCol="0">
              <a:spAutoFit/>
            </a:bodyPr>
            <a:lstStyle/>
            <a:p>
              <a:r>
                <a:rPr lang="en-US" sz="1200" dirty="0"/>
                <a:t>x102</a:t>
              </a:r>
            </a:p>
          </p:txBody>
        </p:sp>
        <p:sp>
          <p:nvSpPr>
            <p:cNvPr id="174" name="TextBox 173">
              <a:extLst>
                <a:ext uri="{FF2B5EF4-FFF2-40B4-BE49-F238E27FC236}">
                  <a16:creationId xmlns:a16="http://schemas.microsoft.com/office/drawing/2014/main" id="{C821845B-CE80-7B47-A8D2-AC17CFA78C8F}"/>
                </a:ext>
              </a:extLst>
            </p:cNvPr>
            <p:cNvSpPr txBox="1"/>
            <p:nvPr/>
          </p:nvSpPr>
          <p:spPr>
            <a:xfrm>
              <a:off x="10203837" y="4773271"/>
              <a:ext cx="490654" cy="276999"/>
            </a:xfrm>
            <a:prstGeom prst="rect">
              <a:avLst/>
            </a:prstGeom>
            <a:noFill/>
          </p:spPr>
          <p:txBody>
            <a:bodyPr wrap="square" rtlCol="0">
              <a:spAutoFit/>
            </a:bodyPr>
            <a:lstStyle/>
            <a:p>
              <a:r>
                <a:rPr lang="en-US" sz="1200" dirty="0"/>
                <a:t>x103</a:t>
              </a:r>
            </a:p>
          </p:txBody>
        </p:sp>
        <p:sp>
          <p:nvSpPr>
            <p:cNvPr id="175" name="TextBox 174">
              <a:extLst>
                <a:ext uri="{FF2B5EF4-FFF2-40B4-BE49-F238E27FC236}">
                  <a16:creationId xmlns:a16="http://schemas.microsoft.com/office/drawing/2014/main" id="{7882E843-319E-E84F-B5A1-F810C80C2D84}"/>
                </a:ext>
              </a:extLst>
            </p:cNvPr>
            <p:cNvSpPr txBox="1"/>
            <p:nvPr/>
          </p:nvSpPr>
          <p:spPr>
            <a:xfrm>
              <a:off x="8823873" y="5234167"/>
              <a:ext cx="490654" cy="276999"/>
            </a:xfrm>
            <a:prstGeom prst="rect">
              <a:avLst/>
            </a:prstGeom>
            <a:noFill/>
          </p:spPr>
          <p:txBody>
            <a:bodyPr wrap="square" rtlCol="0">
              <a:spAutoFit/>
            </a:bodyPr>
            <a:lstStyle/>
            <a:p>
              <a:r>
                <a:rPr lang="en-US" sz="1200" dirty="0"/>
                <a:t>x104</a:t>
              </a:r>
            </a:p>
          </p:txBody>
        </p:sp>
        <p:sp>
          <p:nvSpPr>
            <p:cNvPr id="176" name="TextBox 175">
              <a:extLst>
                <a:ext uri="{FF2B5EF4-FFF2-40B4-BE49-F238E27FC236}">
                  <a16:creationId xmlns:a16="http://schemas.microsoft.com/office/drawing/2014/main" id="{CB678780-B1F9-4C42-BF6A-16F8B12CF65D}"/>
                </a:ext>
              </a:extLst>
            </p:cNvPr>
            <p:cNvSpPr txBox="1"/>
            <p:nvPr/>
          </p:nvSpPr>
          <p:spPr>
            <a:xfrm>
              <a:off x="9289907" y="5237516"/>
              <a:ext cx="490654" cy="276999"/>
            </a:xfrm>
            <a:prstGeom prst="rect">
              <a:avLst/>
            </a:prstGeom>
            <a:noFill/>
          </p:spPr>
          <p:txBody>
            <a:bodyPr wrap="square" rtlCol="0">
              <a:spAutoFit/>
            </a:bodyPr>
            <a:lstStyle/>
            <a:p>
              <a:r>
                <a:rPr lang="en-US" sz="1200" dirty="0"/>
                <a:t>x105</a:t>
              </a:r>
            </a:p>
          </p:txBody>
        </p:sp>
        <p:sp>
          <p:nvSpPr>
            <p:cNvPr id="177" name="TextBox 176">
              <a:extLst>
                <a:ext uri="{FF2B5EF4-FFF2-40B4-BE49-F238E27FC236}">
                  <a16:creationId xmlns:a16="http://schemas.microsoft.com/office/drawing/2014/main" id="{3FD45228-6927-6C41-8CFF-83AA34338417}"/>
                </a:ext>
              </a:extLst>
            </p:cNvPr>
            <p:cNvSpPr txBox="1"/>
            <p:nvPr/>
          </p:nvSpPr>
          <p:spPr>
            <a:xfrm>
              <a:off x="9739214" y="5234166"/>
              <a:ext cx="490654" cy="276999"/>
            </a:xfrm>
            <a:prstGeom prst="rect">
              <a:avLst/>
            </a:prstGeom>
            <a:noFill/>
          </p:spPr>
          <p:txBody>
            <a:bodyPr wrap="square" rtlCol="0">
              <a:spAutoFit/>
            </a:bodyPr>
            <a:lstStyle/>
            <a:p>
              <a:r>
                <a:rPr lang="en-US" sz="1200" dirty="0"/>
                <a:t>x106</a:t>
              </a:r>
            </a:p>
          </p:txBody>
        </p:sp>
        <p:sp>
          <p:nvSpPr>
            <p:cNvPr id="178" name="TextBox 177">
              <a:extLst>
                <a:ext uri="{FF2B5EF4-FFF2-40B4-BE49-F238E27FC236}">
                  <a16:creationId xmlns:a16="http://schemas.microsoft.com/office/drawing/2014/main" id="{8AD8D069-60EA-7249-B984-C22827584649}"/>
                </a:ext>
              </a:extLst>
            </p:cNvPr>
            <p:cNvSpPr txBox="1"/>
            <p:nvPr/>
          </p:nvSpPr>
          <p:spPr>
            <a:xfrm>
              <a:off x="10195935" y="5233875"/>
              <a:ext cx="490654" cy="276999"/>
            </a:xfrm>
            <a:prstGeom prst="rect">
              <a:avLst/>
            </a:prstGeom>
            <a:noFill/>
          </p:spPr>
          <p:txBody>
            <a:bodyPr wrap="square" rtlCol="0">
              <a:spAutoFit/>
            </a:bodyPr>
            <a:lstStyle/>
            <a:p>
              <a:r>
                <a:rPr lang="en-US" sz="1200" dirty="0"/>
                <a:t>x107</a:t>
              </a:r>
            </a:p>
          </p:txBody>
        </p:sp>
        <p:sp>
          <p:nvSpPr>
            <p:cNvPr id="179" name="TextBox 178">
              <a:extLst>
                <a:ext uri="{FF2B5EF4-FFF2-40B4-BE49-F238E27FC236}">
                  <a16:creationId xmlns:a16="http://schemas.microsoft.com/office/drawing/2014/main" id="{7826C27F-EE7C-0341-9EDF-C474F9CF441D}"/>
                </a:ext>
              </a:extLst>
            </p:cNvPr>
            <p:cNvSpPr txBox="1"/>
            <p:nvPr/>
          </p:nvSpPr>
          <p:spPr>
            <a:xfrm>
              <a:off x="8821556" y="5688019"/>
              <a:ext cx="490654" cy="276999"/>
            </a:xfrm>
            <a:prstGeom prst="rect">
              <a:avLst/>
            </a:prstGeom>
            <a:noFill/>
          </p:spPr>
          <p:txBody>
            <a:bodyPr wrap="square" rtlCol="0">
              <a:spAutoFit/>
            </a:bodyPr>
            <a:lstStyle/>
            <a:p>
              <a:r>
                <a:rPr lang="en-US" sz="1200" dirty="0"/>
                <a:t>x108</a:t>
              </a:r>
            </a:p>
          </p:txBody>
        </p:sp>
        <p:sp>
          <p:nvSpPr>
            <p:cNvPr id="180" name="TextBox 179">
              <a:extLst>
                <a:ext uri="{FF2B5EF4-FFF2-40B4-BE49-F238E27FC236}">
                  <a16:creationId xmlns:a16="http://schemas.microsoft.com/office/drawing/2014/main" id="{89856E0D-5399-AD49-A44F-44555AA3DEF9}"/>
                </a:ext>
              </a:extLst>
            </p:cNvPr>
            <p:cNvSpPr txBox="1"/>
            <p:nvPr/>
          </p:nvSpPr>
          <p:spPr>
            <a:xfrm>
              <a:off x="9288278" y="5688019"/>
              <a:ext cx="490654" cy="276999"/>
            </a:xfrm>
            <a:prstGeom prst="rect">
              <a:avLst/>
            </a:prstGeom>
            <a:noFill/>
          </p:spPr>
          <p:txBody>
            <a:bodyPr wrap="square" rtlCol="0">
              <a:spAutoFit/>
            </a:bodyPr>
            <a:lstStyle/>
            <a:p>
              <a:r>
                <a:rPr lang="en-US" sz="1200" dirty="0"/>
                <a:t>x109</a:t>
              </a:r>
            </a:p>
          </p:txBody>
        </p:sp>
        <p:sp>
          <p:nvSpPr>
            <p:cNvPr id="181" name="TextBox 180">
              <a:extLst>
                <a:ext uri="{FF2B5EF4-FFF2-40B4-BE49-F238E27FC236}">
                  <a16:creationId xmlns:a16="http://schemas.microsoft.com/office/drawing/2014/main" id="{160338DF-1AAB-4044-AF73-ED428B9E1E44}"/>
                </a:ext>
              </a:extLst>
            </p:cNvPr>
            <p:cNvSpPr txBox="1"/>
            <p:nvPr/>
          </p:nvSpPr>
          <p:spPr>
            <a:xfrm>
              <a:off x="9731068" y="5685087"/>
              <a:ext cx="490654" cy="276999"/>
            </a:xfrm>
            <a:prstGeom prst="rect">
              <a:avLst/>
            </a:prstGeom>
            <a:noFill/>
          </p:spPr>
          <p:txBody>
            <a:bodyPr wrap="square" rtlCol="0">
              <a:spAutoFit/>
            </a:bodyPr>
            <a:lstStyle/>
            <a:p>
              <a:r>
                <a:rPr lang="en-US" sz="1200" dirty="0"/>
                <a:t>x110</a:t>
              </a:r>
            </a:p>
          </p:txBody>
        </p:sp>
        <p:sp>
          <p:nvSpPr>
            <p:cNvPr id="182" name="TextBox 181">
              <a:extLst>
                <a:ext uri="{FF2B5EF4-FFF2-40B4-BE49-F238E27FC236}">
                  <a16:creationId xmlns:a16="http://schemas.microsoft.com/office/drawing/2014/main" id="{F31B7302-7DCE-AF4D-994D-8244C6668F98}"/>
                </a:ext>
              </a:extLst>
            </p:cNvPr>
            <p:cNvSpPr txBox="1"/>
            <p:nvPr/>
          </p:nvSpPr>
          <p:spPr>
            <a:xfrm>
              <a:off x="10188268" y="5685087"/>
              <a:ext cx="490654" cy="276999"/>
            </a:xfrm>
            <a:prstGeom prst="rect">
              <a:avLst/>
            </a:prstGeom>
            <a:noFill/>
          </p:spPr>
          <p:txBody>
            <a:bodyPr wrap="square" rtlCol="0">
              <a:spAutoFit/>
            </a:bodyPr>
            <a:lstStyle/>
            <a:p>
              <a:r>
                <a:rPr lang="en-US" sz="1200" dirty="0"/>
                <a:t>x111</a:t>
              </a:r>
            </a:p>
          </p:txBody>
        </p:sp>
      </p:grpSp>
      <p:grpSp>
        <p:nvGrpSpPr>
          <p:cNvPr id="183" name="Group 182">
            <a:extLst>
              <a:ext uri="{FF2B5EF4-FFF2-40B4-BE49-F238E27FC236}">
                <a16:creationId xmlns:a16="http://schemas.microsoft.com/office/drawing/2014/main" id="{652CDD4D-FB7E-F346-9DA9-9F29AAEBC218}"/>
              </a:ext>
            </a:extLst>
          </p:cNvPr>
          <p:cNvGrpSpPr/>
          <p:nvPr/>
        </p:nvGrpSpPr>
        <p:grpSpPr>
          <a:xfrm>
            <a:off x="3200292" y="4201967"/>
            <a:ext cx="1828800" cy="1828800"/>
            <a:chOff x="8211014" y="2838215"/>
            <a:chExt cx="1828800" cy="1828800"/>
          </a:xfrm>
        </p:grpSpPr>
        <p:sp>
          <p:nvSpPr>
            <p:cNvPr id="184" name="Rectangle 183">
              <a:extLst>
                <a:ext uri="{FF2B5EF4-FFF2-40B4-BE49-F238E27FC236}">
                  <a16:creationId xmlns:a16="http://schemas.microsoft.com/office/drawing/2014/main" id="{CB370A7E-9B73-6342-BDEB-B1A916E7C042}"/>
                </a:ext>
              </a:extLst>
            </p:cNvPr>
            <p:cNvSpPr/>
            <p:nvPr/>
          </p:nvSpPr>
          <p:spPr>
            <a:xfrm>
              <a:off x="82110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x80</a:t>
              </a:r>
            </a:p>
          </p:txBody>
        </p:sp>
        <p:sp>
          <p:nvSpPr>
            <p:cNvPr id="185" name="Rectangle 184">
              <a:extLst>
                <a:ext uri="{FF2B5EF4-FFF2-40B4-BE49-F238E27FC236}">
                  <a16:creationId xmlns:a16="http://schemas.microsoft.com/office/drawing/2014/main" id="{B9207FD5-7E39-3B4F-B1B1-9BFDB02F9AC6}"/>
                </a:ext>
              </a:extLst>
            </p:cNvPr>
            <p:cNvSpPr/>
            <p:nvPr/>
          </p:nvSpPr>
          <p:spPr>
            <a:xfrm>
              <a:off x="86682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x81</a:t>
              </a:r>
            </a:p>
          </p:txBody>
        </p:sp>
        <p:sp>
          <p:nvSpPr>
            <p:cNvPr id="186" name="Rectangle 185">
              <a:extLst>
                <a:ext uri="{FF2B5EF4-FFF2-40B4-BE49-F238E27FC236}">
                  <a16:creationId xmlns:a16="http://schemas.microsoft.com/office/drawing/2014/main" id="{9C94948C-1C2A-F54D-9E07-F8134D32FE13}"/>
                </a:ext>
              </a:extLst>
            </p:cNvPr>
            <p:cNvSpPr/>
            <p:nvPr/>
          </p:nvSpPr>
          <p:spPr>
            <a:xfrm>
              <a:off x="91254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x82</a:t>
              </a:r>
            </a:p>
          </p:txBody>
        </p:sp>
        <p:sp>
          <p:nvSpPr>
            <p:cNvPr id="187" name="Rectangle 186">
              <a:extLst>
                <a:ext uri="{FF2B5EF4-FFF2-40B4-BE49-F238E27FC236}">
                  <a16:creationId xmlns:a16="http://schemas.microsoft.com/office/drawing/2014/main" id="{EA2DB0A9-28B5-3B46-9303-63941DEBDC66}"/>
                </a:ext>
              </a:extLst>
            </p:cNvPr>
            <p:cNvSpPr/>
            <p:nvPr/>
          </p:nvSpPr>
          <p:spPr>
            <a:xfrm>
              <a:off x="95826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x83</a:t>
              </a:r>
            </a:p>
          </p:txBody>
        </p:sp>
        <p:sp>
          <p:nvSpPr>
            <p:cNvPr id="188" name="Rectangle 187">
              <a:extLst>
                <a:ext uri="{FF2B5EF4-FFF2-40B4-BE49-F238E27FC236}">
                  <a16:creationId xmlns:a16="http://schemas.microsoft.com/office/drawing/2014/main" id="{E6FAB3FF-0762-6643-9E3F-D0EDF3DBBDEC}"/>
                </a:ext>
              </a:extLst>
            </p:cNvPr>
            <p:cNvSpPr/>
            <p:nvPr/>
          </p:nvSpPr>
          <p:spPr>
            <a:xfrm>
              <a:off x="82110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x84</a:t>
              </a:r>
            </a:p>
          </p:txBody>
        </p:sp>
        <p:sp>
          <p:nvSpPr>
            <p:cNvPr id="189" name="Rectangle 188">
              <a:extLst>
                <a:ext uri="{FF2B5EF4-FFF2-40B4-BE49-F238E27FC236}">
                  <a16:creationId xmlns:a16="http://schemas.microsoft.com/office/drawing/2014/main" id="{FB3B99DD-4C6F-C04B-BDFC-37D8DC1168CB}"/>
                </a:ext>
              </a:extLst>
            </p:cNvPr>
            <p:cNvSpPr/>
            <p:nvPr/>
          </p:nvSpPr>
          <p:spPr>
            <a:xfrm>
              <a:off x="86682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x85</a:t>
              </a:r>
            </a:p>
          </p:txBody>
        </p:sp>
        <p:sp>
          <p:nvSpPr>
            <p:cNvPr id="190" name="Rectangle 189">
              <a:extLst>
                <a:ext uri="{FF2B5EF4-FFF2-40B4-BE49-F238E27FC236}">
                  <a16:creationId xmlns:a16="http://schemas.microsoft.com/office/drawing/2014/main" id="{7AC0155F-A2D3-8F45-A807-C8AB35E6CEEF}"/>
                </a:ext>
              </a:extLst>
            </p:cNvPr>
            <p:cNvSpPr/>
            <p:nvPr/>
          </p:nvSpPr>
          <p:spPr>
            <a:xfrm>
              <a:off x="91254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x86</a:t>
              </a:r>
            </a:p>
          </p:txBody>
        </p:sp>
        <p:sp>
          <p:nvSpPr>
            <p:cNvPr id="191" name="Rectangle 190">
              <a:extLst>
                <a:ext uri="{FF2B5EF4-FFF2-40B4-BE49-F238E27FC236}">
                  <a16:creationId xmlns:a16="http://schemas.microsoft.com/office/drawing/2014/main" id="{8B04533E-78EC-3742-98A9-9A5938662479}"/>
                </a:ext>
              </a:extLst>
            </p:cNvPr>
            <p:cNvSpPr/>
            <p:nvPr/>
          </p:nvSpPr>
          <p:spPr>
            <a:xfrm>
              <a:off x="95826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x87</a:t>
              </a:r>
            </a:p>
          </p:txBody>
        </p:sp>
        <p:sp>
          <p:nvSpPr>
            <p:cNvPr id="192" name="Rectangle 191">
              <a:extLst>
                <a:ext uri="{FF2B5EF4-FFF2-40B4-BE49-F238E27FC236}">
                  <a16:creationId xmlns:a16="http://schemas.microsoft.com/office/drawing/2014/main" id="{92999DB3-A354-DE4B-83F9-F8A37B9CE522}"/>
                </a:ext>
              </a:extLst>
            </p:cNvPr>
            <p:cNvSpPr/>
            <p:nvPr/>
          </p:nvSpPr>
          <p:spPr>
            <a:xfrm>
              <a:off x="82110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x88</a:t>
              </a:r>
            </a:p>
          </p:txBody>
        </p:sp>
        <p:sp>
          <p:nvSpPr>
            <p:cNvPr id="193" name="Rectangle 192">
              <a:extLst>
                <a:ext uri="{FF2B5EF4-FFF2-40B4-BE49-F238E27FC236}">
                  <a16:creationId xmlns:a16="http://schemas.microsoft.com/office/drawing/2014/main" id="{4F8EA852-DCCA-D44E-9CED-6A21145BFFA6}"/>
                </a:ext>
              </a:extLst>
            </p:cNvPr>
            <p:cNvSpPr/>
            <p:nvPr/>
          </p:nvSpPr>
          <p:spPr>
            <a:xfrm>
              <a:off x="86682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x89</a:t>
              </a:r>
            </a:p>
          </p:txBody>
        </p:sp>
        <p:sp>
          <p:nvSpPr>
            <p:cNvPr id="194" name="Rectangle 193">
              <a:extLst>
                <a:ext uri="{FF2B5EF4-FFF2-40B4-BE49-F238E27FC236}">
                  <a16:creationId xmlns:a16="http://schemas.microsoft.com/office/drawing/2014/main" id="{236A2F5D-468A-FF47-B39E-20203CA55613}"/>
                </a:ext>
              </a:extLst>
            </p:cNvPr>
            <p:cNvSpPr/>
            <p:nvPr/>
          </p:nvSpPr>
          <p:spPr>
            <a:xfrm>
              <a:off x="91254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x90</a:t>
              </a:r>
            </a:p>
          </p:txBody>
        </p:sp>
        <p:sp>
          <p:nvSpPr>
            <p:cNvPr id="195" name="Rectangle 194">
              <a:extLst>
                <a:ext uri="{FF2B5EF4-FFF2-40B4-BE49-F238E27FC236}">
                  <a16:creationId xmlns:a16="http://schemas.microsoft.com/office/drawing/2014/main" id="{AD6E8EE6-585C-014B-A5C7-41E500B9D264}"/>
                </a:ext>
              </a:extLst>
            </p:cNvPr>
            <p:cNvSpPr/>
            <p:nvPr/>
          </p:nvSpPr>
          <p:spPr>
            <a:xfrm>
              <a:off x="95826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x91</a:t>
              </a:r>
            </a:p>
          </p:txBody>
        </p:sp>
        <p:sp>
          <p:nvSpPr>
            <p:cNvPr id="196" name="Rectangle 195">
              <a:extLst>
                <a:ext uri="{FF2B5EF4-FFF2-40B4-BE49-F238E27FC236}">
                  <a16:creationId xmlns:a16="http://schemas.microsoft.com/office/drawing/2014/main" id="{2B21F292-514A-6847-86BD-4782D2A4F829}"/>
                </a:ext>
              </a:extLst>
            </p:cNvPr>
            <p:cNvSpPr/>
            <p:nvPr/>
          </p:nvSpPr>
          <p:spPr>
            <a:xfrm>
              <a:off x="82110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x92</a:t>
              </a:r>
            </a:p>
          </p:txBody>
        </p:sp>
        <p:sp>
          <p:nvSpPr>
            <p:cNvPr id="197" name="Rectangle 196">
              <a:extLst>
                <a:ext uri="{FF2B5EF4-FFF2-40B4-BE49-F238E27FC236}">
                  <a16:creationId xmlns:a16="http://schemas.microsoft.com/office/drawing/2014/main" id="{B47F874D-072B-A34F-9583-4B0B2A7A1B37}"/>
                </a:ext>
              </a:extLst>
            </p:cNvPr>
            <p:cNvSpPr/>
            <p:nvPr/>
          </p:nvSpPr>
          <p:spPr>
            <a:xfrm>
              <a:off x="86682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x93</a:t>
              </a:r>
            </a:p>
          </p:txBody>
        </p:sp>
        <p:sp>
          <p:nvSpPr>
            <p:cNvPr id="198" name="Rectangle 197">
              <a:extLst>
                <a:ext uri="{FF2B5EF4-FFF2-40B4-BE49-F238E27FC236}">
                  <a16:creationId xmlns:a16="http://schemas.microsoft.com/office/drawing/2014/main" id="{8C63BEC0-7DDB-1644-B8B6-90CABEB7623A}"/>
                </a:ext>
              </a:extLst>
            </p:cNvPr>
            <p:cNvSpPr/>
            <p:nvPr/>
          </p:nvSpPr>
          <p:spPr>
            <a:xfrm>
              <a:off x="91254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x94</a:t>
              </a:r>
            </a:p>
          </p:txBody>
        </p:sp>
        <p:sp>
          <p:nvSpPr>
            <p:cNvPr id="199" name="Rectangle 198">
              <a:extLst>
                <a:ext uri="{FF2B5EF4-FFF2-40B4-BE49-F238E27FC236}">
                  <a16:creationId xmlns:a16="http://schemas.microsoft.com/office/drawing/2014/main" id="{FCB9B1A7-17E9-094B-8F7C-71AFA83677D9}"/>
                </a:ext>
              </a:extLst>
            </p:cNvPr>
            <p:cNvSpPr/>
            <p:nvPr/>
          </p:nvSpPr>
          <p:spPr>
            <a:xfrm>
              <a:off x="95826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x95</a:t>
              </a:r>
            </a:p>
          </p:txBody>
        </p:sp>
      </p:grpSp>
      <p:grpSp>
        <p:nvGrpSpPr>
          <p:cNvPr id="201" name="Group 200">
            <a:extLst>
              <a:ext uri="{FF2B5EF4-FFF2-40B4-BE49-F238E27FC236}">
                <a16:creationId xmlns:a16="http://schemas.microsoft.com/office/drawing/2014/main" id="{763760A3-A28F-0849-AF3B-7F74391B613B}"/>
              </a:ext>
            </a:extLst>
          </p:cNvPr>
          <p:cNvGrpSpPr/>
          <p:nvPr/>
        </p:nvGrpSpPr>
        <p:grpSpPr>
          <a:xfrm>
            <a:off x="2938700" y="1677580"/>
            <a:ext cx="1828800" cy="1828800"/>
            <a:chOff x="6207512" y="3295415"/>
            <a:chExt cx="1828800" cy="1828800"/>
          </a:xfrm>
        </p:grpSpPr>
        <p:sp>
          <p:nvSpPr>
            <p:cNvPr id="202" name="Rectangle 201">
              <a:extLst>
                <a:ext uri="{FF2B5EF4-FFF2-40B4-BE49-F238E27FC236}">
                  <a16:creationId xmlns:a16="http://schemas.microsoft.com/office/drawing/2014/main" id="{D48C8637-CC66-5B47-8086-818437B754B9}"/>
                </a:ext>
              </a:extLst>
            </p:cNvPr>
            <p:cNvSpPr/>
            <p:nvPr/>
          </p:nvSpPr>
          <p:spPr>
            <a:xfrm>
              <a:off x="62075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x0</a:t>
              </a:r>
            </a:p>
          </p:txBody>
        </p:sp>
        <p:sp>
          <p:nvSpPr>
            <p:cNvPr id="203" name="Rectangle 202">
              <a:extLst>
                <a:ext uri="{FF2B5EF4-FFF2-40B4-BE49-F238E27FC236}">
                  <a16:creationId xmlns:a16="http://schemas.microsoft.com/office/drawing/2014/main" id="{17B11B4D-3F32-FE43-8411-203E4FCCD438}"/>
                </a:ext>
              </a:extLst>
            </p:cNvPr>
            <p:cNvSpPr/>
            <p:nvPr/>
          </p:nvSpPr>
          <p:spPr>
            <a:xfrm>
              <a:off x="66647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a:t>
              </a:r>
            </a:p>
          </p:txBody>
        </p:sp>
        <p:sp>
          <p:nvSpPr>
            <p:cNvPr id="204" name="Rectangle 203">
              <a:extLst>
                <a:ext uri="{FF2B5EF4-FFF2-40B4-BE49-F238E27FC236}">
                  <a16:creationId xmlns:a16="http://schemas.microsoft.com/office/drawing/2014/main" id="{F8024082-B7DA-934B-B09A-E194D1DDC277}"/>
                </a:ext>
              </a:extLst>
            </p:cNvPr>
            <p:cNvSpPr/>
            <p:nvPr/>
          </p:nvSpPr>
          <p:spPr>
            <a:xfrm>
              <a:off x="71219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2</a:t>
              </a:r>
              <a:endParaRPr lang="en-US" sz="1200" dirty="0">
                <a:solidFill>
                  <a:schemeClr val="tx1"/>
                </a:solidFill>
              </a:endParaRPr>
            </a:p>
          </p:txBody>
        </p:sp>
        <p:sp>
          <p:nvSpPr>
            <p:cNvPr id="205" name="Rectangle 204">
              <a:extLst>
                <a:ext uri="{FF2B5EF4-FFF2-40B4-BE49-F238E27FC236}">
                  <a16:creationId xmlns:a16="http://schemas.microsoft.com/office/drawing/2014/main" id="{64977245-DE0A-5343-80D7-D21131FDCCA3}"/>
                </a:ext>
              </a:extLst>
            </p:cNvPr>
            <p:cNvSpPr/>
            <p:nvPr/>
          </p:nvSpPr>
          <p:spPr>
            <a:xfrm>
              <a:off x="75791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3</a:t>
              </a:r>
              <a:endParaRPr lang="en-US" sz="1200" dirty="0">
                <a:solidFill>
                  <a:schemeClr val="tx1"/>
                </a:solidFill>
              </a:endParaRPr>
            </a:p>
          </p:txBody>
        </p:sp>
        <p:sp>
          <p:nvSpPr>
            <p:cNvPr id="206" name="Rectangle 205">
              <a:extLst>
                <a:ext uri="{FF2B5EF4-FFF2-40B4-BE49-F238E27FC236}">
                  <a16:creationId xmlns:a16="http://schemas.microsoft.com/office/drawing/2014/main" id="{8246F035-FE64-E74A-A8BB-55476E86820A}"/>
                </a:ext>
              </a:extLst>
            </p:cNvPr>
            <p:cNvSpPr/>
            <p:nvPr/>
          </p:nvSpPr>
          <p:spPr>
            <a:xfrm>
              <a:off x="62075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a:t>
              </a:r>
            </a:p>
          </p:txBody>
        </p:sp>
        <p:sp>
          <p:nvSpPr>
            <p:cNvPr id="207" name="Rectangle 206">
              <a:extLst>
                <a:ext uri="{FF2B5EF4-FFF2-40B4-BE49-F238E27FC236}">
                  <a16:creationId xmlns:a16="http://schemas.microsoft.com/office/drawing/2014/main" id="{75146FEC-704E-5F42-8070-B7D06CCC1D19}"/>
                </a:ext>
              </a:extLst>
            </p:cNvPr>
            <p:cNvSpPr/>
            <p:nvPr/>
          </p:nvSpPr>
          <p:spPr>
            <a:xfrm>
              <a:off x="66647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x5</a:t>
              </a:r>
            </a:p>
          </p:txBody>
        </p:sp>
        <p:sp>
          <p:nvSpPr>
            <p:cNvPr id="208" name="Rectangle 207">
              <a:extLst>
                <a:ext uri="{FF2B5EF4-FFF2-40B4-BE49-F238E27FC236}">
                  <a16:creationId xmlns:a16="http://schemas.microsoft.com/office/drawing/2014/main" id="{452FBB34-0243-8449-A309-EC880AF7D085}"/>
                </a:ext>
              </a:extLst>
            </p:cNvPr>
            <p:cNvSpPr/>
            <p:nvPr/>
          </p:nvSpPr>
          <p:spPr>
            <a:xfrm>
              <a:off x="71219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a:t>
              </a:r>
            </a:p>
          </p:txBody>
        </p:sp>
        <p:sp>
          <p:nvSpPr>
            <p:cNvPr id="209" name="Rectangle 208">
              <a:extLst>
                <a:ext uri="{FF2B5EF4-FFF2-40B4-BE49-F238E27FC236}">
                  <a16:creationId xmlns:a16="http://schemas.microsoft.com/office/drawing/2014/main" id="{5F94EF76-2224-4B4E-9B5B-452B0FE36308}"/>
                </a:ext>
              </a:extLst>
            </p:cNvPr>
            <p:cNvSpPr/>
            <p:nvPr/>
          </p:nvSpPr>
          <p:spPr>
            <a:xfrm>
              <a:off x="75791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a:t>
              </a:r>
            </a:p>
          </p:txBody>
        </p:sp>
        <p:sp>
          <p:nvSpPr>
            <p:cNvPr id="210" name="Rectangle 209">
              <a:extLst>
                <a:ext uri="{FF2B5EF4-FFF2-40B4-BE49-F238E27FC236}">
                  <a16:creationId xmlns:a16="http://schemas.microsoft.com/office/drawing/2014/main" id="{8AF5C1A1-B7E8-8845-9BA2-6D135BE686B6}"/>
                </a:ext>
              </a:extLst>
            </p:cNvPr>
            <p:cNvSpPr/>
            <p:nvPr/>
          </p:nvSpPr>
          <p:spPr>
            <a:xfrm>
              <a:off x="62075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a:t>
              </a:r>
            </a:p>
          </p:txBody>
        </p:sp>
        <p:sp>
          <p:nvSpPr>
            <p:cNvPr id="211" name="Rectangle 210">
              <a:extLst>
                <a:ext uri="{FF2B5EF4-FFF2-40B4-BE49-F238E27FC236}">
                  <a16:creationId xmlns:a16="http://schemas.microsoft.com/office/drawing/2014/main" id="{34EE6715-2D3F-E441-88AF-C54C4E9F7FFE}"/>
                </a:ext>
              </a:extLst>
            </p:cNvPr>
            <p:cNvSpPr/>
            <p:nvPr/>
          </p:nvSpPr>
          <p:spPr>
            <a:xfrm>
              <a:off x="66647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a:t>
              </a:r>
            </a:p>
          </p:txBody>
        </p:sp>
        <p:sp>
          <p:nvSpPr>
            <p:cNvPr id="212" name="Rectangle 211">
              <a:extLst>
                <a:ext uri="{FF2B5EF4-FFF2-40B4-BE49-F238E27FC236}">
                  <a16:creationId xmlns:a16="http://schemas.microsoft.com/office/drawing/2014/main" id="{62853F7D-A2DF-7446-B42B-A5429166AA02}"/>
                </a:ext>
              </a:extLst>
            </p:cNvPr>
            <p:cNvSpPr/>
            <p:nvPr/>
          </p:nvSpPr>
          <p:spPr>
            <a:xfrm>
              <a:off x="71219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x10</a:t>
              </a:r>
            </a:p>
          </p:txBody>
        </p:sp>
        <p:sp>
          <p:nvSpPr>
            <p:cNvPr id="213" name="Rectangle 212">
              <a:extLst>
                <a:ext uri="{FF2B5EF4-FFF2-40B4-BE49-F238E27FC236}">
                  <a16:creationId xmlns:a16="http://schemas.microsoft.com/office/drawing/2014/main" id="{1261AD9A-B380-6043-B6DA-F8EF308653E6}"/>
                </a:ext>
              </a:extLst>
            </p:cNvPr>
            <p:cNvSpPr/>
            <p:nvPr/>
          </p:nvSpPr>
          <p:spPr>
            <a:xfrm>
              <a:off x="75791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x11</a:t>
              </a:r>
            </a:p>
          </p:txBody>
        </p:sp>
        <p:sp>
          <p:nvSpPr>
            <p:cNvPr id="214" name="Rectangle 213">
              <a:extLst>
                <a:ext uri="{FF2B5EF4-FFF2-40B4-BE49-F238E27FC236}">
                  <a16:creationId xmlns:a16="http://schemas.microsoft.com/office/drawing/2014/main" id="{4F4447FE-7E48-A34F-B930-2EA5854C65E1}"/>
                </a:ext>
              </a:extLst>
            </p:cNvPr>
            <p:cNvSpPr/>
            <p:nvPr/>
          </p:nvSpPr>
          <p:spPr>
            <a:xfrm>
              <a:off x="62075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x12</a:t>
              </a:r>
            </a:p>
          </p:txBody>
        </p:sp>
        <p:sp>
          <p:nvSpPr>
            <p:cNvPr id="215" name="Rectangle 214">
              <a:extLst>
                <a:ext uri="{FF2B5EF4-FFF2-40B4-BE49-F238E27FC236}">
                  <a16:creationId xmlns:a16="http://schemas.microsoft.com/office/drawing/2014/main" id="{57C6DF0C-91C0-2E4E-8F67-E7A197D09123}"/>
                </a:ext>
              </a:extLst>
            </p:cNvPr>
            <p:cNvSpPr/>
            <p:nvPr/>
          </p:nvSpPr>
          <p:spPr>
            <a:xfrm>
              <a:off x="66647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x13</a:t>
              </a:r>
            </a:p>
          </p:txBody>
        </p:sp>
        <p:sp>
          <p:nvSpPr>
            <p:cNvPr id="216" name="Rectangle 215">
              <a:extLst>
                <a:ext uri="{FF2B5EF4-FFF2-40B4-BE49-F238E27FC236}">
                  <a16:creationId xmlns:a16="http://schemas.microsoft.com/office/drawing/2014/main" id="{21BA1913-420C-D94D-B220-0ED679284F05}"/>
                </a:ext>
              </a:extLst>
            </p:cNvPr>
            <p:cNvSpPr/>
            <p:nvPr/>
          </p:nvSpPr>
          <p:spPr>
            <a:xfrm>
              <a:off x="71219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x14</a:t>
              </a:r>
            </a:p>
          </p:txBody>
        </p:sp>
        <p:sp>
          <p:nvSpPr>
            <p:cNvPr id="217" name="Rectangle 216">
              <a:extLst>
                <a:ext uri="{FF2B5EF4-FFF2-40B4-BE49-F238E27FC236}">
                  <a16:creationId xmlns:a16="http://schemas.microsoft.com/office/drawing/2014/main" id="{8CC6644F-E6D6-584C-B217-F96E932AC22F}"/>
                </a:ext>
              </a:extLst>
            </p:cNvPr>
            <p:cNvSpPr/>
            <p:nvPr/>
          </p:nvSpPr>
          <p:spPr>
            <a:xfrm>
              <a:off x="75791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x15</a:t>
              </a:r>
            </a:p>
          </p:txBody>
        </p:sp>
      </p:grpSp>
      <p:grpSp>
        <p:nvGrpSpPr>
          <p:cNvPr id="218" name="Group 217">
            <a:extLst>
              <a:ext uri="{FF2B5EF4-FFF2-40B4-BE49-F238E27FC236}">
                <a16:creationId xmlns:a16="http://schemas.microsoft.com/office/drawing/2014/main" id="{D6E00EA7-0106-774F-84E0-C8978962F6B1}"/>
              </a:ext>
            </a:extLst>
          </p:cNvPr>
          <p:cNvGrpSpPr/>
          <p:nvPr/>
        </p:nvGrpSpPr>
        <p:grpSpPr>
          <a:xfrm>
            <a:off x="2938700" y="4445109"/>
            <a:ext cx="1828800" cy="1828800"/>
            <a:chOff x="6207512" y="3295415"/>
            <a:chExt cx="1828800" cy="1828800"/>
          </a:xfrm>
        </p:grpSpPr>
        <p:sp>
          <p:nvSpPr>
            <p:cNvPr id="219" name="Rectangle 218">
              <a:extLst>
                <a:ext uri="{FF2B5EF4-FFF2-40B4-BE49-F238E27FC236}">
                  <a16:creationId xmlns:a16="http://schemas.microsoft.com/office/drawing/2014/main" id="{76A6434B-C9B5-C94E-9329-089D021A2D20}"/>
                </a:ext>
              </a:extLst>
            </p:cNvPr>
            <p:cNvSpPr/>
            <p:nvPr/>
          </p:nvSpPr>
          <p:spPr>
            <a:xfrm>
              <a:off x="62075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x64</a:t>
              </a:r>
            </a:p>
          </p:txBody>
        </p:sp>
        <p:sp>
          <p:nvSpPr>
            <p:cNvPr id="220" name="Rectangle 219">
              <a:extLst>
                <a:ext uri="{FF2B5EF4-FFF2-40B4-BE49-F238E27FC236}">
                  <a16:creationId xmlns:a16="http://schemas.microsoft.com/office/drawing/2014/main" id="{0B68E61A-818A-5F45-AF90-432517ECFEA8}"/>
                </a:ext>
              </a:extLst>
            </p:cNvPr>
            <p:cNvSpPr/>
            <p:nvPr/>
          </p:nvSpPr>
          <p:spPr>
            <a:xfrm>
              <a:off x="66647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x65</a:t>
              </a:r>
            </a:p>
          </p:txBody>
        </p:sp>
        <p:sp>
          <p:nvSpPr>
            <p:cNvPr id="221" name="Rectangle 220">
              <a:extLst>
                <a:ext uri="{FF2B5EF4-FFF2-40B4-BE49-F238E27FC236}">
                  <a16:creationId xmlns:a16="http://schemas.microsoft.com/office/drawing/2014/main" id="{934259BC-54F2-ED48-A070-C024354D068A}"/>
                </a:ext>
              </a:extLst>
            </p:cNvPr>
            <p:cNvSpPr/>
            <p:nvPr/>
          </p:nvSpPr>
          <p:spPr>
            <a:xfrm>
              <a:off x="71219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x66</a:t>
              </a:r>
            </a:p>
          </p:txBody>
        </p:sp>
        <p:sp>
          <p:nvSpPr>
            <p:cNvPr id="222" name="Rectangle 221">
              <a:extLst>
                <a:ext uri="{FF2B5EF4-FFF2-40B4-BE49-F238E27FC236}">
                  <a16:creationId xmlns:a16="http://schemas.microsoft.com/office/drawing/2014/main" id="{CA24A3C7-8F11-0740-9B39-A6E2A0624164}"/>
                </a:ext>
              </a:extLst>
            </p:cNvPr>
            <p:cNvSpPr/>
            <p:nvPr/>
          </p:nvSpPr>
          <p:spPr>
            <a:xfrm>
              <a:off x="75791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x67</a:t>
              </a:r>
            </a:p>
          </p:txBody>
        </p:sp>
        <p:sp>
          <p:nvSpPr>
            <p:cNvPr id="223" name="Rectangle 222">
              <a:extLst>
                <a:ext uri="{FF2B5EF4-FFF2-40B4-BE49-F238E27FC236}">
                  <a16:creationId xmlns:a16="http://schemas.microsoft.com/office/drawing/2014/main" id="{6C0D1FA8-AB7A-1E46-86EA-94D0DC8A2189}"/>
                </a:ext>
              </a:extLst>
            </p:cNvPr>
            <p:cNvSpPr/>
            <p:nvPr/>
          </p:nvSpPr>
          <p:spPr>
            <a:xfrm>
              <a:off x="62075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x68</a:t>
              </a:r>
            </a:p>
          </p:txBody>
        </p:sp>
        <p:sp>
          <p:nvSpPr>
            <p:cNvPr id="224" name="Rectangle 223">
              <a:extLst>
                <a:ext uri="{FF2B5EF4-FFF2-40B4-BE49-F238E27FC236}">
                  <a16:creationId xmlns:a16="http://schemas.microsoft.com/office/drawing/2014/main" id="{49D8F1D5-3E5D-DD4D-BFA6-129EB90EA2DA}"/>
                </a:ext>
              </a:extLst>
            </p:cNvPr>
            <p:cNvSpPr/>
            <p:nvPr/>
          </p:nvSpPr>
          <p:spPr>
            <a:xfrm>
              <a:off x="66647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x69</a:t>
              </a:r>
            </a:p>
          </p:txBody>
        </p:sp>
        <p:sp>
          <p:nvSpPr>
            <p:cNvPr id="225" name="Rectangle 224">
              <a:extLst>
                <a:ext uri="{FF2B5EF4-FFF2-40B4-BE49-F238E27FC236}">
                  <a16:creationId xmlns:a16="http://schemas.microsoft.com/office/drawing/2014/main" id="{D95C6461-B494-094D-8E3E-94B75D890D56}"/>
                </a:ext>
              </a:extLst>
            </p:cNvPr>
            <p:cNvSpPr/>
            <p:nvPr/>
          </p:nvSpPr>
          <p:spPr>
            <a:xfrm>
              <a:off x="71219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x70</a:t>
              </a:r>
            </a:p>
          </p:txBody>
        </p:sp>
        <p:sp>
          <p:nvSpPr>
            <p:cNvPr id="226" name="Rectangle 225">
              <a:extLst>
                <a:ext uri="{FF2B5EF4-FFF2-40B4-BE49-F238E27FC236}">
                  <a16:creationId xmlns:a16="http://schemas.microsoft.com/office/drawing/2014/main" id="{3747E393-F217-A242-ACBE-442CCCB025F5}"/>
                </a:ext>
              </a:extLst>
            </p:cNvPr>
            <p:cNvSpPr/>
            <p:nvPr/>
          </p:nvSpPr>
          <p:spPr>
            <a:xfrm>
              <a:off x="75791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x71</a:t>
              </a:r>
            </a:p>
          </p:txBody>
        </p:sp>
        <p:sp>
          <p:nvSpPr>
            <p:cNvPr id="227" name="Rectangle 226">
              <a:extLst>
                <a:ext uri="{FF2B5EF4-FFF2-40B4-BE49-F238E27FC236}">
                  <a16:creationId xmlns:a16="http://schemas.microsoft.com/office/drawing/2014/main" id="{35595406-6193-3145-AA09-9BB9512F6D8B}"/>
                </a:ext>
              </a:extLst>
            </p:cNvPr>
            <p:cNvSpPr/>
            <p:nvPr/>
          </p:nvSpPr>
          <p:spPr>
            <a:xfrm>
              <a:off x="62075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x72</a:t>
              </a:r>
            </a:p>
          </p:txBody>
        </p:sp>
        <p:sp>
          <p:nvSpPr>
            <p:cNvPr id="228" name="Rectangle 227">
              <a:extLst>
                <a:ext uri="{FF2B5EF4-FFF2-40B4-BE49-F238E27FC236}">
                  <a16:creationId xmlns:a16="http://schemas.microsoft.com/office/drawing/2014/main" id="{564AF490-C546-2A4F-9396-73CB244F5D91}"/>
                </a:ext>
              </a:extLst>
            </p:cNvPr>
            <p:cNvSpPr/>
            <p:nvPr/>
          </p:nvSpPr>
          <p:spPr>
            <a:xfrm>
              <a:off x="66647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x73</a:t>
              </a:r>
            </a:p>
          </p:txBody>
        </p:sp>
        <p:sp>
          <p:nvSpPr>
            <p:cNvPr id="229" name="Rectangle 228">
              <a:extLst>
                <a:ext uri="{FF2B5EF4-FFF2-40B4-BE49-F238E27FC236}">
                  <a16:creationId xmlns:a16="http://schemas.microsoft.com/office/drawing/2014/main" id="{3434C353-921A-DF4D-BFEB-668AD030049D}"/>
                </a:ext>
              </a:extLst>
            </p:cNvPr>
            <p:cNvSpPr/>
            <p:nvPr/>
          </p:nvSpPr>
          <p:spPr>
            <a:xfrm>
              <a:off x="71219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x74</a:t>
              </a:r>
            </a:p>
          </p:txBody>
        </p:sp>
        <p:sp>
          <p:nvSpPr>
            <p:cNvPr id="230" name="Rectangle 229">
              <a:extLst>
                <a:ext uri="{FF2B5EF4-FFF2-40B4-BE49-F238E27FC236}">
                  <a16:creationId xmlns:a16="http://schemas.microsoft.com/office/drawing/2014/main" id="{B57B5057-28C6-AB4D-B1B9-44FCE38CEC52}"/>
                </a:ext>
              </a:extLst>
            </p:cNvPr>
            <p:cNvSpPr/>
            <p:nvPr/>
          </p:nvSpPr>
          <p:spPr>
            <a:xfrm>
              <a:off x="75791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x75</a:t>
              </a:r>
            </a:p>
          </p:txBody>
        </p:sp>
        <p:sp>
          <p:nvSpPr>
            <p:cNvPr id="231" name="Rectangle 230">
              <a:extLst>
                <a:ext uri="{FF2B5EF4-FFF2-40B4-BE49-F238E27FC236}">
                  <a16:creationId xmlns:a16="http://schemas.microsoft.com/office/drawing/2014/main" id="{B0D52489-75E9-9249-BC7A-DC54E1C17487}"/>
                </a:ext>
              </a:extLst>
            </p:cNvPr>
            <p:cNvSpPr/>
            <p:nvPr/>
          </p:nvSpPr>
          <p:spPr>
            <a:xfrm>
              <a:off x="62075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x76</a:t>
              </a:r>
            </a:p>
          </p:txBody>
        </p:sp>
        <p:sp>
          <p:nvSpPr>
            <p:cNvPr id="232" name="Rectangle 231">
              <a:extLst>
                <a:ext uri="{FF2B5EF4-FFF2-40B4-BE49-F238E27FC236}">
                  <a16:creationId xmlns:a16="http://schemas.microsoft.com/office/drawing/2014/main" id="{60BFAFD0-C7F9-D746-AF8D-177265ADBB58}"/>
                </a:ext>
              </a:extLst>
            </p:cNvPr>
            <p:cNvSpPr/>
            <p:nvPr/>
          </p:nvSpPr>
          <p:spPr>
            <a:xfrm>
              <a:off x="66647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x77</a:t>
              </a:r>
            </a:p>
          </p:txBody>
        </p:sp>
        <p:sp>
          <p:nvSpPr>
            <p:cNvPr id="233" name="Rectangle 232">
              <a:extLst>
                <a:ext uri="{FF2B5EF4-FFF2-40B4-BE49-F238E27FC236}">
                  <a16:creationId xmlns:a16="http://schemas.microsoft.com/office/drawing/2014/main" id="{1CB388F3-E96E-C944-B58D-2889C4BF3079}"/>
                </a:ext>
              </a:extLst>
            </p:cNvPr>
            <p:cNvSpPr/>
            <p:nvPr/>
          </p:nvSpPr>
          <p:spPr>
            <a:xfrm>
              <a:off x="71219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x78</a:t>
              </a:r>
            </a:p>
          </p:txBody>
        </p:sp>
        <p:sp>
          <p:nvSpPr>
            <p:cNvPr id="234" name="Rectangle 233">
              <a:extLst>
                <a:ext uri="{FF2B5EF4-FFF2-40B4-BE49-F238E27FC236}">
                  <a16:creationId xmlns:a16="http://schemas.microsoft.com/office/drawing/2014/main" id="{7FC27DC7-4E3F-D14F-93FB-F5D6A259043A}"/>
                </a:ext>
              </a:extLst>
            </p:cNvPr>
            <p:cNvSpPr/>
            <p:nvPr/>
          </p:nvSpPr>
          <p:spPr>
            <a:xfrm>
              <a:off x="75791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x79</a:t>
              </a:r>
            </a:p>
          </p:txBody>
        </p:sp>
      </p:grpSp>
      <p:grpSp>
        <p:nvGrpSpPr>
          <p:cNvPr id="235" name="Group 234">
            <a:extLst>
              <a:ext uri="{FF2B5EF4-FFF2-40B4-BE49-F238E27FC236}">
                <a16:creationId xmlns:a16="http://schemas.microsoft.com/office/drawing/2014/main" id="{6AA6C37F-9910-AB44-A6E7-E100CCCFD87E}"/>
              </a:ext>
            </a:extLst>
          </p:cNvPr>
          <p:cNvGrpSpPr/>
          <p:nvPr/>
        </p:nvGrpSpPr>
        <p:grpSpPr>
          <a:xfrm>
            <a:off x="334056" y="2171120"/>
            <a:ext cx="914400" cy="910721"/>
            <a:chOff x="198863" y="3025774"/>
            <a:chExt cx="914400" cy="910721"/>
          </a:xfrm>
          <a:solidFill>
            <a:schemeClr val="accent6">
              <a:lumMod val="40000"/>
              <a:lumOff val="60000"/>
            </a:schemeClr>
          </a:solidFill>
        </p:grpSpPr>
        <p:sp>
          <p:nvSpPr>
            <p:cNvPr id="236" name="Rectangle 235">
              <a:extLst>
                <a:ext uri="{FF2B5EF4-FFF2-40B4-BE49-F238E27FC236}">
                  <a16:creationId xmlns:a16="http://schemas.microsoft.com/office/drawing/2014/main" id="{A2864923-F88D-3F43-9CEA-0AB9A165A667}"/>
                </a:ext>
              </a:extLst>
            </p:cNvPr>
            <p:cNvSpPr/>
            <p:nvPr/>
          </p:nvSpPr>
          <p:spPr>
            <a:xfrm>
              <a:off x="1988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w0</a:t>
              </a:r>
            </a:p>
          </p:txBody>
        </p:sp>
        <p:sp>
          <p:nvSpPr>
            <p:cNvPr id="237" name="Rectangle 236">
              <a:extLst>
                <a:ext uri="{FF2B5EF4-FFF2-40B4-BE49-F238E27FC236}">
                  <a16:creationId xmlns:a16="http://schemas.microsoft.com/office/drawing/2014/main" id="{09AC5348-66EA-A147-9A18-37A47CDF69F5}"/>
                </a:ext>
              </a:extLst>
            </p:cNvPr>
            <p:cNvSpPr/>
            <p:nvPr/>
          </p:nvSpPr>
          <p:spPr>
            <a:xfrm>
              <a:off x="198863" y="3479295"/>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a:t>
              </a:r>
              <a:endParaRPr lang="en-US" sz="1200" dirty="0">
                <a:solidFill>
                  <a:schemeClr val="tx1"/>
                </a:solidFill>
              </a:endParaRPr>
            </a:p>
          </p:txBody>
        </p:sp>
        <p:sp>
          <p:nvSpPr>
            <p:cNvPr id="238" name="Rectangle 237">
              <a:extLst>
                <a:ext uri="{FF2B5EF4-FFF2-40B4-BE49-F238E27FC236}">
                  <a16:creationId xmlns:a16="http://schemas.microsoft.com/office/drawing/2014/main" id="{A0398C6D-320E-B14D-A88A-29811470DBCE}"/>
                </a:ext>
              </a:extLst>
            </p:cNvPr>
            <p:cNvSpPr/>
            <p:nvPr/>
          </p:nvSpPr>
          <p:spPr>
            <a:xfrm>
              <a:off x="6560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a:t>
              </a:r>
              <a:endParaRPr lang="en-US" sz="1200" dirty="0">
                <a:solidFill>
                  <a:schemeClr val="tx1"/>
                </a:solidFill>
              </a:endParaRPr>
            </a:p>
          </p:txBody>
        </p:sp>
        <p:sp>
          <p:nvSpPr>
            <p:cNvPr id="239" name="Rectangle 238">
              <a:extLst>
                <a:ext uri="{FF2B5EF4-FFF2-40B4-BE49-F238E27FC236}">
                  <a16:creationId xmlns:a16="http://schemas.microsoft.com/office/drawing/2014/main" id="{973DB11D-2E02-E04F-9196-DBCDDA37E605}"/>
                </a:ext>
              </a:extLst>
            </p:cNvPr>
            <p:cNvSpPr/>
            <p:nvPr/>
          </p:nvSpPr>
          <p:spPr>
            <a:xfrm>
              <a:off x="656063" y="3477399"/>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a:t>
              </a:r>
              <a:endParaRPr lang="en-US" sz="1200" dirty="0">
                <a:solidFill>
                  <a:schemeClr val="tx1"/>
                </a:solidFill>
              </a:endParaRPr>
            </a:p>
          </p:txBody>
        </p:sp>
      </p:grpSp>
      <p:grpSp>
        <p:nvGrpSpPr>
          <p:cNvPr id="240" name="Group 239">
            <a:extLst>
              <a:ext uri="{FF2B5EF4-FFF2-40B4-BE49-F238E27FC236}">
                <a16:creationId xmlns:a16="http://schemas.microsoft.com/office/drawing/2014/main" id="{C34EA41B-9983-E84C-8C44-864DBA049438}"/>
              </a:ext>
            </a:extLst>
          </p:cNvPr>
          <p:cNvGrpSpPr/>
          <p:nvPr/>
        </p:nvGrpSpPr>
        <p:grpSpPr>
          <a:xfrm>
            <a:off x="290205" y="4650306"/>
            <a:ext cx="914400" cy="910721"/>
            <a:chOff x="198863" y="3025774"/>
            <a:chExt cx="914400" cy="910721"/>
          </a:xfrm>
          <a:solidFill>
            <a:srgbClr val="92D050"/>
          </a:solidFill>
        </p:grpSpPr>
        <p:sp>
          <p:nvSpPr>
            <p:cNvPr id="241" name="Rectangle 240">
              <a:extLst>
                <a:ext uri="{FF2B5EF4-FFF2-40B4-BE49-F238E27FC236}">
                  <a16:creationId xmlns:a16="http://schemas.microsoft.com/office/drawing/2014/main" id="{B53B794D-5C40-FF47-B311-80929DB7A91B}"/>
                </a:ext>
              </a:extLst>
            </p:cNvPr>
            <p:cNvSpPr/>
            <p:nvPr/>
          </p:nvSpPr>
          <p:spPr>
            <a:xfrm>
              <a:off x="1988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w16</a:t>
              </a:r>
            </a:p>
          </p:txBody>
        </p:sp>
        <p:sp>
          <p:nvSpPr>
            <p:cNvPr id="242" name="Rectangle 241">
              <a:extLst>
                <a:ext uri="{FF2B5EF4-FFF2-40B4-BE49-F238E27FC236}">
                  <a16:creationId xmlns:a16="http://schemas.microsoft.com/office/drawing/2014/main" id="{33F7C1A3-BBB6-C44D-B1F6-7BBC7B76A2C5}"/>
                </a:ext>
              </a:extLst>
            </p:cNvPr>
            <p:cNvSpPr/>
            <p:nvPr/>
          </p:nvSpPr>
          <p:spPr>
            <a:xfrm>
              <a:off x="198863" y="3479295"/>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w18</a:t>
              </a:r>
              <a:endParaRPr lang="en-US" sz="1200" dirty="0">
                <a:solidFill>
                  <a:schemeClr val="tx1"/>
                </a:solidFill>
              </a:endParaRPr>
            </a:p>
          </p:txBody>
        </p:sp>
        <p:sp>
          <p:nvSpPr>
            <p:cNvPr id="243" name="Rectangle 242">
              <a:extLst>
                <a:ext uri="{FF2B5EF4-FFF2-40B4-BE49-F238E27FC236}">
                  <a16:creationId xmlns:a16="http://schemas.microsoft.com/office/drawing/2014/main" id="{7F1EC07B-5ADD-1E44-81BA-6FC946C07138}"/>
                </a:ext>
              </a:extLst>
            </p:cNvPr>
            <p:cNvSpPr/>
            <p:nvPr/>
          </p:nvSpPr>
          <p:spPr>
            <a:xfrm>
              <a:off x="6560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w17</a:t>
              </a:r>
              <a:endParaRPr lang="en-US" sz="1200" dirty="0">
                <a:solidFill>
                  <a:schemeClr val="tx1"/>
                </a:solidFill>
              </a:endParaRPr>
            </a:p>
          </p:txBody>
        </p:sp>
        <p:sp>
          <p:nvSpPr>
            <p:cNvPr id="244" name="Rectangle 243">
              <a:extLst>
                <a:ext uri="{FF2B5EF4-FFF2-40B4-BE49-F238E27FC236}">
                  <a16:creationId xmlns:a16="http://schemas.microsoft.com/office/drawing/2014/main" id="{C398543F-30E9-3640-91D5-63DDA4246276}"/>
                </a:ext>
              </a:extLst>
            </p:cNvPr>
            <p:cNvSpPr/>
            <p:nvPr/>
          </p:nvSpPr>
          <p:spPr>
            <a:xfrm>
              <a:off x="656063" y="3477399"/>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w19</a:t>
              </a:r>
              <a:endParaRPr lang="en-US" sz="1200" dirty="0">
                <a:solidFill>
                  <a:schemeClr val="tx1"/>
                </a:solidFill>
              </a:endParaRPr>
            </a:p>
          </p:txBody>
        </p:sp>
      </p:grpSp>
      <p:grpSp>
        <p:nvGrpSpPr>
          <p:cNvPr id="245" name="Group 244">
            <a:extLst>
              <a:ext uri="{FF2B5EF4-FFF2-40B4-BE49-F238E27FC236}">
                <a16:creationId xmlns:a16="http://schemas.microsoft.com/office/drawing/2014/main" id="{593D3BD5-C1AC-3349-ADCD-BE0D033C384F}"/>
              </a:ext>
            </a:extLst>
          </p:cNvPr>
          <p:cNvGrpSpPr/>
          <p:nvPr/>
        </p:nvGrpSpPr>
        <p:grpSpPr>
          <a:xfrm>
            <a:off x="6364149" y="1873866"/>
            <a:ext cx="1371600" cy="1371600"/>
            <a:chOff x="7808614" y="1487556"/>
            <a:chExt cx="1371600" cy="1371600"/>
          </a:xfrm>
        </p:grpSpPr>
        <p:sp>
          <p:nvSpPr>
            <p:cNvPr id="246" name="Rectangle 245">
              <a:extLst>
                <a:ext uri="{FF2B5EF4-FFF2-40B4-BE49-F238E27FC236}">
                  <a16:creationId xmlns:a16="http://schemas.microsoft.com/office/drawing/2014/main" id="{3A543B8D-8047-7D4B-B268-74077AB43261}"/>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p0</a:t>
              </a:r>
            </a:p>
          </p:txBody>
        </p:sp>
        <p:sp>
          <p:nvSpPr>
            <p:cNvPr id="247" name="Rectangle 246">
              <a:extLst>
                <a:ext uri="{FF2B5EF4-FFF2-40B4-BE49-F238E27FC236}">
                  <a16:creationId xmlns:a16="http://schemas.microsoft.com/office/drawing/2014/main" id="{78FA16A9-B147-D344-9A07-BCB891F0E6DF}"/>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a:t>
              </a:r>
            </a:p>
          </p:txBody>
        </p:sp>
        <p:sp>
          <p:nvSpPr>
            <p:cNvPr id="248" name="Rectangle 247">
              <a:extLst>
                <a:ext uri="{FF2B5EF4-FFF2-40B4-BE49-F238E27FC236}">
                  <a16:creationId xmlns:a16="http://schemas.microsoft.com/office/drawing/2014/main" id="{ACE68EF5-679E-5440-8C33-1FC300B90638}"/>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p2</a:t>
              </a:r>
              <a:endParaRPr lang="en-US" sz="1200" dirty="0">
                <a:solidFill>
                  <a:schemeClr val="tx1"/>
                </a:solidFill>
              </a:endParaRPr>
            </a:p>
          </p:txBody>
        </p:sp>
        <p:sp>
          <p:nvSpPr>
            <p:cNvPr id="249" name="Rectangle 248">
              <a:extLst>
                <a:ext uri="{FF2B5EF4-FFF2-40B4-BE49-F238E27FC236}">
                  <a16:creationId xmlns:a16="http://schemas.microsoft.com/office/drawing/2014/main" id="{9F71AE72-43E8-D245-8B4E-DA5BC3C6168E}"/>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a:t>
              </a:r>
            </a:p>
          </p:txBody>
        </p:sp>
        <p:sp>
          <p:nvSpPr>
            <p:cNvPr id="250" name="Rectangle 249">
              <a:extLst>
                <a:ext uri="{FF2B5EF4-FFF2-40B4-BE49-F238E27FC236}">
                  <a16:creationId xmlns:a16="http://schemas.microsoft.com/office/drawing/2014/main" id="{59FAA166-43FE-EB4B-BD59-C12E9E10DE8B}"/>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a:t>
              </a:r>
            </a:p>
          </p:txBody>
        </p:sp>
        <p:sp>
          <p:nvSpPr>
            <p:cNvPr id="251" name="Rectangle 250">
              <a:extLst>
                <a:ext uri="{FF2B5EF4-FFF2-40B4-BE49-F238E27FC236}">
                  <a16:creationId xmlns:a16="http://schemas.microsoft.com/office/drawing/2014/main" id="{14CAC56C-A0E9-5C4C-B041-05AD244989F7}"/>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a:t>
              </a:r>
            </a:p>
          </p:txBody>
        </p:sp>
        <p:sp>
          <p:nvSpPr>
            <p:cNvPr id="252" name="Rectangle 251">
              <a:extLst>
                <a:ext uri="{FF2B5EF4-FFF2-40B4-BE49-F238E27FC236}">
                  <a16:creationId xmlns:a16="http://schemas.microsoft.com/office/drawing/2014/main" id="{2DC3BF8F-71BE-264A-A85C-BA048E5D8636}"/>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a:t>
              </a:r>
            </a:p>
          </p:txBody>
        </p:sp>
        <p:sp>
          <p:nvSpPr>
            <p:cNvPr id="253" name="Rectangle 252">
              <a:extLst>
                <a:ext uri="{FF2B5EF4-FFF2-40B4-BE49-F238E27FC236}">
                  <a16:creationId xmlns:a16="http://schemas.microsoft.com/office/drawing/2014/main" id="{DE4F768F-F7CD-B24D-8A84-E447E69BD21C}"/>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a:t>
              </a:r>
            </a:p>
          </p:txBody>
        </p:sp>
        <p:sp>
          <p:nvSpPr>
            <p:cNvPr id="254" name="Rectangle 253">
              <a:extLst>
                <a:ext uri="{FF2B5EF4-FFF2-40B4-BE49-F238E27FC236}">
                  <a16:creationId xmlns:a16="http://schemas.microsoft.com/office/drawing/2014/main" id="{DDB287CA-EB7D-324C-9B72-2B099BD1C65A}"/>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p8</a:t>
              </a:r>
            </a:p>
          </p:txBody>
        </p:sp>
      </p:grpSp>
      <p:sp>
        <p:nvSpPr>
          <p:cNvPr id="255" name="Rectangle 254">
            <a:extLst>
              <a:ext uri="{FF2B5EF4-FFF2-40B4-BE49-F238E27FC236}">
                <a16:creationId xmlns:a16="http://schemas.microsoft.com/office/drawing/2014/main" id="{AE17BBA3-2BEA-A348-9815-DAACBAC2F7FF}"/>
              </a:ext>
            </a:extLst>
          </p:cNvPr>
          <p:cNvSpPr/>
          <p:nvPr/>
        </p:nvSpPr>
        <p:spPr>
          <a:xfrm>
            <a:off x="6363160" y="1877208"/>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p0</a:t>
            </a:r>
          </a:p>
        </p:txBody>
      </p:sp>
      <p:sp>
        <p:nvSpPr>
          <p:cNvPr id="256" name="Right Arrow 255">
            <a:extLst>
              <a:ext uri="{FF2B5EF4-FFF2-40B4-BE49-F238E27FC236}">
                <a16:creationId xmlns:a16="http://schemas.microsoft.com/office/drawing/2014/main" id="{30E11E35-DC13-834E-B01B-4DDA43C57180}"/>
              </a:ext>
            </a:extLst>
          </p:cNvPr>
          <p:cNvSpPr/>
          <p:nvPr/>
        </p:nvSpPr>
        <p:spPr>
          <a:xfrm>
            <a:off x="1714912" y="2953628"/>
            <a:ext cx="1164589" cy="830996"/>
          </a:xfrm>
          <a:prstGeom prst="right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t>conv</a:t>
            </a:r>
            <a:endParaRPr lang="en-US" sz="2400" dirty="0"/>
          </a:p>
        </p:txBody>
      </p:sp>
      <p:sp>
        <p:nvSpPr>
          <p:cNvPr id="257" name="Right Arrow 256">
            <a:extLst>
              <a:ext uri="{FF2B5EF4-FFF2-40B4-BE49-F238E27FC236}">
                <a16:creationId xmlns:a16="http://schemas.microsoft.com/office/drawing/2014/main" id="{247D959B-F187-7940-B349-67143AFDA5CF}"/>
              </a:ext>
            </a:extLst>
          </p:cNvPr>
          <p:cNvSpPr/>
          <p:nvPr/>
        </p:nvSpPr>
        <p:spPr>
          <a:xfrm>
            <a:off x="5703529" y="2953628"/>
            <a:ext cx="545743" cy="830996"/>
          </a:xfrm>
          <a:prstGeom prst="right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grpSp>
        <p:nvGrpSpPr>
          <p:cNvPr id="258" name="Group 257">
            <a:extLst>
              <a:ext uri="{FF2B5EF4-FFF2-40B4-BE49-F238E27FC236}">
                <a16:creationId xmlns:a16="http://schemas.microsoft.com/office/drawing/2014/main" id="{049102D5-6335-A24E-96B1-D1A245FA3E4B}"/>
              </a:ext>
            </a:extLst>
          </p:cNvPr>
          <p:cNvGrpSpPr/>
          <p:nvPr/>
        </p:nvGrpSpPr>
        <p:grpSpPr>
          <a:xfrm>
            <a:off x="7213392" y="3754426"/>
            <a:ext cx="1371600" cy="1371600"/>
            <a:chOff x="7808614" y="1487556"/>
            <a:chExt cx="1371600" cy="1371600"/>
          </a:xfrm>
        </p:grpSpPr>
        <p:sp>
          <p:nvSpPr>
            <p:cNvPr id="259" name="Rectangle 258">
              <a:extLst>
                <a:ext uri="{FF2B5EF4-FFF2-40B4-BE49-F238E27FC236}">
                  <a16:creationId xmlns:a16="http://schemas.microsoft.com/office/drawing/2014/main" id="{4CC00047-165C-CC40-B218-658DB801F37A}"/>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p63</a:t>
              </a:r>
            </a:p>
          </p:txBody>
        </p:sp>
        <p:sp>
          <p:nvSpPr>
            <p:cNvPr id="260" name="Rectangle 259">
              <a:extLst>
                <a:ext uri="{FF2B5EF4-FFF2-40B4-BE49-F238E27FC236}">
                  <a16:creationId xmlns:a16="http://schemas.microsoft.com/office/drawing/2014/main" id="{FBE5E78C-C98D-6648-93D9-4EE7F691CC69}"/>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p64</a:t>
              </a:r>
            </a:p>
          </p:txBody>
        </p:sp>
        <p:sp>
          <p:nvSpPr>
            <p:cNvPr id="261" name="Rectangle 260">
              <a:extLst>
                <a:ext uri="{FF2B5EF4-FFF2-40B4-BE49-F238E27FC236}">
                  <a16:creationId xmlns:a16="http://schemas.microsoft.com/office/drawing/2014/main" id="{B5BB5F69-25D6-DD4D-B8C6-9D488644B46A}"/>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p65</a:t>
              </a:r>
              <a:endParaRPr lang="en-US" sz="1200" dirty="0">
                <a:solidFill>
                  <a:schemeClr val="tx1"/>
                </a:solidFill>
              </a:endParaRPr>
            </a:p>
          </p:txBody>
        </p:sp>
        <p:sp>
          <p:nvSpPr>
            <p:cNvPr id="262" name="Rectangle 261">
              <a:extLst>
                <a:ext uri="{FF2B5EF4-FFF2-40B4-BE49-F238E27FC236}">
                  <a16:creationId xmlns:a16="http://schemas.microsoft.com/office/drawing/2014/main" id="{DA4F90E4-B459-5644-B93C-ABC34FACD16A}"/>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p66</a:t>
              </a:r>
            </a:p>
          </p:txBody>
        </p:sp>
        <p:sp>
          <p:nvSpPr>
            <p:cNvPr id="263" name="Rectangle 262">
              <a:extLst>
                <a:ext uri="{FF2B5EF4-FFF2-40B4-BE49-F238E27FC236}">
                  <a16:creationId xmlns:a16="http://schemas.microsoft.com/office/drawing/2014/main" id="{ED2C056E-B5F6-A041-8926-67EF71B07EF3}"/>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p67</a:t>
              </a:r>
            </a:p>
          </p:txBody>
        </p:sp>
        <p:sp>
          <p:nvSpPr>
            <p:cNvPr id="264" name="Rectangle 263">
              <a:extLst>
                <a:ext uri="{FF2B5EF4-FFF2-40B4-BE49-F238E27FC236}">
                  <a16:creationId xmlns:a16="http://schemas.microsoft.com/office/drawing/2014/main" id="{FD1967CD-B4B2-1745-A6D6-43B84BF39A0C}"/>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p68</a:t>
              </a:r>
            </a:p>
          </p:txBody>
        </p:sp>
        <p:sp>
          <p:nvSpPr>
            <p:cNvPr id="265" name="Rectangle 264">
              <a:extLst>
                <a:ext uri="{FF2B5EF4-FFF2-40B4-BE49-F238E27FC236}">
                  <a16:creationId xmlns:a16="http://schemas.microsoft.com/office/drawing/2014/main" id="{928075CE-EF36-E84C-A656-43371CA323EA}"/>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p69</a:t>
              </a:r>
            </a:p>
          </p:txBody>
        </p:sp>
        <p:sp>
          <p:nvSpPr>
            <p:cNvPr id="266" name="Rectangle 265">
              <a:extLst>
                <a:ext uri="{FF2B5EF4-FFF2-40B4-BE49-F238E27FC236}">
                  <a16:creationId xmlns:a16="http://schemas.microsoft.com/office/drawing/2014/main" id="{4FD4F425-140F-594A-A29D-A5F6105EF59C}"/>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p70</a:t>
              </a:r>
            </a:p>
          </p:txBody>
        </p:sp>
        <p:sp>
          <p:nvSpPr>
            <p:cNvPr id="267" name="Rectangle 266">
              <a:extLst>
                <a:ext uri="{FF2B5EF4-FFF2-40B4-BE49-F238E27FC236}">
                  <a16:creationId xmlns:a16="http://schemas.microsoft.com/office/drawing/2014/main" id="{EF2D693B-B5CA-E940-A5EC-4DC240D000AA}"/>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p71</a:t>
              </a:r>
            </a:p>
          </p:txBody>
        </p:sp>
      </p:grpSp>
      <p:grpSp>
        <p:nvGrpSpPr>
          <p:cNvPr id="268" name="Group 267">
            <a:extLst>
              <a:ext uri="{FF2B5EF4-FFF2-40B4-BE49-F238E27FC236}">
                <a16:creationId xmlns:a16="http://schemas.microsoft.com/office/drawing/2014/main" id="{F9D44677-70D1-5E45-BDA0-153B21BC8549}"/>
              </a:ext>
            </a:extLst>
          </p:cNvPr>
          <p:cNvGrpSpPr/>
          <p:nvPr/>
        </p:nvGrpSpPr>
        <p:grpSpPr>
          <a:xfrm>
            <a:off x="6933852" y="4012120"/>
            <a:ext cx="1371600" cy="1371600"/>
            <a:chOff x="7808614" y="1487556"/>
            <a:chExt cx="1371600" cy="1371600"/>
          </a:xfrm>
        </p:grpSpPr>
        <p:sp>
          <p:nvSpPr>
            <p:cNvPr id="269" name="Rectangle 268">
              <a:extLst>
                <a:ext uri="{FF2B5EF4-FFF2-40B4-BE49-F238E27FC236}">
                  <a16:creationId xmlns:a16="http://schemas.microsoft.com/office/drawing/2014/main" id="{29385675-F677-4B46-BF53-5D4681AE03A9}"/>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p54</a:t>
              </a:r>
            </a:p>
          </p:txBody>
        </p:sp>
        <p:sp>
          <p:nvSpPr>
            <p:cNvPr id="270" name="Rectangle 269">
              <a:extLst>
                <a:ext uri="{FF2B5EF4-FFF2-40B4-BE49-F238E27FC236}">
                  <a16:creationId xmlns:a16="http://schemas.microsoft.com/office/drawing/2014/main" id="{250B3AEA-2B92-8944-9D83-257E95EB5189}"/>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p55</a:t>
              </a:r>
            </a:p>
          </p:txBody>
        </p:sp>
        <p:sp>
          <p:nvSpPr>
            <p:cNvPr id="271" name="Rectangle 270">
              <a:extLst>
                <a:ext uri="{FF2B5EF4-FFF2-40B4-BE49-F238E27FC236}">
                  <a16:creationId xmlns:a16="http://schemas.microsoft.com/office/drawing/2014/main" id="{48260DC1-5534-354B-856C-FDA4376BCC17}"/>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p56</a:t>
              </a:r>
              <a:endParaRPr lang="en-US" sz="1200" dirty="0">
                <a:solidFill>
                  <a:schemeClr val="tx1"/>
                </a:solidFill>
              </a:endParaRPr>
            </a:p>
          </p:txBody>
        </p:sp>
        <p:sp>
          <p:nvSpPr>
            <p:cNvPr id="272" name="Rectangle 271">
              <a:extLst>
                <a:ext uri="{FF2B5EF4-FFF2-40B4-BE49-F238E27FC236}">
                  <a16:creationId xmlns:a16="http://schemas.microsoft.com/office/drawing/2014/main" id="{4EE7D4DA-BA0E-B943-9430-59118DC4E16E}"/>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p57</a:t>
              </a:r>
            </a:p>
          </p:txBody>
        </p:sp>
        <p:sp>
          <p:nvSpPr>
            <p:cNvPr id="273" name="Rectangle 272">
              <a:extLst>
                <a:ext uri="{FF2B5EF4-FFF2-40B4-BE49-F238E27FC236}">
                  <a16:creationId xmlns:a16="http://schemas.microsoft.com/office/drawing/2014/main" id="{60347FA3-06FC-124A-ADCE-E86261CD29BB}"/>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p58</a:t>
              </a:r>
            </a:p>
          </p:txBody>
        </p:sp>
        <p:sp>
          <p:nvSpPr>
            <p:cNvPr id="274" name="Rectangle 273">
              <a:extLst>
                <a:ext uri="{FF2B5EF4-FFF2-40B4-BE49-F238E27FC236}">
                  <a16:creationId xmlns:a16="http://schemas.microsoft.com/office/drawing/2014/main" id="{84C73509-FEF2-3640-B289-1A4BA3E37554}"/>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p59</a:t>
              </a:r>
            </a:p>
          </p:txBody>
        </p:sp>
        <p:sp>
          <p:nvSpPr>
            <p:cNvPr id="275" name="Rectangle 274">
              <a:extLst>
                <a:ext uri="{FF2B5EF4-FFF2-40B4-BE49-F238E27FC236}">
                  <a16:creationId xmlns:a16="http://schemas.microsoft.com/office/drawing/2014/main" id="{2740CBD1-0A85-0442-BFD9-B64D330B88DF}"/>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p60</a:t>
              </a:r>
            </a:p>
          </p:txBody>
        </p:sp>
        <p:sp>
          <p:nvSpPr>
            <p:cNvPr id="276" name="Rectangle 275">
              <a:extLst>
                <a:ext uri="{FF2B5EF4-FFF2-40B4-BE49-F238E27FC236}">
                  <a16:creationId xmlns:a16="http://schemas.microsoft.com/office/drawing/2014/main" id="{4BD34B13-EE14-4143-960E-61996E136426}"/>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p61</a:t>
              </a:r>
            </a:p>
          </p:txBody>
        </p:sp>
        <p:sp>
          <p:nvSpPr>
            <p:cNvPr id="277" name="Rectangle 276">
              <a:extLst>
                <a:ext uri="{FF2B5EF4-FFF2-40B4-BE49-F238E27FC236}">
                  <a16:creationId xmlns:a16="http://schemas.microsoft.com/office/drawing/2014/main" id="{1A52338E-F0D1-9A49-B0A5-B13348A09696}"/>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p62</a:t>
              </a:r>
            </a:p>
          </p:txBody>
        </p:sp>
      </p:grpSp>
      <p:grpSp>
        <p:nvGrpSpPr>
          <p:cNvPr id="278" name="Group 277">
            <a:extLst>
              <a:ext uri="{FF2B5EF4-FFF2-40B4-BE49-F238E27FC236}">
                <a16:creationId xmlns:a16="http://schemas.microsoft.com/office/drawing/2014/main" id="{7F21958A-C07B-5F43-A05A-37DC8F333E85}"/>
              </a:ext>
            </a:extLst>
          </p:cNvPr>
          <p:cNvGrpSpPr/>
          <p:nvPr/>
        </p:nvGrpSpPr>
        <p:grpSpPr>
          <a:xfrm>
            <a:off x="6652720" y="4262571"/>
            <a:ext cx="1371600" cy="1371600"/>
            <a:chOff x="7808614" y="1487556"/>
            <a:chExt cx="1371600" cy="1371600"/>
          </a:xfrm>
        </p:grpSpPr>
        <p:sp>
          <p:nvSpPr>
            <p:cNvPr id="279" name="Rectangle 278">
              <a:extLst>
                <a:ext uri="{FF2B5EF4-FFF2-40B4-BE49-F238E27FC236}">
                  <a16:creationId xmlns:a16="http://schemas.microsoft.com/office/drawing/2014/main" id="{CBE4E554-E8E7-D741-9DB8-F6F5482E580C}"/>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p45</a:t>
              </a:r>
            </a:p>
          </p:txBody>
        </p:sp>
        <p:sp>
          <p:nvSpPr>
            <p:cNvPr id="280" name="Rectangle 279">
              <a:extLst>
                <a:ext uri="{FF2B5EF4-FFF2-40B4-BE49-F238E27FC236}">
                  <a16:creationId xmlns:a16="http://schemas.microsoft.com/office/drawing/2014/main" id="{31252879-C98E-AE40-AAC9-76D654A63F3F}"/>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p46</a:t>
              </a:r>
            </a:p>
          </p:txBody>
        </p:sp>
        <p:sp>
          <p:nvSpPr>
            <p:cNvPr id="281" name="Rectangle 280">
              <a:extLst>
                <a:ext uri="{FF2B5EF4-FFF2-40B4-BE49-F238E27FC236}">
                  <a16:creationId xmlns:a16="http://schemas.microsoft.com/office/drawing/2014/main" id="{930AE72C-D1BD-BC44-9836-B0B6D25F7568}"/>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p47</a:t>
              </a:r>
              <a:endParaRPr lang="en-US" sz="1200" dirty="0">
                <a:solidFill>
                  <a:schemeClr val="tx1"/>
                </a:solidFill>
              </a:endParaRPr>
            </a:p>
          </p:txBody>
        </p:sp>
        <p:sp>
          <p:nvSpPr>
            <p:cNvPr id="282" name="Rectangle 281">
              <a:extLst>
                <a:ext uri="{FF2B5EF4-FFF2-40B4-BE49-F238E27FC236}">
                  <a16:creationId xmlns:a16="http://schemas.microsoft.com/office/drawing/2014/main" id="{DBF956BB-C857-3A4D-B6F5-5B0E4CA3273A}"/>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p48</a:t>
              </a:r>
            </a:p>
          </p:txBody>
        </p:sp>
        <p:sp>
          <p:nvSpPr>
            <p:cNvPr id="283" name="Rectangle 282">
              <a:extLst>
                <a:ext uri="{FF2B5EF4-FFF2-40B4-BE49-F238E27FC236}">
                  <a16:creationId xmlns:a16="http://schemas.microsoft.com/office/drawing/2014/main" id="{CB565DB1-A555-B241-9311-8AB5A00FE665}"/>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p49</a:t>
              </a:r>
            </a:p>
          </p:txBody>
        </p:sp>
        <p:sp>
          <p:nvSpPr>
            <p:cNvPr id="284" name="Rectangle 283">
              <a:extLst>
                <a:ext uri="{FF2B5EF4-FFF2-40B4-BE49-F238E27FC236}">
                  <a16:creationId xmlns:a16="http://schemas.microsoft.com/office/drawing/2014/main" id="{2CC7A78D-338D-DD4D-9CE8-838584AFDB33}"/>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p50</a:t>
              </a:r>
            </a:p>
          </p:txBody>
        </p:sp>
        <p:sp>
          <p:nvSpPr>
            <p:cNvPr id="285" name="Rectangle 284">
              <a:extLst>
                <a:ext uri="{FF2B5EF4-FFF2-40B4-BE49-F238E27FC236}">
                  <a16:creationId xmlns:a16="http://schemas.microsoft.com/office/drawing/2014/main" id="{DA2F74FC-B0BA-B340-B11D-49FEBE9111A6}"/>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p51</a:t>
              </a:r>
            </a:p>
          </p:txBody>
        </p:sp>
        <p:sp>
          <p:nvSpPr>
            <p:cNvPr id="286" name="Rectangle 285">
              <a:extLst>
                <a:ext uri="{FF2B5EF4-FFF2-40B4-BE49-F238E27FC236}">
                  <a16:creationId xmlns:a16="http://schemas.microsoft.com/office/drawing/2014/main" id="{E103FD6F-4817-464D-898A-B01B5F0BE5BD}"/>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p52</a:t>
              </a:r>
            </a:p>
          </p:txBody>
        </p:sp>
        <p:sp>
          <p:nvSpPr>
            <p:cNvPr id="287" name="Rectangle 286">
              <a:extLst>
                <a:ext uri="{FF2B5EF4-FFF2-40B4-BE49-F238E27FC236}">
                  <a16:creationId xmlns:a16="http://schemas.microsoft.com/office/drawing/2014/main" id="{E416E062-1693-744F-9D66-EA09F56BF325}"/>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p53</a:t>
              </a:r>
            </a:p>
          </p:txBody>
        </p:sp>
      </p:grpSp>
      <p:grpSp>
        <p:nvGrpSpPr>
          <p:cNvPr id="288" name="Group 287">
            <a:extLst>
              <a:ext uri="{FF2B5EF4-FFF2-40B4-BE49-F238E27FC236}">
                <a16:creationId xmlns:a16="http://schemas.microsoft.com/office/drawing/2014/main" id="{39F75561-340D-AD42-8956-01DAB4675E84}"/>
              </a:ext>
            </a:extLst>
          </p:cNvPr>
          <p:cNvGrpSpPr/>
          <p:nvPr/>
        </p:nvGrpSpPr>
        <p:grpSpPr>
          <a:xfrm>
            <a:off x="6355536" y="4549899"/>
            <a:ext cx="1371600" cy="1371600"/>
            <a:chOff x="7808614" y="1487556"/>
            <a:chExt cx="1371600" cy="1371600"/>
          </a:xfrm>
        </p:grpSpPr>
        <p:sp>
          <p:nvSpPr>
            <p:cNvPr id="289" name="Rectangle 288">
              <a:extLst>
                <a:ext uri="{FF2B5EF4-FFF2-40B4-BE49-F238E27FC236}">
                  <a16:creationId xmlns:a16="http://schemas.microsoft.com/office/drawing/2014/main" id="{4665221C-189E-4C4C-A3EC-BFFBFB290936}"/>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p36</a:t>
              </a:r>
            </a:p>
          </p:txBody>
        </p:sp>
        <p:sp>
          <p:nvSpPr>
            <p:cNvPr id="290" name="Rectangle 289">
              <a:extLst>
                <a:ext uri="{FF2B5EF4-FFF2-40B4-BE49-F238E27FC236}">
                  <a16:creationId xmlns:a16="http://schemas.microsoft.com/office/drawing/2014/main" id="{103879D3-DA54-2548-A1CB-26EB1F577FA0}"/>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p37</a:t>
              </a:r>
            </a:p>
          </p:txBody>
        </p:sp>
        <p:sp>
          <p:nvSpPr>
            <p:cNvPr id="291" name="Rectangle 290">
              <a:extLst>
                <a:ext uri="{FF2B5EF4-FFF2-40B4-BE49-F238E27FC236}">
                  <a16:creationId xmlns:a16="http://schemas.microsoft.com/office/drawing/2014/main" id="{18553BC8-8FB5-674F-8D87-51E06159C292}"/>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p38</a:t>
              </a:r>
              <a:endParaRPr lang="en-US" sz="1200" dirty="0">
                <a:solidFill>
                  <a:schemeClr val="tx1"/>
                </a:solidFill>
              </a:endParaRPr>
            </a:p>
          </p:txBody>
        </p:sp>
        <p:sp>
          <p:nvSpPr>
            <p:cNvPr id="292" name="Rectangle 291">
              <a:extLst>
                <a:ext uri="{FF2B5EF4-FFF2-40B4-BE49-F238E27FC236}">
                  <a16:creationId xmlns:a16="http://schemas.microsoft.com/office/drawing/2014/main" id="{1AEA52FA-D62F-4842-91E0-435B6F670469}"/>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p39</a:t>
              </a:r>
            </a:p>
          </p:txBody>
        </p:sp>
        <p:sp>
          <p:nvSpPr>
            <p:cNvPr id="293" name="Rectangle 292">
              <a:extLst>
                <a:ext uri="{FF2B5EF4-FFF2-40B4-BE49-F238E27FC236}">
                  <a16:creationId xmlns:a16="http://schemas.microsoft.com/office/drawing/2014/main" id="{2BB575D4-6EBE-BA42-A9D1-D8FA0EF818D1}"/>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p40</a:t>
              </a:r>
            </a:p>
          </p:txBody>
        </p:sp>
        <p:sp>
          <p:nvSpPr>
            <p:cNvPr id="294" name="Rectangle 293">
              <a:extLst>
                <a:ext uri="{FF2B5EF4-FFF2-40B4-BE49-F238E27FC236}">
                  <a16:creationId xmlns:a16="http://schemas.microsoft.com/office/drawing/2014/main" id="{7B39C463-C104-174B-87E3-69A7523C232E}"/>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p41</a:t>
              </a:r>
            </a:p>
          </p:txBody>
        </p:sp>
        <p:sp>
          <p:nvSpPr>
            <p:cNvPr id="295" name="Rectangle 294">
              <a:extLst>
                <a:ext uri="{FF2B5EF4-FFF2-40B4-BE49-F238E27FC236}">
                  <a16:creationId xmlns:a16="http://schemas.microsoft.com/office/drawing/2014/main" id="{5374D9D5-087E-E940-A1F8-B63DB387CA8C}"/>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p42</a:t>
              </a:r>
            </a:p>
          </p:txBody>
        </p:sp>
        <p:sp>
          <p:nvSpPr>
            <p:cNvPr id="296" name="Rectangle 295">
              <a:extLst>
                <a:ext uri="{FF2B5EF4-FFF2-40B4-BE49-F238E27FC236}">
                  <a16:creationId xmlns:a16="http://schemas.microsoft.com/office/drawing/2014/main" id="{7515DAAE-5E68-4148-AEF8-6D52D20B7EF5}"/>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p43</a:t>
              </a:r>
            </a:p>
          </p:txBody>
        </p:sp>
        <p:sp>
          <p:nvSpPr>
            <p:cNvPr id="297" name="Rectangle 296">
              <a:extLst>
                <a:ext uri="{FF2B5EF4-FFF2-40B4-BE49-F238E27FC236}">
                  <a16:creationId xmlns:a16="http://schemas.microsoft.com/office/drawing/2014/main" id="{6DB57AA2-236D-FB4F-BF75-697944610C40}"/>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p44</a:t>
              </a:r>
            </a:p>
          </p:txBody>
        </p:sp>
      </p:grpSp>
      <p:sp>
        <p:nvSpPr>
          <p:cNvPr id="298" name="Right Arrow 297">
            <a:extLst>
              <a:ext uri="{FF2B5EF4-FFF2-40B4-BE49-F238E27FC236}">
                <a16:creationId xmlns:a16="http://schemas.microsoft.com/office/drawing/2014/main" id="{F27DC2ED-45B0-BF47-AC32-49438C56ED19}"/>
              </a:ext>
            </a:extLst>
          </p:cNvPr>
          <p:cNvSpPr/>
          <p:nvPr/>
        </p:nvSpPr>
        <p:spPr>
          <a:xfrm>
            <a:off x="8629056" y="2953628"/>
            <a:ext cx="545743" cy="830996"/>
          </a:xfrm>
          <a:prstGeom prst="rightArrow">
            <a:avLst>
              <a:gd name="adj1" fmla="val 50000"/>
              <a:gd name="adj2" fmla="val 38714"/>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grpSp>
        <p:nvGrpSpPr>
          <p:cNvPr id="299" name="Group 298">
            <a:extLst>
              <a:ext uri="{FF2B5EF4-FFF2-40B4-BE49-F238E27FC236}">
                <a16:creationId xmlns:a16="http://schemas.microsoft.com/office/drawing/2014/main" id="{C5B7D951-7CEB-4E45-BF3B-74E17E22AD70}"/>
              </a:ext>
            </a:extLst>
          </p:cNvPr>
          <p:cNvGrpSpPr/>
          <p:nvPr/>
        </p:nvGrpSpPr>
        <p:grpSpPr>
          <a:xfrm>
            <a:off x="9769634" y="1017526"/>
            <a:ext cx="1371600" cy="1371600"/>
            <a:chOff x="7808614" y="1487556"/>
            <a:chExt cx="1371600" cy="1371600"/>
          </a:xfrm>
        </p:grpSpPr>
        <p:sp>
          <p:nvSpPr>
            <p:cNvPr id="300" name="Rectangle 299">
              <a:extLst>
                <a:ext uri="{FF2B5EF4-FFF2-40B4-BE49-F238E27FC236}">
                  <a16:creationId xmlns:a16="http://schemas.microsoft.com/office/drawing/2014/main" id="{C19BDABD-E62C-BB49-A7D0-C88B07002547}"/>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o9</a:t>
              </a:r>
            </a:p>
          </p:txBody>
        </p:sp>
        <p:sp>
          <p:nvSpPr>
            <p:cNvPr id="301" name="Rectangle 300">
              <a:extLst>
                <a:ext uri="{FF2B5EF4-FFF2-40B4-BE49-F238E27FC236}">
                  <a16:creationId xmlns:a16="http://schemas.microsoft.com/office/drawing/2014/main" id="{96157B26-3A5E-7046-A6BA-29CB606F5875}"/>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o10</a:t>
              </a:r>
            </a:p>
          </p:txBody>
        </p:sp>
        <p:sp>
          <p:nvSpPr>
            <p:cNvPr id="302" name="Rectangle 301">
              <a:extLst>
                <a:ext uri="{FF2B5EF4-FFF2-40B4-BE49-F238E27FC236}">
                  <a16:creationId xmlns:a16="http://schemas.microsoft.com/office/drawing/2014/main" id="{3F1DC766-CB2F-044C-BB0F-45832B7D9275}"/>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o11</a:t>
              </a:r>
              <a:endParaRPr lang="en-US" sz="1200" dirty="0">
                <a:solidFill>
                  <a:schemeClr val="tx1"/>
                </a:solidFill>
              </a:endParaRPr>
            </a:p>
          </p:txBody>
        </p:sp>
        <p:sp>
          <p:nvSpPr>
            <p:cNvPr id="303" name="Rectangle 302">
              <a:extLst>
                <a:ext uri="{FF2B5EF4-FFF2-40B4-BE49-F238E27FC236}">
                  <a16:creationId xmlns:a16="http://schemas.microsoft.com/office/drawing/2014/main" id="{E8DB4068-A866-8444-9ADC-D953279CF422}"/>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o12</a:t>
              </a:r>
            </a:p>
          </p:txBody>
        </p:sp>
        <p:sp>
          <p:nvSpPr>
            <p:cNvPr id="304" name="Rectangle 303">
              <a:extLst>
                <a:ext uri="{FF2B5EF4-FFF2-40B4-BE49-F238E27FC236}">
                  <a16:creationId xmlns:a16="http://schemas.microsoft.com/office/drawing/2014/main" id="{37923FF1-3DD9-8641-9EA1-02BB28D31908}"/>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o13</a:t>
              </a:r>
            </a:p>
          </p:txBody>
        </p:sp>
        <p:sp>
          <p:nvSpPr>
            <p:cNvPr id="305" name="Rectangle 304">
              <a:extLst>
                <a:ext uri="{FF2B5EF4-FFF2-40B4-BE49-F238E27FC236}">
                  <a16:creationId xmlns:a16="http://schemas.microsoft.com/office/drawing/2014/main" id="{214D1D11-FB3F-E649-9158-FD1662DFDCE7}"/>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o14</a:t>
              </a:r>
            </a:p>
          </p:txBody>
        </p:sp>
        <p:sp>
          <p:nvSpPr>
            <p:cNvPr id="306" name="Rectangle 305">
              <a:extLst>
                <a:ext uri="{FF2B5EF4-FFF2-40B4-BE49-F238E27FC236}">
                  <a16:creationId xmlns:a16="http://schemas.microsoft.com/office/drawing/2014/main" id="{50A1AE0F-8546-4F45-82C5-468B2AEAC22B}"/>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o15</a:t>
              </a:r>
            </a:p>
          </p:txBody>
        </p:sp>
        <p:sp>
          <p:nvSpPr>
            <p:cNvPr id="307" name="Rectangle 306">
              <a:extLst>
                <a:ext uri="{FF2B5EF4-FFF2-40B4-BE49-F238E27FC236}">
                  <a16:creationId xmlns:a16="http://schemas.microsoft.com/office/drawing/2014/main" id="{70D678B1-5F4F-A048-BE3B-E175F154BA7F}"/>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o16</a:t>
              </a:r>
            </a:p>
          </p:txBody>
        </p:sp>
        <p:sp>
          <p:nvSpPr>
            <p:cNvPr id="308" name="Rectangle 307">
              <a:extLst>
                <a:ext uri="{FF2B5EF4-FFF2-40B4-BE49-F238E27FC236}">
                  <a16:creationId xmlns:a16="http://schemas.microsoft.com/office/drawing/2014/main" id="{FE4BEB26-DB8C-B444-805B-52EB8E2E217E}"/>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o17</a:t>
              </a:r>
            </a:p>
          </p:txBody>
        </p:sp>
      </p:grpSp>
      <p:grpSp>
        <p:nvGrpSpPr>
          <p:cNvPr id="309" name="Group 308">
            <a:extLst>
              <a:ext uri="{FF2B5EF4-FFF2-40B4-BE49-F238E27FC236}">
                <a16:creationId xmlns:a16="http://schemas.microsoft.com/office/drawing/2014/main" id="{2977DF30-910E-E54E-AEA4-8ABFE2A5DD46}"/>
              </a:ext>
            </a:extLst>
          </p:cNvPr>
          <p:cNvGrpSpPr/>
          <p:nvPr/>
        </p:nvGrpSpPr>
        <p:grpSpPr>
          <a:xfrm>
            <a:off x="9453356" y="1297562"/>
            <a:ext cx="1371600" cy="1371600"/>
            <a:chOff x="7808614" y="1487556"/>
            <a:chExt cx="1371600" cy="1371600"/>
          </a:xfrm>
        </p:grpSpPr>
        <p:sp>
          <p:nvSpPr>
            <p:cNvPr id="310" name="Rectangle 309">
              <a:extLst>
                <a:ext uri="{FF2B5EF4-FFF2-40B4-BE49-F238E27FC236}">
                  <a16:creationId xmlns:a16="http://schemas.microsoft.com/office/drawing/2014/main" id="{CD381C83-885F-5848-B6F9-83BF90D48219}"/>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o0</a:t>
              </a:r>
            </a:p>
          </p:txBody>
        </p:sp>
        <p:sp>
          <p:nvSpPr>
            <p:cNvPr id="311" name="Rectangle 310">
              <a:extLst>
                <a:ext uri="{FF2B5EF4-FFF2-40B4-BE49-F238E27FC236}">
                  <a16:creationId xmlns:a16="http://schemas.microsoft.com/office/drawing/2014/main" id="{48EFDF60-BD41-7D47-85C4-90075C21284C}"/>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a:t>
              </a:r>
            </a:p>
          </p:txBody>
        </p:sp>
        <p:sp>
          <p:nvSpPr>
            <p:cNvPr id="312" name="Rectangle 311">
              <a:extLst>
                <a:ext uri="{FF2B5EF4-FFF2-40B4-BE49-F238E27FC236}">
                  <a16:creationId xmlns:a16="http://schemas.microsoft.com/office/drawing/2014/main" id="{2E0FA0AC-3B74-5542-8D50-85004065B7F2}"/>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o2</a:t>
              </a:r>
              <a:endParaRPr lang="en-US" sz="1200" dirty="0">
                <a:solidFill>
                  <a:schemeClr val="tx1"/>
                </a:solidFill>
              </a:endParaRPr>
            </a:p>
          </p:txBody>
        </p:sp>
        <p:sp>
          <p:nvSpPr>
            <p:cNvPr id="313" name="Rectangle 312">
              <a:extLst>
                <a:ext uri="{FF2B5EF4-FFF2-40B4-BE49-F238E27FC236}">
                  <a16:creationId xmlns:a16="http://schemas.microsoft.com/office/drawing/2014/main" id="{DFF43265-AC9B-3640-B011-30FEDF0D4700}"/>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o3</a:t>
              </a:r>
            </a:p>
          </p:txBody>
        </p:sp>
        <p:sp>
          <p:nvSpPr>
            <p:cNvPr id="314" name="Rectangle 313">
              <a:extLst>
                <a:ext uri="{FF2B5EF4-FFF2-40B4-BE49-F238E27FC236}">
                  <a16:creationId xmlns:a16="http://schemas.microsoft.com/office/drawing/2014/main" id="{14424349-F2CB-3040-8677-848814B34DAD}"/>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o4</a:t>
              </a:r>
            </a:p>
          </p:txBody>
        </p:sp>
        <p:sp>
          <p:nvSpPr>
            <p:cNvPr id="315" name="Rectangle 314">
              <a:extLst>
                <a:ext uri="{FF2B5EF4-FFF2-40B4-BE49-F238E27FC236}">
                  <a16:creationId xmlns:a16="http://schemas.microsoft.com/office/drawing/2014/main" id="{03553B33-3A52-6148-A12E-FEF85E7826C4}"/>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o5</a:t>
              </a:r>
            </a:p>
          </p:txBody>
        </p:sp>
        <p:sp>
          <p:nvSpPr>
            <p:cNvPr id="316" name="Rectangle 315">
              <a:extLst>
                <a:ext uri="{FF2B5EF4-FFF2-40B4-BE49-F238E27FC236}">
                  <a16:creationId xmlns:a16="http://schemas.microsoft.com/office/drawing/2014/main" id="{DA4B486E-1BF1-5D47-A8C3-6D1AE38D4FBD}"/>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o6</a:t>
              </a:r>
            </a:p>
          </p:txBody>
        </p:sp>
        <p:sp>
          <p:nvSpPr>
            <p:cNvPr id="317" name="Rectangle 316">
              <a:extLst>
                <a:ext uri="{FF2B5EF4-FFF2-40B4-BE49-F238E27FC236}">
                  <a16:creationId xmlns:a16="http://schemas.microsoft.com/office/drawing/2014/main" id="{B4BCAE29-478A-C148-8D82-7A4958B99995}"/>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o7</a:t>
              </a:r>
            </a:p>
          </p:txBody>
        </p:sp>
        <p:sp>
          <p:nvSpPr>
            <p:cNvPr id="318" name="Rectangle 317">
              <a:extLst>
                <a:ext uri="{FF2B5EF4-FFF2-40B4-BE49-F238E27FC236}">
                  <a16:creationId xmlns:a16="http://schemas.microsoft.com/office/drawing/2014/main" id="{D42B300D-9509-BB4C-BCE6-F32DAB835EBE}"/>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o8</a:t>
              </a:r>
            </a:p>
          </p:txBody>
        </p:sp>
      </p:grpSp>
      <p:grpSp>
        <p:nvGrpSpPr>
          <p:cNvPr id="319" name="Group 318">
            <a:extLst>
              <a:ext uri="{FF2B5EF4-FFF2-40B4-BE49-F238E27FC236}">
                <a16:creationId xmlns:a16="http://schemas.microsoft.com/office/drawing/2014/main" id="{B789C34F-10F9-0447-9266-C6EFD25264FB}"/>
              </a:ext>
            </a:extLst>
          </p:cNvPr>
          <p:cNvGrpSpPr/>
          <p:nvPr/>
        </p:nvGrpSpPr>
        <p:grpSpPr>
          <a:xfrm>
            <a:off x="9775307" y="4083363"/>
            <a:ext cx="1371600" cy="1371600"/>
            <a:chOff x="7808614" y="1487556"/>
            <a:chExt cx="1371600" cy="1371600"/>
          </a:xfrm>
        </p:grpSpPr>
        <p:sp>
          <p:nvSpPr>
            <p:cNvPr id="320" name="Rectangle 319">
              <a:extLst>
                <a:ext uri="{FF2B5EF4-FFF2-40B4-BE49-F238E27FC236}">
                  <a16:creationId xmlns:a16="http://schemas.microsoft.com/office/drawing/2014/main" id="{7B72786E-CDFA-A84C-8A63-1AE730865EC1}"/>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p27</a:t>
              </a:r>
            </a:p>
          </p:txBody>
        </p:sp>
        <p:sp>
          <p:nvSpPr>
            <p:cNvPr id="321" name="Rectangle 320">
              <a:extLst>
                <a:ext uri="{FF2B5EF4-FFF2-40B4-BE49-F238E27FC236}">
                  <a16:creationId xmlns:a16="http://schemas.microsoft.com/office/drawing/2014/main" id="{281ED512-914C-EF4F-8739-5627EC2F3B15}"/>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p28</a:t>
              </a:r>
            </a:p>
          </p:txBody>
        </p:sp>
        <p:sp>
          <p:nvSpPr>
            <p:cNvPr id="322" name="Rectangle 321">
              <a:extLst>
                <a:ext uri="{FF2B5EF4-FFF2-40B4-BE49-F238E27FC236}">
                  <a16:creationId xmlns:a16="http://schemas.microsoft.com/office/drawing/2014/main" id="{9745D110-7330-4640-873A-0D96FD98B081}"/>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p29</a:t>
              </a:r>
              <a:endParaRPr lang="en-US" sz="1200" dirty="0">
                <a:solidFill>
                  <a:schemeClr val="tx1"/>
                </a:solidFill>
              </a:endParaRPr>
            </a:p>
          </p:txBody>
        </p:sp>
        <p:sp>
          <p:nvSpPr>
            <p:cNvPr id="323" name="Rectangle 322">
              <a:extLst>
                <a:ext uri="{FF2B5EF4-FFF2-40B4-BE49-F238E27FC236}">
                  <a16:creationId xmlns:a16="http://schemas.microsoft.com/office/drawing/2014/main" id="{3A6A2A84-B786-A247-99C4-439B42BDFA6B}"/>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p30</a:t>
              </a:r>
            </a:p>
          </p:txBody>
        </p:sp>
        <p:sp>
          <p:nvSpPr>
            <p:cNvPr id="324" name="Rectangle 323">
              <a:extLst>
                <a:ext uri="{FF2B5EF4-FFF2-40B4-BE49-F238E27FC236}">
                  <a16:creationId xmlns:a16="http://schemas.microsoft.com/office/drawing/2014/main" id="{EAF8943B-7545-2647-8A9A-840ED8EDFC44}"/>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p31</a:t>
              </a:r>
            </a:p>
          </p:txBody>
        </p:sp>
        <p:sp>
          <p:nvSpPr>
            <p:cNvPr id="325" name="Rectangle 324">
              <a:extLst>
                <a:ext uri="{FF2B5EF4-FFF2-40B4-BE49-F238E27FC236}">
                  <a16:creationId xmlns:a16="http://schemas.microsoft.com/office/drawing/2014/main" id="{4D73A7DF-5738-3D47-B246-5361C95BCCC7}"/>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p32</a:t>
              </a:r>
            </a:p>
          </p:txBody>
        </p:sp>
        <p:sp>
          <p:nvSpPr>
            <p:cNvPr id="326" name="Rectangle 325">
              <a:extLst>
                <a:ext uri="{FF2B5EF4-FFF2-40B4-BE49-F238E27FC236}">
                  <a16:creationId xmlns:a16="http://schemas.microsoft.com/office/drawing/2014/main" id="{D872B9E5-307B-CA48-BAFF-14CF3C382A54}"/>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p33</a:t>
              </a:r>
            </a:p>
          </p:txBody>
        </p:sp>
        <p:sp>
          <p:nvSpPr>
            <p:cNvPr id="327" name="Rectangle 326">
              <a:extLst>
                <a:ext uri="{FF2B5EF4-FFF2-40B4-BE49-F238E27FC236}">
                  <a16:creationId xmlns:a16="http://schemas.microsoft.com/office/drawing/2014/main" id="{83BF449A-AB41-D242-9664-0963C03B7E02}"/>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p34</a:t>
              </a:r>
            </a:p>
          </p:txBody>
        </p:sp>
        <p:sp>
          <p:nvSpPr>
            <p:cNvPr id="328" name="Rectangle 327">
              <a:extLst>
                <a:ext uri="{FF2B5EF4-FFF2-40B4-BE49-F238E27FC236}">
                  <a16:creationId xmlns:a16="http://schemas.microsoft.com/office/drawing/2014/main" id="{CE99E6DB-3681-3D4D-8126-C9A5A50504D5}"/>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p35</a:t>
              </a:r>
            </a:p>
          </p:txBody>
        </p:sp>
      </p:grpSp>
      <p:grpSp>
        <p:nvGrpSpPr>
          <p:cNvPr id="329" name="Group 328">
            <a:extLst>
              <a:ext uri="{FF2B5EF4-FFF2-40B4-BE49-F238E27FC236}">
                <a16:creationId xmlns:a16="http://schemas.microsoft.com/office/drawing/2014/main" id="{8A80DBBF-D330-8546-A08A-92F801420BBE}"/>
              </a:ext>
            </a:extLst>
          </p:cNvPr>
          <p:cNvGrpSpPr/>
          <p:nvPr/>
        </p:nvGrpSpPr>
        <p:grpSpPr>
          <a:xfrm>
            <a:off x="9454966" y="4380204"/>
            <a:ext cx="1371600" cy="1371600"/>
            <a:chOff x="7808614" y="1487556"/>
            <a:chExt cx="1371600" cy="1371600"/>
          </a:xfrm>
        </p:grpSpPr>
        <p:sp>
          <p:nvSpPr>
            <p:cNvPr id="330" name="Rectangle 329">
              <a:extLst>
                <a:ext uri="{FF2B5EF4-FFF2-40B4-BE49-F238E27FC236}">
                  <a16:creationId xmlns:a16="http://schemas.microsoft.com/office/drawing/2014/main" id="{7F8AFB27-B577-F045-A06D-68B59F26C68F}"/>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o18</a:t>
              </a:r>
            </a:p>
          </p:txBody>
        </p:sp>
        <p:sp>
          <p:nvSpPr>
            <p:cNvPr id="331" name="Rectangle 330">
              <a:extLst>
                <a:ext uri="{FF2B5EF4-FFF2-40B4-BE49-F238E27FC236}">
                  <a16:creationId xmlns:a16="http://schemas.microsoft.com/office/drawing/2014/main" id="{2E54CD1C-6180-6F45-8D63-22E1CD360B80}"/>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o19</a:t>
              </a:r>
            </a:p>
          </p:txBody>
        </p:sp>
        <p:sp>
          <p:nvSpPr>
            <p:cNvPr id="332" name="Rectangle 331">
              <a:extLst>
                <a:ext uri="{FF2B5EF4-FFF2-40B4-BE49-F238E27FC236}">
                  <a16:creationId xmlns:a16="http://schemas.microsoft.com/office/drawing/2014/main" id="{1486C81E-4213-3946-A7A5-4222EFB78EBB}"/>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o20</a:t>
              </a:r>
              <a:endParaRPr lang="en-US" sz="1200" dirty="0">
                <a:solidFill>
                  <a:schemeClr val="tx1"/>
                </a:solidFill>
              </a:endParaRPr>
            </a:p>
          </p:txBody>
        </p:sp>
        <p:sp>
          <p:nvSpPr>
            <p:cNvPr id="333" name="Rectangle 332">
              <a:extLst>
                <a:ext uri="{FF2B5EF4-FFF2-40B4-BE49-F238E27FC236}">
                  <a16:creationId xmlns:a16="http://schemas.microsoft.com/office/drawing/2014/main" id="{734515B2-8DD6-AC42-B7AA-996C89820326}"/>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o21</a:t>
              </a:r>
            </a:p>
          </p:txBody>
        </p:sp>
        <p:sp>
          <p:nvSpPr>
            <p:cNvPr id="334" name="Rectangle 333">
              <a:extLst>
                <a:ext uri="{FF2B5EF4-FFF2-40B4-BE49-F238E27FC236}">
                  <a16:creationId xmlns:a16="http://schemas.microsoft.com/office/drawing/2014/main" id="{32F4B40C-C624-A24E-AA35-E7B1B79A97EC}"/>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o22</a:t>
              </a:r>
            </a:p>
          </p:txBody>
        </p:sp>
        <p:sp>
          <p:nvSpPr>
            <p:cNvPr id="335" name="Rectangle 334">
              <a:extLst>
                <a:ext uri="{FF2B5EF4-FFF2-40B4-BE49-F238E27FC236}">
                  <a16:creationId xmlns:a16="http://schemas.microsoft.com/office/drawing/2014/main" id="{D36315B6-E314-2845-8D76-8042CE599620}"/>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o23</a:t>
              </a:r>
            </a:p>
          </p:txBody>
        </p:sp>
        <p:sp>
          <p:nvSpPr>
            <p:cNvPr id="336" name="Rectangle 335">
              <a:extLst>
                <a:ext uri="{FF2B5EF4-FFF2-40B4-BE49-F238E27FC236}">
                  <a16:creationId xmlns:a16="http://schemas.microsoft.com/office/drawing/2014/main" id="{8E42E3AE-2CE1-C74D-B374-7809E7BEFF54}"/>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o24</a:t>
              </a:r>
            </a:p>
          </p:txBody>
        </p:sp>
        <p:sp>
          <p:nvSpPr>
            <p:cNvPr id="337" name="Rectangle 336">
              <a:extLst>
                <a:ext uri="{FF2B5EF4-FFF2-40B4-BE49-F238E27FC236}">
                  <a16:creationId xmlns:a16="http://schemas.microsoft.com/office/drawing/2014/main" id="{2DE59C74-8C70-F94C-A08D-DD79F5E2B2DE}"/>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o25</a:t>
              </a:r>
            </a:p>
          </p:txBody>
        </p:sp>
        <p:sp>
          <p:nvSpPr>
            <p:cNvPr id="338" name="Rectangle 337">
              <a:extLst>
                <a:ext uri="{FF2B5EF4-FFF2-40B4-BE49-F238E27FC236}">
                  <a16:creationId xmlns:a16="http://schemas.microsoft.com/office/drawing/2014/main" id="{D251A3E5-5436-004B-B34A-14D19C4E765E}"/>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o26</a:t>
              </a:r>
            </a:p>
          </p:txBody>
        </p:sp>
      </p:grpSp>
      <p:sp>
        <p:nvSpPr>
          <p:cNvPr id="339" name="TextBox 338">
            <a:extLst>
              <a:ext uri="{FF2B5EF4-FFF2-40B4-BE49-F238E27FC236}">
                <a16:creationId xmlns:a16="http://schemas.microsoft.com/office/drawing/2014/main" id="{5663FE9D-286F-9049-9C16-9AFE6628215C}"/>
              </a:ext>
            </a:extLst>
          </p:cNvPr>
          <p:cNvSpPr txBox="1"/>
          <p:nvPr/>
        </p:nvSpPr>
        <p:spPr>
          <a:xfrm>
            <a:off x="1217195" y="2785450"/>
            <a:ext cx="1099930" cy="369332"/>
          </a:xfrm>
          <a:prstGeom prst="rect">
            <a:avLst/>
          </a:prstGeom>
          <a:noFill/>
        </p:spPr>
        <p:txBody>
          <a:bodyPr wrap="square" rtlCol="0">
            <a:spAutoFit/>
          </a:bodyPr>
          <a:lstStyle/>
          <a:p>
            <a:r>
              <a:rPr lang="en-US" dirty="0">
                <a:solidFill>
                  <a:schemeClr val="tx1">
                    <a:lumMod val="50000"/>
                  </a:schemeClr>
                </a:solidFill>
              </a:rPr>
              <a:t>Filter 0</a:t>
            </a:r>
          </a:p>
        </p:txBody>
      </p:sp>
      <p:sp>
        <p:nvSpPr>
          <p:cNvPr id="340" name="TextBox 339">
            <a:extLst>
              <a:ext uri="{FF2B5EF4-FFF2-40B4-BE49-F238E27FC236}">
                <a16:creationId xmlns:a16="http://schemas.microsoft.com/office/drawing/2014/main" id="{027F801E-BBF1-4144-8DB7-EB7003735C7B}"/>
              </a:ext>
            </a:extLst>
          </p:cNvPr>
          <p:cNvSpPr txBox="1"/>
          <p:nvPr/>
        </p:nvSpPr>
        <p:spPr>
          <a:xfrm>
            <a:off x="1140646" y="5280403"/>
            <a:ext cx="1099930" cy="369332"/>
          </a:xfrm>
          <a:prstGeom prst="rect">
            <a:avLst/>
          </a:prstGeom>
          <a:noFill/>
        </p:spPr>
        <p:txBody>
          <a:bodyPr wrap="square" rtlCol="0">
            <a:spAutoFit/>
          </a:bodyPr>
          <a:lstStyle/>
          <a:p>
            <a:r>
              <a:rPr lang="en-US" dirty="0">
                <a:solidFill>
                  <a:schemeClr val="tx1">
                    <a:lumMod val="50000"/>
                  </a:schemeClr>
                </a:solidFill>
              </a:rPr>
              <a:t>Filter 1</a:t>
            </a:r>
          </a:p>
        </p:txBody>
      </p:sp>
      <p:sp>
        <p:nvSpPr>
          <p:cNvPr id="341" name="TextBox 340">
            <a:extLst>
              <a:ext uri="{FF2B5EF4-FFF2-40B4-BE49-F238E27FC236}">
                <a16:creationId xmlns:a16="http://schemas.microsoft.com/office/drawing/2014/main" id="{E5D8A35F-1577-8543-94EF-65FF5765B9A4}"/>
              </a:ext>
            </a:extLst>
          </p:cNvPr>
          <p:cNvSpPr txBox="1"/>
          <p:nvPr/>
        </p:nvSpPr>
        <p:spPr>
          <a:xfrm>
            <a:off x="4719238" y="3226774"/>
            <a:ext cx="875543" cy="369332"/>
          </a:xfrm>
          <a:prstGeom prst="rect">
            <a:avLst/>
          </a:prstGeom>
          <a:noFill/>
        </p:spPr>
        <p:txBody>
          <a:bodyPr wrap="square" rtlCol="0">
            <a:spAutoFit/>
          </a:bodyPr>
          <a:lstStyle/>
          <a:p>
            <a:r>
              <a:rPr lang="en-US" dirty="0">
                <a:solidFill>
                  <a:schemeClr val="tx1">
                    <a:lumMod val="50000"/>
                  </a:schemeClr>
                </a:solidFill>
              </a:rPr>
              <a:t>Input 0</a:t>
            </a:r>
          </a:p>
        </p:txBody>
      </p:sp>
      <p:sp>
        <p:nvSpPr>
          <p:cNvPr id="342" name="TextBox 341">
            <a:extLst>
              <a:ext uri="{FF2B5EF4-FFF2-40B4-BE49-F238E27FC236}">
                <a16:creationId xmlns:a16="http://schemas.microsoft.com/office/drawing/2014/main" id="{72BCB15D-4024-4F40-8618-813DC69D951B}"/>
              </a:ext>
            </a:extLst>
          </p:cNvPr>
          <p:cNvSpPr txBox="1"/>
          <p:nvPr/>
        </p:nvSpPr>
        <p:spPr>
          <a:xfrm>
            <a:off x="4719238" y="5982435"/>
            <a:ext cx="875543" cy="369332"/>
          </a:xfrm>
          <a:prstGeom prst="rect">
            <a:avLst/>
          </a:prstGeom>
          <a:noFill/>
        </p:spPr>
        <p:txBody>
          <a:bodyPr wrap="square" rtlCol="0">
            <a:spAutoFit/>
          </a:bodyPr>
          <a:lstStyle/>
          <a:p>
            <a:r>
              <a:rPr lang="en-US" dirty="0">
                <a:solidFill>
                  <a:schemeClr val="tx1">
                    <a:lumMod val="50000"/>
                  </a:schemeClr>
                </a:solidFill>
              </a:rPr>
              <a:t>Input 1</a:t>
            </a:r>
          </a:p>
        </p:txBody>
      </p:sp>
      <p:sp>
        <p:nvSpPr>
          <p:cNvPr id="343" name="TextBox 342">
            <a:extLst>
              <a:ext uri="{FF2B5EF4-FFF2-40B4-BE49-F238E27FC236}">
                <a16:creationId xmlns:a16="http://schemas.microsoft.com/office/drawing/2014/main" id="{827E8788-375A-6841-8333-C96368BDBCDE}"/>
              </a:ext>
            </a:extLst>
          </p:cNvPr>
          <p:cNvSpPr txBox="1"/>
          <p:nvPr/>
        </p:nvSpPr>
        <p:spPr>
          <a:xfrm>
            <a:off x="10221191" y="2622075"/>
            <a:ext cx="1072405" cy="369332"/>
          </a:xfrm>
          <a:prstGeom prst="rect">
            <a:avLst/>
          </a:prstGeom>
          <a:noFill/>
        </p:spPr>
        <p:txBody>
          <a:bodyPr wrap="square" rtlCol="0">
            <a:spAutoFit/>
          </a:bodyPr>
          <a:lstStyle/>
          <a:p>
            <a:r>
              <a:rPr lang="en-US" dirty="0">
                <a:solidFill>
                  <a:schemeClr val="tx1">
                    <a:lumMod val="50000"/>
                  </a:schemeClr>
                </a:solidFill>
              </a:rPr>
              <a:t>Output 0</a:t>
            </a:r>
          </a:p>
        </p:txBody>
      </p:sp>
      <p:sp>
        <p:nvSpPr>
          <p:cNvPr id="344" name="TextBox 343">
            <a:extLst>
              <a:ext uri="{FF2B5EF4-FFF2-40B4-BE49-F238E27FC236}">
                <a16:creationId xmlns:a16="http://schemas.microsoft.com/office/drawing/2014/main" id="{358E703A-DAEC-9F43-97B8-6512CC9CE26B}"/>
              </a:ext>
            </a:extLst>
          </p:cNvPr>
          <p:cNvSpPr txBox="1"/>
          <p:nvPr/>
        </p:nvSpPr>
        <p:spPr>
          <a:xfrm>
            <a:off x="10221191" y="5726799"/>
            <a:ext cx="1072405" cy="369332"/>
          </a:xfrm>
          <a:prstGeom prst="rect">
            <a:avLst/>
          </a:prstGeom>
          <a:noFill/>
        </p:spPr>
        <p:txBody>
          <a:bodyPr wrap="square" rtlCol="0">
            <a:spAutoFit/>
          </a:bodyPr>
          <a:lstStyle/>
          <a:p>
            <a:r>
              <a:rPr lang="en-US" dirty="0">
                <a:solidFill>
                  <a:schemeClr val="tx1">
                    <a:lumMod val="50000"/>
                  </a:schemeClr>
                </a:solidFill>
              </a:rPr>
              <a:t>Output 1</a:t>
            </a:r>
          </a:p>
        </p:txBody>
      </p:sp>
      <p:sp>
        <p:nvSpPr>
          <p:cNvPr id="345" name="TextBox 344">
            <a:extLst>
              <a:ext uri="{FF2B5EF4-FFF2-40B4-BE49-F238E27FC236}">
                <a16:creationId xmlns:a16="http://schemas.microsoft.com/office/drawing/2014/main" id="{B7F5D826-37A7-C648-836B-B57F9CFFB953}"/>
              </a:ext>
            </a:extLst>
          </p:cNvPr>
          <p:cNvSpPr txBox="1"/>
          <p:nvPr/>
        </p:nvSpPr>
        <p:spPr>
          <a:xfrm>
            <a:off x="6336758" y="3184460"/>
            <a:ext cx="1546323" cy="369332"/>
          </a:xfrm>
          <a:prstGeom prst="rect">
            <a:avLst/>
          </a:prstGeom>
          <a:noFill/>
        </p:spPr>
        <p:txBody>
          <a:bodyPr wrap="square" rtlCol="0">
            <a:spAutoFit/>
          </a:bodyPr>
          <a:lstStyle/>
          <a:p>
            <a:r>
              <a:rPr lang="en-US" dirty="0">
                <a:solidFill>
                  <a:schemeClr val="tx1">
                    <a:lumMod val="50000"/>
                  </a:schemeClr>
                </a:solidFill>
              </a:rPr>
              <a:t>Partial sum 0</a:t>
            </a:r>
          </a:p>
        </p:txBody>
      </p:sp>
      <p:sp>
        <p:nvSpPr>
          <p:cNvPr id="346" name="TextBox 345">
            <a:extLst>
              <a:ext uri="{FF2B5EF4-FFF2-40B4-BE49-F238E27FC236}">
                <a16:creationId xmlns:a16="http://schemas.microsoft.com/office/drawing/2014/main" id="{009A83A7-BBC4-D146-BBB2-64130F93CD28}"/>
              </a:ext>
            </a:extLst>
          </p:cNvPr>
          <p:cNvSpPr txBox="1"/>
          <p:nvPr/>
        </p:nvSpPr>
        <p:spPr>
          <a:xfrm>
            <a:off x="6336758" y="5906622"/>
            <a:ext cx="1514423" cy="369332"/>
          </a:xfrm>
          <a:prstGeom prst="rect">
            <a:avLst/>
          </a:prstGeom>
          <a:noFill/>
        </p:spPr>
        <p:txBody>
          <a:bodyPr wrap="square" rtlCol="0">
            <a:spAutoFit/>
          </a:bodyPr>
          <a:lstStyle/>
          <a:p>
            <a:r>
              <a:rPr lang="en-US" dirty="0">
                <a:solidFill>
                  <a:schemeClr val="tx1">
                    <a:lumMod val="50000"/>
                  </a:schemeClr>
                </a:solidFill>
              </a:rPr>
              <a:t>Partial Sum 1</a:t>
            </a:r>
          </a:p>
        </p:txBody>
      </p:sp>
      <p:sp>
        <p:nvSpPr>
          <p:cNvPr id="347" name="Rectangle 346">
            <a:extLst>
              <a:ext uri="{FF2B5EF4-FFF2-40B4-BE49-F238E27FC236}">
                <a16:creationId xmlns:a16="http://schemas.microsoft.com/office/drawing/2014/main" id="{691560C8-569C-0C43-8FD7-12722ACCB4CE}"/>
              </a:ext>
            </a:extLst>
          </p:cNvPr>
          <p:cNvSpPr/>
          <p:nvPr/>
        </p:nvSpPr>
        <p:spPr>
          <a:xfrm>
            <a:off x="9392295" y="2814745"/>
            <a:ext cx="2162288" cy="1249484"/>
          </a:xfrm>
          <a:prstGeom prst="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dirty="0"/>
              <a:t>o0=</a:t>
            </a:r>
            <a:r>
              <a:rPr lang="en-US" dirty="0" err="1"/>
              <a:t>ReLU</a:t>
            </a:r>
            <a:r>
              <a:rPr lang="en-US" dirty="0"/>
              <a:t>(p0+p18)</a:t>
            </a:r>
          </a:p>
          <a:p>
            <a:r>
              <a:rPr lang="en-US" dirty="0"/>
              <a:t>o1=</a:t>
            </a:r>
            <a:r>
              <a:rPr lang="en-US" dirty="0" err="1"/>
              <a:t>ReLU</a:t>
            </a:r>
            <a:r>
              <a:rPr lang="en-US" dirty="0"/>
              <a:t>(p1+p19)</a:t>
            </a:r>
          </a:p>
          <a:p>
            <a:r>
              <a:rPr lang="en-US" dirty="0"/>
              <a:t>….</a:t>
            </a:r>
          </a:p>
          <a:p>
            <a:r>
              <a:rPr lang="en-US" dirty="0"/>
              <a:t>o35=</a:t>
            </a:r>
            <a:r>
              <a:rPr lang="en-US" dirty="0" err="1"/>
              <a:t>ReLU</a:t>
            </a:r>
            <a:r>
              <a:rPr lang="en-US" dirty="0"/>
              <a:t>(p53+p71)</a:t>
            </a:r>
          </a:p>
        </p:txBody>
      </p:sp>
      <p:sp>
        <p:nvSpPr>
          <p:cNvPr id="348" name="Rounded Rectangle 347">
            <a:extLst>
              <a:ext uri="{FF2B5EF4-FFF2-40B4-BE49-F238E27FC236}">
                <a16:creationId xmlns:a16="http://schemas.microsoft.com/office/drawing/2014/main" id="{97CA3950-730F-D946-9312-6EA81A067BDF}"/>
              </a:ext>
            </a:extLst>
          </p:cNvPr>
          <p:cNvSpPr/>
          <p:nvPr/>
        </p:nvSpPr>
        <p:spPr>
          <a:xfrm>
            <a:off x="377463" y="5025833"/>
            <a:ext cx="11105003" cy="731520"/>
          </a:xfrm>
          <a:prstGeom prst="roundRect">
            <a:avLst/>
          </a:prstGeom>
          <a:solidFill>
            <a:schemeClr val="accent1">
              <a:lumMod val="40000"/>
              <a:lumOff val="60000"/>
            </a:schemeClr>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C00000"/>
                </a:solidFill>
              </a:rPr>
              <a:t>T_R=</a:t>
            </a:r>
            <a:r>
              <a:rPr lang="en-US" altLang="zh-CN" sz="3200" b="1" dirty="0">
                <a:solidFill>
                  <a:srgbClr val="C00000"/>
                </a:solidFill>
              </a:rPr>
              <a:t>2</a:t>
            </a:r>
            <a:r>
              <a:rPr lang="en-US" sz="3200" b="1" dirty="0">
                <a:solidFill>
                  <a:schemeClr val="tx1">
                    <a:lumMod val="50000"/>
                  </a:schemeClr>
                </a:solidFill>
              </a:rPr>
              <a:t>, </a:t>
            </a:r>
            <a:r>
              <a:rPr lang="en-US" sz="3200" b="1" dirty="0">
                <a:solidFill>
                  <a:srgbClr val="C00000"/>
                </a:solidFill>
              </a:rPr>
              <a:t>T_S=2</a:t>
            </a:r>
            <a:r>
              <a:rPr lang="en-US" sz="3200" b="1" dirty="0">
                <a:solidFill>
                  <a:schemeClr val="tx1">
                    <a:lumMod val="50000"/>
                  </a:schemeClr>
                </a:solidFill>
              </a:rPr>
              <a:t>, </a:t>
            </a:r>
            <a:r>
              <a:rPr lang="en-US" sz="3200" b="1" dirty="0">
                <a:solidFill>
                  <a:srgbClr val="C00000"/>
                </a:solidFill>
              </a:rPr>
              <a:t>T_C=</a:t>
            </a:r>
            <a:r>
              <a:rPr lang="en-US" altLang="zh-CN" sz="3200" b="1" dirty="0">
                <a:solidFill>
                  <a:srgbClr val="C00000"/>
                </a:solidFill>
              </a:rPr>
              <a:t>2</a:t>
            </a:r>
            <a:r>
              <a:rPr lang="en-US" sz="3200" b="1" dirty="0">
                <a:solidFill>
                  <a:schemeClr val="tx1">
                    <a:lumMod val="50000"/>
                  </a:schemeClr>
                </a:solidFill>
              </a:rPr>
              <a:t>, </a:t>
            </a:r>
            <a:r>
              <a:rPr lang="en-US" sz="3200" b="1" dirty="0">
                <a:solidFill>
                  <a:srgbClr val="C00000"/>
                </a:solidFill>
              </a:rPr>
              <a:t>T_K=</a:t>
            </a:r>
            <a:r>
              <a:rPr lang="en-US" altLang="zh-CN" sz="3200" b="1" dirty="0">
                <a:solidFill>
                  <a:srgbClr val="C00000"/>
                </a:solidFill>
              </a:rPr>
              <a:t>2</a:t>
            </a:r>
            <a:r>
              <a:rPr lang="en-US" sz="3200" b="1" dirty="0">
                <a:solidFill>
                  <a:schemeClr val="tx1">
                    <a:lumMod val="50000"/>
                  </a:schemeClr>
                </a:solidFill>
              </a:rPr>
              <a:t>,  T_N=</a:t>
            </a:r>
            <a:r>
              <a:rPr lang="en-US" altLang="zh-CN" sz="3200" b="1" dirty="0">
                <a:solidFill>
                  <a:schemeClr val="tx1">
                    <a:lumMod val="50000"/>
                  </a:schemeClr>
                </a:solidFill>
              </a:rPr>
              <a:t>1</a:t>
            </a:r>
            <a:r>
              <a:rPr lang="en-US" sz="3200" b="1" dirty="0">
                <a:solidFill>
                  <a:schemeClr val="tx1">
                    <a:lumMod val="50000"/>
                  </a:schemeClr>
                </a:solidFill>
              </a:rPr>
              <a:t>, T_X’=1, T_Y’=1</a:t>
            </a:r>
          </a:p>
        </p:txBody>
      </p:sp>
    </p:spTree>
    <p:extLst>
      <p:ext uri="{BB962C8B-B14F-4D97-AF65-F5344CB8AC3E}">
        <p14:creationId xmlns:p14="http://schemas.microsoft.com/office/powerpoint/2010/main" val="24476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69 0.00671 L 0.21654 -0.07246 " pathEditMode="relative" rAng="0" ptsTypes="AA">
                                      <p:cBhvr>
                                        <p:cTn id="6" dur="2000" fill="hold"/>
                                        <p:tgtEl>
                                          <p:spTgt spid="110"/>
                                        </p:tgtEl>
                                        <p:attrNameLst>
                                          <p:attrName>ppt_x</p:attrName>
                                          <p:attrName>ppt_y</p:attrName>
                                        </p:attrNameLst>
                                      </p:cBhvr>
                                      <p:rCtr x="10586" y="-3958"/>
                                    </p:animMotion>
                                  </p:childTnLst>
                                </p:cTn>
                              </p:par>
                              <p:par>
                                <p:cTn id="7" presetID="0" presetClass="path" presetSubtype="0" accel="50000" decel="50000" fill="hold" nodeType="withEffect">
                                  <p:stCondLst>
                                    <p:cond delay="0"/>
                                  </p:stCondLst>
                                  <p:childTnLst>
                                    <p:animMotion origin="layout" path="M -3.75E-6 -0.00509 L 0.21407 -0.07176 " pathEditMode="relative" rAng="0" ptsTypes="AA">
                                      <p:cBhvr>
                                        <p:cTn id="8" dur="2000" fill="hold"/>
                                        <p:tgtEl>
                                          <p:spTgt spid="235"/>
                                        </p:tgtEl>
                                        <p:attrNameLst>
                                          <p:attrName>ppt_x</p:attrName>
                                          <p:attrName>ppt_y</p:attrName>
                                        </p:attrNameLst>
                                      </p:cBhvr>
                                      <p:rCtr x="10703" y="-3333"/>
                                    </p:animMotion>
                                  </p:childTnLst>
                                </p:cTn>
                              </p:par>
                              <p:par>
                                <p:cTn id="9" presetID="0" presetClass="path" presetSubtype="0" accel="50000" decel="50000" fill="hold" nodeType="withEffect">
                                  <p:stCondLst>
                                    <p:cond delay="0"/>
                                  </p:stCondLst>
                                  <p:childTnLst>
                                    <p:animMotion origin="layout" path="M -0.00026 -0.00671 L 0.21771 -0.4331 " pathEditMode="relative" rAng="0" ptsTypes="AA">
                                      <p:cBhvr>
                                        <p:cTn id="10" dur="2000" fill="hold"/>
                                        <p:tgtEl>
                                          <p:spTgt spid="240"/>
                                        </p:tgtEl>
                                        <p:attrNameLst>
                                          <p:attrName>ppt_x</p:attrName>
                                          <p:attrName>ppt_y</p:attrName>
                                        </p:attrNameLst>
                                      </p:cBhvr>
                                      <p:rCtr x="10898" y="-21319"/>
                                    </p:animMotion>
                                  </p:childTnLst>
                                </p:cTn>
                              </p:par>
                              <p:par>
                                <p:cTn id="11" presetID="0" presetClass="path" presetSubtype="0" accel="50000" decel="50000" fill="hold" nodeType="withEffect">
                                  <p:stCondLst>
                                    <p:cond delay="0"/>
                                  </p:stCondLst>
                                  <p:childTnLst>
                                    <p:animMotion origin="layout" path="M -0.00273 0.00671 L 0.21784 -0.43473 " pathEditMode="relative" rAng="0" ptsTypes="AA">
                                      <p:cBhvr>
                                        <p:cTn id="12" dur="2000" fill="hold"/>
                                        <p:tgtEl>
                                          <p:spTgt spid="115"/>
                                        </p:tgtEl>
                                        <p:attrNameLst>
                                          <p:attrName>ppt_x</p:attrName>
                                          <p:attrName>ppt_y</p:attrName>
                                        </p:attrNameLst>
                                      </p:cBhvr>
                                      <p:rCtr x="11029" y="-22083"/>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7"/>
                                        </p:tgtEl>
                                        <p:attrNameLst>
                                          <p:attrName>style.visibility</p:attrName>
                                        </p:attrNameLst>
                                      </p:cBhvr>
                                      <p:to>
                                        <p:strVal val="visible"/>
                                      </p:to>
                                    </p:set>
                                    <p:animEffect transition="in" filter="wipe(left)">
                                      <p:cBhvr>
                                        <p:cTn id="17" dur="500"/>
                                        <p:tgtEl>
                                          <p:spTgt spid="25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55"/>
                                        </p:tgtEl>
                                        <p:attrNameLst>
                                          <p:attrName>style.visibility</p:attrName>
                                        </p:attrNameLst>
                                      </p:cBhvr>
                                      <p:to>
                                        <p:strVal val="visible"/>
                                      </p:to>
                                    </p:set>
                                    <p:anim calcmode="lin" valueType="num">
                                      <p:cBhvr additive="base">
                                        <p:cTn id="22" dur="500"/>
                                        <p:tgtEl>
                                          <p:spTgt spid="255"/>
                                        </p:tgtEl>
                                        <p:attrNameLst>
                                          <p:attrName>ppt_x</p:attrName>
                                        </p:attrNameLst>
                                      </p:cBhvr>
                                      <p:tavLst>
                                        <p:tav tm="0">
                                          <p:val>
                                            <p:strVal val="#ppt_x-#ppt_w*1.125000"/>
                                          </p:val>
                                        </p:tav>
                                        <p:tav tm="100000">
                                          <p:val>
                                            <p:strVal val="#ppt_x"/>
                                          </p:val>
                                        </p:tav>
                                      </p:tavLst>
                                    </p:anim>
                                    <p:animEffect transition="in" filter="wipe(right)">
                                      <p:cBhvr>
                                        <p:cTn id="23" dur="500"/>
                                        <p:tgtEl>
                                          <p:spTgt spid="255"/>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p:tgtEl>
                                          <p:spTgt spid="38"/>
                                        </p:tgtEl>
                                        <p:attrNameLst>
                                          <p:attrName>ppt_x</p:attrName>
                                        </p:attrNameLst>
                                      </p:cBhvr>
                                      <p:tavLst>
                                        <p:tav tm="0">
                                          <p:val>
                                            <p:strVal val="#ppt_x-#ppt_w*1.125000"/>
                                          </p:val>
                                        </p:tav>
                                        <p:tav tm="100000">
                                          <p:val>
                                            <p:strVal val="#ppt_x"/>
                                          </p:val>
                                        </p:tav>
                                      </p:tavLst>
                                    </p:anim>
                                    <p:animEffect transition="in" filter="wipe(righ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8"/>
                                        </p:tgtEl>
                                        <p:attrNameLst>
                                          <p:attrName>style.visibility</p:attrName>
                                        </p:attrNameLst>
                                      </p:cBhvr>
                                      <p:to>
                                        <p:strVal val="visible"/>
                                      </p:to>
                                    </p:set>
                                    <p:animEffect transition="in" filter="wipe(left)">
                                      <p:cBhvr>
                                        <p:cTn id="32" dur="500"/>
                                        <p:tgtEl>
                                          <p:spTgt spid="298"/>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347"/>
                                        </p:tgtEl>
                                        <p:attrNameLst>
                                          <p:attrName>style.visibility</p:attrName>
                                        </p:attrNameLst>
                                      </p:cBhvr>
                                      <p:to>
                                        <p:strVal val="visible"/>
                                      </p:to>
                                    </p:set>
                                    <p:anim calcmode="lin" valueType="num">
                                      <p:cBhvr additive="base">
                                        <p:cTn id="35" dur="500"/>
                                        <p:tgtEl>
                                          <p:spTgt spid="347"/>
                                        </p:tgtEl>
                                        <p:attrNameLst>
                                          <p:attrName>ppt_x</p:attrName>
                                        </p:attrNameLst>
                                      </p:cBhvr>
                                      <p:tavLst>
                                        <p:tav tm="0">
                                          <p:val>
                                            <p:strVal val="#ppt_x-#ppt_w*1.125000"/>
                                          </p:val>
                                        </p:tav>
                                        <p:tav tm="100000">
                                          <p:val>
                                            <p:strVal val="#ppt_x"/>
                                          </p:val>
                                        </p:tav>
                                      </p:tavLst>
                                    </p:anim>
                                    <p:animEffect transition="in" filter="wipe(right)">
                                      <p:cBhvr>
                                        <p:cTn id="36" dur="500"/>
                                        <p:tgtEl>
                                          <p:spTgt spid="34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48"/>
                                        </p:tgtEl>
                                        <p:attrNameLst>
                                          <p:attrName>style.visibility</p:attrName>
                                        </p:attrNameLst>
                                      </p:cBhvr>
                                      <p:to>
                                        <p:strVal val="visible"/>
                                      </p:to>
                                    </p:set>
                                    <p:anim calcmode="lin" valueType="num">
                                      <p:cBhvr additive="base">
                                        <p:cTn id="41" dur="500" fill="hold"/>
                                        <p:tgtEl>
                                          <p:spTgt spid="348"/>
                                        </p:tgtEl>
                                        <p:attrNameLst>
                                          <p:attrName>ppt_x</p:attrName>
                                        </p:attrNameLst>
                                      </p:cBhvr>
                                      <p:tavLst>
                                        <p:tav tm="0">
                                          <p:val>
                                            <p:strVal val="#ppt_x"/>
                                          </p:val>
                                        </p:tav>
                                        <p:tav tm="100000">
                                          <p:val>
                                            <p:strVal val="#ppt_x"/>
                                          </p:val>
                                        </p:tav>
                                      </p:tavLst>
                                    </p:anim>
                                    <p:anim calcmode="lin" valueType="num">
                                      <p:cBhvr additive="base">
                                        <p:cTn id="42" dur="500" fill="hold"/>
                                        <p:tgtEl>
                                          <p:spTgt spid="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5" grpId="0" animBg="1"/>
      <p:bldP spid="257" grpId="0" animBg="1"/>
      <p:bldP spid="298" grpId="0" animBg="1"/>
      <p:bldP spid="347" grpId="0" animBg="1"/>
      <p:bldP spid="3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2</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59976"/>
            <a:ext cx="9392355" cy="654423"/>
          </a:xfrm>
        </p:spPr>
        <p:txBody>
          <a:bodyPr/>
          <a:lstStyle/>
          <a:p>
            <a:r>
              <a:rPr lang="en-US" sz="4000" b="1" dirty="0">
                <a:solidFill>
                  <a:schemeClr val="tx1">
                    <a:lumMod val="50000"/>
                  </a:schemeClr>
                </a:solidFill>
                <a:latin typeface="Helvetica" pitchFamily="2" charset="0"/>
              </a:rPr>
              <a:t>Deep Learning Applications</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grpSp>
        <p:nvGrpSpPr>
          <p:cNvPr id="4" name="Group 3">
            <a:extLst>
              <a:ext uri="{FF2B5EF4-FFF2-40B4-BE49-F238E27FC236}">
                <a16:creationId xmlns:a16="http://schemas.microsoft.com/office/drawing/2014/main" id="{E9F9DDC4-F8B4-6347-A748-787088CCC6C2}"/>
              </a:ext>
            </a:extLst>
          </p:cNvPr>
          <p:cNvGrpSpPr/>
          <p:nvPr/>
        </p:nvGrpSpPr>
        <p:grpSpPr>
          <a:xfrm>
            <a:off x="1266806" y="1387737"/>
            <a:ext cx="3885905" cy="1803633"/>
            <a:chOff x="1266806" y="1387737"/>
            <a:chExt cx="3885905" cy="1803633"/>
          </a:xfrm>
        </p:grpSpPr>
        <p:pic>
          <p:nvPicPr>
            <p:cNvPr id="8" name="Picture 7">
              <a:extLst>
                <a:ext uri="{FF2B5EF4-FFF2-40B4-BE49-F238E27FC236}">
                  <a16:creationId xmlns:a16="http://schemas.microsoft.com/office/drawing/2014/main" id="{F2D0A0A4-A1BC-8D45-A61D-A400F0F03B28}"/>
                </a:ext>
              </a:extLst>
            </p:cNvPr>
            <p:cNvPicPr>
              <a:picLocks noChangeAspect="1"/>
            </p:cNvPicPr>
            <p:nvPr/>
          </p:nvPicPr>
          <p:blipFill>
            <a:blip r:embed="rId3"/>
            <a:stretch>
              <a:fillRect/>
            </a:stretch>
          </p:blipFill>
          <p:spPr>
            <a:xfrm>
              <a:off x="1266806" y="1757069"/>
              <a:ext cx="3397029" cy="1434301"/>
            </a:xfrm>
            <a:prstGeom prst="rect">
              <a:avLst/>
            </a:prstGeom>
          </p:spPr>
        </p:pic>
        <p:sp>
          <p:nvSpPr>
            <p:cNvPr id="9" name="TextBox 8">
              <a:extLst>
                <a:ext uri="{FF2B5EF4-FFF2-40B4-BE49-F238E27FC236}">
                  <a16:creationId xmlns:a16="http://schemas.microsoft.com/office/drawing/2014/main" id="{CC5B3A13-7331-EF49-A134-4573F073E985}"/>
                </a:ext>
              </a:extLst>
            </p:cNvPr>
            <p:cNvSpPr txBox="1"/>
            <p:nvPr/>
          </p:nvSpPr>
          <p:spPr>
            <a:xfrm>
              <a:off x="2253870" y="1387737"/>
              <a:ext cx="1799275" cy="369332"/>
            </a:xfrm>
            <a:prstGeom prst="rect">
              <a:avLst/>
            </a:prstGeom>
            <a:noFill/>
          </p:spPr>
          <p:txBody>
            <a:bodyPr wrap="none" rtlCol="0">
              <a:spAutoFit/>
            </a:bodyPr>
            <a:lstStyle/>
            <a:p>
              <a:r>
                <a:rPr lang="en-US" b="1" dirty="0">
                  <a:solidFill>
                    <a:schemeClr val="tx1">
                      <a:lumMod val="50000"/>
                    </a:schemeClr>
                  </a:solidFill>
                </a:rPr>
                <a:t>Object Detection</a:t>
              </a:r>
            </a:p>
          </p:txBody>
        </p:sp>
        <p:pic>
          <p:nvPicPr>
            <p:cNvPr id="10" name="Picture 9">
              <a:extLst>
                <a:ext uri="{FF2B5EF4-FFF2-40B4-BE49-F238E27FC236}">
                  <a16:creationId xmlns:a16="http://schemas.microsoft.com/office/drawing/2014/main" id="{31EE4AED-690D-0A4F-911E-A3CA0A6B8C2D}"/>
                </a:ext>
              </a:extLst>
            </p:cNvPr>
            <p:cNvPicPr>
              <a:picLocks noChangeAspect="1"/>
            </p:cNvPicPr>
            <p:nvPr/>
          </p:nvPicPr>
          <p:blipFill>
            <a:blip r:embed="rId4"/>
            <a:stretch>
              <a:fillRect/>
            </a:stretch>
          </p:blipFill>
          <p:spPr>
            <a:xfrm>
              <a:off x="2732517" y="1735162"/>
              <a:ext cx="2420194" cy="1456208"/>
            </a:xfrm>
            <a:prstGeom prst="rect">
              <a:avLst/>
            </a:prstGeom>
          </p:spPr>
        </p:pic>
      </p:grpSp>
      <p:grpSp>
        <p:nvGrpSpPr>
          <p:cNvPr id="25" name="Group 24">
            <a:extLst>
              <a:ext uri="{FF2B5EF4-FFF2-40B4-BE49-F238E27FC236}">
                <a16:creationId xmlns:a16="http://schemas.microsoft.com/office/drawing/2014/main" id="{94EB8BC0-0876-DF49-BEBC-CA6CEB774926}"/>
              </a:ext>
            </a:extLst>
          </p:cNvPr>
          <p:cNvGrpSpPr/>
          <p:nvPr/>
        </p:nvGrpSpPr>
        <p:grpSpPr>
          <a:xfrm>
            <a:off x="7411234" y="1288729"/>
            <a:ext cx="2317208" cy="1940749"/>
            <a:chOff x="1137190" y="3553560"/>
            <a:chExt cx="2317208" cy="1940749"/>
          </a:xfrm>
        </p:grpSpPr>
        <p:sp>
          <p:nvSpPr>
            <p:cNvPr id="11" name="TextBox 10">
              <a:extLst>
                <a:ext uri="{FF2B5EF4-FFF2-40B4-BE49-F238E27FC236}">
                  <a16:creationId xmlns:a16="http://schemas.microsoft.com/office/drawing/2014/main" id="{B06D199D-2BFD-414F-8ABB-33B8D87C41B7}"/>
                </a:ext>
              </a:extLst>
            </p:cNvPr>
            <p:cNvSpPr txBox="1"/>
            <p:nvPr/>
          </p:nvSpPr>
          <p:spPr>
            <a:xfrm>
              <a:off x="1137190" y="3553560"/>
              <a:ext cx="2052421" cy="369332"/>
            </a:xfrm>
            <a:prstGeom prst="rect">
              <a:avLst/>
            </a:prstGeom>
            <a:noFill/>
          </p:spPr>
          <p:txBody>
            <a:bodyPr wrap="none" rtlCol="0">
              <a:spAutoFit/>
            </a:bodyPr>
            <a:lstStyle/>
            <a:p>
              <a:r>
                <a:rPr lang="en-US" b="1" dirty="0">
                  <a:solidFill>
                    <a:schemeClr val="tx1">
                      <a:lumMod val="50000"/>
                    </a:schemeClr>
                  </a:solidFill>
                </a:rPr>
                <a:t>Speech Recognition</a:t>
              </a:r>
            </a:p>
          </p:txBody>
        </p:sp>
        <p:pic>
          <p:nvPicPr>
            <p:cNvPr id="12" name="Picture 2" descr="mage result for speech recognition ai">
              <a:extLst>
                <a:ext uri="{FF2B5EF4-FFF2-40B4-BE49-F238E27FC236}">
                  <a16:creationId xmlns:a16="http://schemas.microsoft.com/office/drawing/2014/main" id="{BF5BDA9C-E67D-DE47-8D43-723774E30C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190" y="3949503"/>
              <a:ext cx="2317208" cy="15448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44F71930-C14C-3046-8AE1-273488953C40}"/>
              </a:ext>
            </a:extLst>
          </p:cNvPr>
          <p:cNvGrpSpPr/>
          <p:nvPr/>
        </p:nvGrpSpPr>
        <p:grpSpPr>
          <a:xfrm>
            <a:off x="790121" y="3600315"/>
            <a:ext cx="2693798" cy="1747244"/>
            <a:chOff x="5301261" y="1387737"/>
            <a:chExt cx="2693798" cy="1747244"/>
          </a:xfrm>
        </p:grpSpPr>
        <p:pic>
          <p:nvPicPr>
            <p:cNvPr id="15" name="Picture 8" descr="http://3s81si1s5ygj3mzby34dq6qf-wpengine.netdna-ssl.com/wp-content/uploads/2018/10/Berk1.png">
              <a:extLst>
                <a:ext uri="{FF2B5EF4-FFF2-40B4-BE49-F238E27FC236}">
                  <a16:creationId xmlns:a16="http://schemas.microsoft.com/office/drawing/2014/main" id="{17DE4B2B-D011-2A45-BA72-49BCE9502AC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28" b="19872"/>
            <a:stretch/>
          </p:blipFill>
          <p:spPr bwMode="auto">
            <a:xfrm>
              <a:off x="5301261" y="1727759"/>
              <a:ext cx="2693798" cy="140722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CFA2356-46A3-8349-AF58-BBD14ABF31BC}"/>
                </a:ext>
              </a:extLst>
            </p:cNvPr>
            <p:cNvSpPr txBox="1"/>
            <p:nvPr/>
          </p:nvSpPr>
          <p:spPr>
            <a:xfrm>
              <a:off x="5501853" y="1387737"/>
              <a:ext cx="2152192" cy="369332"/>
            </a:xfrm>
            <a:prstGeom prst="rect">
              <a:avLst/>
            </a:prstGeom>
            <a:noFill/>
          </p:spPr>
          <p:txBody>
            <a:bodyPr wrap="none" rtlCol="0">
              <a:spAutoFit/>
            </a:bodyPr>
            <a:lstStyle/>
            <a:p>
              <a:r>
                <a:rPr lang="en-US" b="1" dirty="0">
                  <a:solidFill>
                    <a:schemeClr val="tx1">
                      <a:lumMod val="50000"/>
                    </a:schemeClr>
                  </a:solidFill>
                </a:rPr>
                <a:t>Image Segmentation</a:t>
              </a:r>
            </a:p>
          </p:txBody>
        </p:sp>
      </p:grpSp>
      <p:grpSp>
        <p:nvGrpSpPr>
          <p:cNvPr id="24" name="Group 23">
            <a:extLst>
              <a:ext uri="{FF2B5EF4-FFF2-40B4-BE49-F238E27FC236}">
                <a16:creationId xmlns:a16="http://schemas.microsoft.com/office/drawing/2014/main" id="{AEF6FCCF-62F1-634D-B16C-C9F63FB48E4E}"/>
              </a:ext>
            </a:extLst>
          </p:cNvPr>
          <p:cNvGrpSpPr/>
          <p:nvPr/>
        </p:nvGrpSpPr>
        <p:grpSpPr>
          <a:xfrm>
            <a:off x="5342487" y="1315650"/>
            <a:ext cx="1811495" cy="1962179"/>
            <a:chOff x="8055928" y="1387737"/>
            <a:chExt cx="1811495" cy="1962179"/>
          </a:xfrm>
        </p:grpSpPr>
        <p:pic>
          <p:nvPicPr>
            <p:cNvPr id="13" name="Picture 4" descr="mage result for medical imaging dnn">
              <a:extLst>
                <a:ext uri="{FF2B5EF4-FFF2-40B4-BE49-F238E27FC236}">
                  <a16:creationId xmlns:a16="http://schemas.microsoft.com/office/drawing/2014/main" id="{71E362B3-9F41-2547-AB01-A21AE7AAE82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270" t="35652" r="59247" b="9238"/>
            <a:stretch/>
          </p:blipFill>
          <p:spPr bwMode="auto">
            <a:xfrm>
              <a:off x="8055928" y="1758069"/>
              <a:ext cx="1770114" cy="159184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E62B9B3-36D3-8148-9F9E-8C7BA0749BDE}"/>
                </a:ext>
              </a:extLst>
            </p:cNvPr>
            <p:cNvSpPr txBox="1"/>
            <p:nvPr/>
          </p:nvSpPr>
          <p:spPr>
            <a:xfrm>
              <a:off x="8108352" y="1387737"/>
              <a:ext cx="1759071" cy="369332"/>
            </a:xfrm>
            <a:prstGeom prst="rect">
              <a:avLst/>
            </a:prstGeom>
            <a:noFill/>
          </p:spPr>
          <p:txBody>
            <a:bodyPr wrap="none" rtlCol="0">
              <a:spAutoFit/>
            </a:bodyPr>
            <a:lstStyle/>
            <a:p>
              <a:r>
                <a:rPr lang="en-US" b="1" dirty="0">
                  <a:solidFill>
                    <a:schemeClr val="tx1">
                      <a:lumMod val="50000"/>
                    </a:schemeClr>
                  </a:solidFill>
                </a:rPr>
                <a:t>Medical Imaging</a:t>
              </a:r>
            </a:p>
          </p:txBody>
        </p:sp>
      </p:grpSp>
      <p:grpSp>
        <p:nvGrpSpPr>
          <p:cNvPr id="28" name="Group 27">
            <a:extLst>
              <a:ext uri="{FF2B5EF4-FFF2-40B4-BE49-F238E27FC236}">
                <a16:creationId xmlns:a16="http://schemas.microsoft.com/office/drawing/2014/main" id="{80D313F1-B5B8-384D-93A2-EAD81FEB2E0E}"/>
              </a:ext>
            </a:extLst>
          </p:cNvPr>
          <p:cNvGrpSpPr/>
          <p:nvPr/>
        </p:nvGrpSpPr>
        <p:grpSpPr>
          <a:xfrm>
            <a:off x="8685735" y="3580171"/>
            <a:ext cx="1765301" cy="2275680"/>
            <a:chOff x="8685735" y="3580171"/>
            <a:chExt cx="1765301" cy="2275680"/>
          </a:xfrm>
        </p:grpSpPr>
        <p:pic>
          <p:nvPicPr>
            <p:cNvPr id="14" name="Picture 6" descr="mage result for alpha go">
              <a:extLst>
                <a:ext uri="{FF2B5EF4-FFF2-40B4-BE49-F238E27FC236}">
                  <a16:creationId xmlns:a16="http://schemas.microsoft.com/office/drawing/2014/main" id="{168DF00B-0BC3-E348-9F4D-0E539F3E725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4070" t="-1567" r="22990" b="-1"/>
            <a:stretch/>
          </p:blipFill>
          <p:spPr bwMode="auto">
            <a:xfrm>
              <a:off x="8685735" y="3957140"/>
              <a:ext cx="1765301" cy="189871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44997EC-B5EC-B24A-AA40-03B9977F741E}"/>
                </a:ext>
              </a:extLst>
            </p:cNvPr>
            <p:cNvSpPr txBox="1"/>
            <p:nvPr/>
          </p:nvSpPr>
          <p:spPr>
            <a:xfrm>
              <a:off x="8974599" y="3580171"/>
              <a:ext cx="840295" cy="369332"/>
            </a:xfrm>
            <a:prstGeom prst="rect">
              <a:avLst/>
            </a:prstGeom>
            <a:noFill/>
          </p:spPr>
          <p:txBody>
            <a:bodyPr wrap="none" rtlCol="0">
              <a:spAutoFit/>
            </a:bodyPr>
            <a:lstStyle/>
            <a:p>
              <a:r>
                <a:rPr lang="en-US" b="1" dirty="0">
                  <a:solidFill>
                    <a:schemeClr val="tx1">
                      <a:lumMod val="50000"/>
                    </a:schemeClr>
                  </a:solidFill>
                </a:rPr>
                <a:t>Games</a:t>
              </a:r>
            </a:p>
          </p:txBody>
        </p:sp>
      </p:grpSp>
      <p:grpSp>
        <p:nvGrpSpPr>
          <p:cNvPr id="26" name="Group 25">
            <a:extLst>
              <a:ext uri="{FF2B5EF4-FFF2-40B4-BE49-F238E27FC236}">
                <a16:creationId xmlns:a16="http://schemas.microsoft.com/office/drawing/2014/main" id="{53B37D73-0505-DE44-A32C-6BE1363E300A}"/>
              </a:ext>
            </a:extLst>
          </p:cNvPr>
          <p:cNvGrpSpPr/>
          <p:nvPr/>
        </p:nvGrpSpPr>
        <p:grpSpPr>
          <a:xfrm>
            <a:off x="3595481" y="3613324"/>
            <a:ext cx="2449619" cy="1880985"/>
            <a:chOff x="3595481" y="3613324"/>
            <a:chExt cx="2449619" cy="1880985"/>
          </a:xfrm>
        </p:grpSpPr>
        <p:pic>
          <p:nvPicPr>
            <p:cNvPr id="19" name="Picture 10" descr="mage result for text to speech">
              <a:extLst>
                <a:ext uri="{FF2B5EF4-FFF2-40B4-BE49-F238E27FC236}">
                  <a16:creationId xmlns:a16="http://schemas.microsoft.com/office/drawing/2014/main" id="{86BC0600-2601-304D-839D-9F2FFC3140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5481" y="4116398"/>
              <a:ext cx="2449619" cy="137791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D94AD9-7505-394E-848B-F996CFFD8B00}"/>
                </a:ext>
              </a:extLst>
            </p:cNvPr>
            <p:cNvSpPr txBox="1"/>
            <p:nvPr/>
          </p:nvSpPr>
          <p:spPr>
            <a:xfrm>
              <a:off x="3927128" y="3613324"/>
              <a:ext cx="1566326" cy="369332"/>
            </a:xfrm>
            <a:prstGeom prst="rect">
              <a:avLst/>
            </a:prstGeom>
            <a:noFill/>
          </p:spPr>
          <p:txBody>
            <a:bodyPr wrap="none" rtlCol="0">
              <a:spAutoFit/>
            </a:bodyPr>
            <a:lstStyle/>
            <a:p>
              <a:r>
                <a:rPr lang="en-US" b="1" dirty="0">
                  <a:solidFill>
                    <a:schemeClr val="tx1">
                      <a:lumMod val="50000"/>
                    </a:schemeClr>
                  </a:solidFill>
                </a:rPr>
                <a:t>Text to Speech</a:t>
              </a:r>
            </a:p>
          </p:txBody>
        </p:sp>
      </p:grpSp>
      <p:grpSp>
        <p:nvGrpSpPr>
          <p:cNvPr id="27" name="Group 26">
            <a:extLst>
              <a:ext uri="{FF2B5EF4-FFF2-40B4-BE49-F238E27FC236}">
                <a16:creationId xmlns:a16="http://schemas.microsoft.com/office/drawing/2014/main" id="{600E70E9-B03E-BF47-8565-E1FC44227E94}"/>
              </a:ext>
            </a:extLst>
          </p:cNvPr>
          <p:cNvGrpSpPr/>
          <p:nvPr/>
        </p:nvGrpSpPr>
        <p:grpSpPr>
          <a:xfrm>
            <a:off x="6095033" y="3580171"/>
            <a:ext cx="2437031" cy="2056337"/>
            <a:chOff x="6095033" y="3580171"/>
            <a:chExt cx="2437031" cy="2056337"/>
          </a:xfrm>
        </p:grpSpPr>
        <p:pic>
          <p:nvPicPr>
            <p:cNvPr id="21" name="Picture 12" descr="elated image">
              <a:extLst>
                <a:ext uri="{FF2B5EF4-FFF2-40B4-BE49-F238E27FC236}">
                  <a16:creationId xmlns:a16="http://schemas.microsoft.com/office/drawing/2014/main" id="{9BA2072B-81EF-EA46-9B80-2D77995CD62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5033" y="4024006"/>
              <a:ext cx="2437031" cy="161250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856C3E9-31F4-3A42-967E-8255CB98D68E}"/>
                </a:ext>
              </a:extLst>
            </p:cNvPr>
            <p:cNvSpPr txBox="1"/>
            <p:nvPr/>
          </p:nvSpPr>
          <p:spPr>
            <a:xfrm>
              <a:off x="6426958" y="3580171"/>
              <a:ext cx="1968552" cy="369332"/>
            </a:xfrm>
            <a:prstGeom prst="rect">
              <a:avLst/>
            </a:prstGeom>
            <a:noFill/>
          </p:spPr>
          <p:txBody>
            <a:bodyPr wrap="none" rtlCol="0">
              <a:spAutoFit/>
            </a:bodyPr>
            <a:lstStyle/>
            <a:p>
              <a:r>
                <a:rPr lang="en-US" b="1" dirty="0">
                  <a:solidFill>
                    <a:schemeClr val="tx1">
                      <a:lumMod val="50000"/>
                    </a:schemeClr>
                  </a:solidFill>
                </a:rPr>
                <a:t>Recommendations</a:t>
              </a:r>
            </a:p>
          </p:txBody>
        </p:sp>
      </p:grpSp>
      <p:sp>
        <p:nvSpPr>
          <p:cNvPr id="2" name="Left Arrow 1">
            <a:extLst>
              <a:ext uri="{FF2B5EF4-FFF2-40B4-BE49-F238E27FC236}">
                <a16:creationId xmlns:a16="http://schemas.microsoft.com/office/drawing/2014/main" id="{CF881F37-B85C-214C-ADA1-D73B33BD59F7}"/>
              </a:ext>
            </a:extLst>
          </p:cNvPr>
          <p:cNvSpPr/>
          <p:nvPr/>
        </p:nvSpPr>
        <p:spPr>
          <a:xfrm>
            <a:off x="10087021" y="3413991"/>
            <a:ext cx="613924" cy="2791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DFB51CC-02F7-914C-8CED-DB53961C6E09}"/>
              </a:ext>
            </a:extLst>
          </p:cNvPr>
          <p:cNvSpPr txBox="1"/>
          <p:nvPr/>
        </p:nvSpPr>
        <p:spPr>
          <a:xfrm>
            <a:off x="10810895" y="2980006"/>
            <a:ext cx="1113262" cy="1200329"/>
          </a:xfrm>
          <a:prstGeom prst="rect">
            <a:avLst/>
          </a:prstGeom>
          <a:noFill/>
        </p:spPr>
        <p:txBody>
          <a:bodyPr wrap="square" rtlCol="0">
            <a:spAutoFit/>
          </a:bodyPr>
          <a:lstStyle/>
          <a:p>
            <a:r>
              <a:rPr lang="en-US" altLang="zh-CN" b="1" dirty="0">
                <a:solidFill>
                  <a:schemeClr val="tx1">
                    <a:lumMod val="50000"/>
                  </a:schemeClr>
                </a:solidFill>
              </a:rPr>
              <a:t>Deep</a:t>
            </a:r>
            <a:r>
              <a:rPr lang="zh-CN" altLang="en-US" b="1" dirty="0">
                <a:solidFill>
                  <a:schemeClr val="tx1">
                    <a:lumMod val="50000"/>
                  </a:schemeClr>
                </a:solidFill>
              </a:rPr>
              <a:t> </a:t>
            </a:r>
            <a:r>
              <a:rPr lang="en-US" altLang="zh-CN" b="1" dirty="0">
                <a:solidFill>
                  <a:schemeClr val="tx1">
                    <a:lumMod val="50000"/>
                  </a:schemeClr>
                </a:solidFill>
              </a:rPr>
              <a:t>Neural</a:t>
            </a:r>
            <a:r>
              <a:rPr lang="zh-CN" altLang="en-US" b="1" dirty="0">
                <a:solidFill>
                  <a:schemeClr val="tx1">
                    <a:lumMod val="50000"/>
                  </a:schemeClr>
                </a:solidFill>
              </a:rPr>
              <a:t> </a:t>
            </a:r>
            <a:r>
              <a:rPr lang="en-US" altLang="zh-CN" b="1" dirty="0">
                <a:solidFill>
                  <a:schemeClr val="tx1">
                    <a:lumMod val="50000"/>
                  </a:schemeClr>
                </a:solidFill>
              </a:rPr>
              <a:t>Network</a:t>
            </a:r>
            <a:r>
              <a:rPr lang="zh-CN" altLang="en-US" b="1" dirty="0">
                <a:solidFill>
                  <a:schemeClr val="tx1">
                    <a:lumMod val="50000"/>
                  </a:schemeClr>
                </a:solidFill>
              </a:rPr>
              <a:t> </a:t>
            </a:r>
            <a:r>
              <a:rPr lang="en-US" altLang="zh-CN" b="1" dirty="0">
                <a:solidFill>
                  <a:schemeClr val="tx1">
                    <a:lumMod val="50000"/>
                  </a:schemeClr>
                </a:solidFill>
              </a:rPr>
              <a:t>(DNN)</a:t>
            </a:r>
            <a:endParaRPr lang="en-US" b="1" dirty="0">
              <a:solidFill>
                <a:schemeClr val="tx1">
                  <a:lumMod val="50000"/>
                </a:schemeClr>
              </a:solidFill>
            </a:endParaRPr>
          </a:p>
        </p:txBody>
      </p:sp>
    </p:spTree>
    <p:extLst>
      <p:ext uri="{BB962C8B-B14F-4D97-AF65-F5344CB8AC3E}">
        <p14:creationId xmlns:p14="http://schemas.microsoft.com/office/powerpoint/2010/main" val="81523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2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right)">
                                      <p:cBhvr>
                                        <p:cTn id="36" dur="500"/>
                                        <p:tgtEl>
                                          <p:spTgt spid="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right)">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20</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94467"/>
            <a:ext cx="9392355" cy="619932"/>
          </a:xfrm>
        </p:spPr>
        <p:txBody>
          <a:bodyPr/>
          <a:lstStyle/>
          <a:p>
            <a:r>
              <a:rPr lang="en-US" sz="4000" b="1" dirty="0">
                <a:solidFill>
                  <a:schemeClr val="tx1">
                    <a:lumMod val="50000"/>
                  </a:schemeClr>
                </a:solidFill>
                <a:latin typeface="Helvetica" pitchFamily="2" charset="0"/>
              </a:rPr>
              <a:t>MAERI behavior</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8" name="Rectangle 7">
            <a:extLst>
              <a:ext uri="{FF2B5EF4-FFF2-40B4-BE49-F238E27FC236}">
                <a16:creationId xmlns:a16="http://schemas.microsoft.com/office/drawing/2014/main" id="{99969234-0CC6-B84E-AE7D-FAAECB5C7BD5}"/>
              </a:ext>
            </a:extLst>
          </p:cNvPr>
          <p:cNvSpPr/>
          <p:nvPr/>
        </p:nvSpPr>
        <p:spPr>
          <a:xfrm>
            <a:off x="166242" y="4630987"/>
            <a:ext cx="11980850" cy="1160584"/>
          </a:xfrm>
          <a:prstGeom prst="rect">
            <a:avLst/>
          </a:prstGeom>
          <a:solidFill>
            <a:schemeClr val="tx1">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Reduce Network (RN)</a:t>
            </a:r>
          </a:p>
        </p:txBody>
      </p:sp>
      <p:sp>
        <p:nvSpPr>
          <p:cNvPr id="9" name="Rectangle 8">
            <a:extLst>
              <a:ext uri="{FF2B5EF4-FFF2-40B4-BE49-F238E27FC236}">
                <a16:creationId xmlns:a16="http://schemas.microsoft.com/office/drawing/2014/main" id="{2232CF3F-0488-0441-814F-91BD3BD89FD3}"/>
              </a:ext>
            </a:extLst>
          </p:cNvPr>
          <p:cNvSpPr/>
          <p:nvPr/>
        </p:nvSpPr>
        <p:spPr>
          <a:xfrm rot="10800000">
            <a:off x="3262831" y="4061620"/>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0" name="TextBox 9">
            <a:extLst>
              <a:ext uri="{FF2B5EF4-FFF2-40B4-BE49-F238E27FC236}">
                <a16:creationId xmlns:a16="http://schemas.microsoft.com/office/drawing/2014/main" id="{0F1D36AF-BE1D-074F-B83E-E1B4E60A0D23}"/>
              </a:ext>
            </a:extLst>
          </p:cNvPr>
          <p:cNvSpPr txBox="1"/>
          <p:nvPr/>
        </p:nvSpPr>
        <p:spPr>
          <a:xfrm>
            <a:off x="3180148" y="4111417"/>
            <a:ext cx="750277" cy="369332"/>
          </a:xfrm>
          <a:prstGeom prst="rect">
            <a:avLst/>
          </a:prstGeom>
          <a:noFill/>
        </p:spPr>
        <p:txBody>
          <a:bodyPr wrap="square" rtlCol="0">
            <a:spAutoFit/>
          </a:bodyPr>
          <a:lstStyle/>
          <a:p>
            <a:r>
              <a:rPr lang="en-US" dirty="0"/>
              <a:t>MS1</a:t>
            </a:r>
            <a:r>
              <a:rPr lang="en-US" altLang="zh-CN" dirty="0"/>
              <a:t>1</a:t>
            </a:r>
            <a:endParaRPr lang="en-US" dirty="0"/>
          </a:p>
        </p:txBody>
      </p:sp>
      <p:sp>
        <p:nvSpPr>
          <p:cNvPr id="11" name="Rectangle 10">
            <a:extLst>
              <a:ext uri="{FF2B5EF4-FFF2-40B4-BE49-F238E27FC236}">
                <a16:creationId xmlns:a16="http://schemas.microsoft.com/office/drawing/2014/main" id="{A6BE1FA5-15BB-1247-A25B-60D2313BB213}"/>
              </a:ext>
            </a:extLst>
          </p:cNvPr>
          <p:cNvSpPr/>
          <p:nvPr/>
        </p:nvSpPr>
        <p:spPr>
          <a:xfrm>
            <a:off x="166242" y="2742774"/>
            <a:ext cx="11980850" cy="1160584"/>
          </a:xfrm>
          <a:prstGeom prst="rect">
            <a:avLst/>
          </a:prstGeom>
          <a:solidFill>
            <a:schemeClr val="tx1">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Distribute Network (DN)</a:t>
            </a:r>
          </a:p>
        </p:txBody>
      </p:sp>
      <p:cxnSp>
        <p:nvCxnSpPr>
          <p:cNvPr id="12" name="Straight Arrow Connector 11">
            <a:extLst>
              <a:ext uri="{FF2B5EF4-FFF2-40B4-BE49-F238E27FC236}">
                <a16:creationId xmlns:a16="http://schemas.microsoft.com/office/drawing/2014/main" id="{CCA40AE3-BD08-1F46-BAB9-8717DCE0B3CB}"/>
              </a:ext>
            </a:extLst>
          </p:cNvPr>
          <p:cNvCxnSpPr>
            <a:cxnSpLocks/>
          </p:cNvCxnSpPr>
          <p:nvPr/>
        </p:nvCxnSpPr>
        <p:spPr>
          <a:xfrm rot="10800000" flipV="1">
            <a:off x="11017860" y="2689569"/>
            <a:ext cx="0" cy="1213789"/>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42FB48E-2A8F-8F4A-9076-C092B1E66BB4}"/>
              </a:ext>
            </a:extLst>
          </p:cNvPr>
          <p:cNvCxnSpPr>
            <a:cxnSpLocks/>
          </p:cNvCxnSpPr>
          <p:nvPr/>
        </p:nvCxnSpPr>
        <p:spPr>
          <a:xfrm rot="10800000" flipH="1">
            <a:off x="11295259" y="4296083"/>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51E5A61-EC7B-084F-B58A-06E7BD557ECB}"/>
              </a:ext>
            </a:extLst>
          </p:cNvPr>
          <p:cNvSpPr/>
          <p:nvPr/>
        </p:nvSpPr>
        <p:spPr>
          <a:xfrm rot="10800000">
            <a:off x="11494552" y="4058657"/>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6" name="TextBox 15">
            <a:extLst>
              <a:ext uri="{FF2B5EF4-FFF2-40B4-BE49-F238E27FC236}">
                <a16:creationId xmlns:a16="http://schemas.microsoft.com/office/drawing/2014/main" id="{4EDED386-C337-124B-ADD0-F0FA320F3114}"/>
              </a:ext>
            </a:extLst>
          </p:cNvPr>
          <p:cNvSpPr txBox="1"/>
          <p:nvPr/>
        </p:nvSpPr>
        <p:spPr>
          <a:xfrm>
            <a:off x="11396815" y="4108454"/>
            <a:ext cx="750277" cy="369332"/>
          </a:xfrm>
          <a:prstGeom prst="rect">
            <a:avLst/>
          </a:prstGeom>
          <a:noFill/>
        </p:spPr>
        <p:txBody>
          <a:bodyPr wrap="square" rtlCol="0">
            <a:spAutoFit/>
          </a:bodyPr>
          <a:lstStyle/>
          <a:p>
            <a:pPr algn="ctr"/>
            <a:r>
              <a:rPr lang="en-US" dirty="0"/>
              <a:t>MS</a:t>
            </a:r>
            <a:r>
              <a:rPr lang="en-US" altLang="zh-CN" dirty="0"/>
              <a:t>0</a:t>
            </a:r>
            <a:endParaRPr lang="en-US" dirty="0"/>
          </a:p>
        </p:txBody>
      </p:sp>
      <p:cxnSp>
        <p:nvCxnSpPr>
          <p:cNvPr id="17" name="Straight Arrow Connector 16">
            <a:extLst>
              <a:ext uri="{FF2B5EF4-FFF2-40B4-BE49-F238E27FC236}">
                <a16:creationId xmlns:a16="http://schemas.microsoft.com/office/drawing/2014/main" id="{8F0D43B9-5C3A-304C-95F2-09A59772EE85}"/>
              </a:ext>
            </a:extLst>
          </p:cNvPr>
          <p:cNvCxnSpPr>
            <a:cxnSpLocks/>
          </p:cNvCxnSpPr>
          <p:nvPr/>
        </p:nvCxnSpPr>
        <p:spPr>
          <a:xfrm rot="10800000" flipH="1">
            <a:off x="10541165" y="4299046"/>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9AE53CF-15E3-484C-8933-E504A4800FF2}"/>
              </a:ext>
            </a:extLst>
          </p:cNvPr>
          <p:cNvSpPr/>
          <p:nvPr/>
        </p:nvSpPr>
        <p:spPr>
          <a:xfrm rot="10800000">
            <a:off x="10740458" y="4061620"/>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9" name="TextBox 18">
            <a:extLst>
              <a:ext uri="{FF2B5EF4-FFF2-40B4-BE49-F238E27FC236}">
                <a16:creationId xmlns:a16="http://schemas.microsoft.com/office/drawing/2014/main" id="{92FC3258-A60F-304D-834E-0443FF1C939B}"/>
              </a:ext>
            </a:extLst>
          </p:cNvPr>
          <p:cNvSpPr txBox="1"/>
          <p:nvPr/>
        </p:nvSpPr>
        <p:spPr>
          <a:xfrm>
            <a:off x="10642721" y="4111417"/>
            <a:ext cx="750277" cy="369332"/>
          </a:xfrm>
          <a:prstGeom prst="rect">
            <a:avLst/>
          </a:prstGeom>
          <a:noFill/>
        </p:spPr>
        <p:txBody>
          <a:bodyPr wrap="square" rtlCol="0">
            <a:spAutoFit/>
          </a:bodyPr>
          <a:lstStyle/>
          <a:p>
            <a:pPr algn="ctr"/>
            <a:r>
              <a:rPr lang="en-US" dirty="0"/>
              <a:t>MS</a:t>
            </a:r>
            <a:r>
              <a:rPr lang="en-US" altLang="zh-CN" dirty="0"/>
              <a:t>1</a:t>
            </a:r>
            <a:endParaRPr lang="en-US" dirty="0"/>
          </a:p>
        </p:txBody>
      </p:sp>
      <p:cxnSp>
        <p:nvCxnSpPr>
          <p:cNvPr id="20" name="Straight Arrow Connector 19">
            <a:extLst>
              <a:ext uri="{FF2B5EF4-FFF2-40B4-BE49-F238E27FC236}">
                <a16:creationId xmlns:a16="http://schemas.microsoft.com/office/drawing/2014/main" id="{F17C5631-7BDE-F544-B0AB-222716E91C7E}"/>
              </a:ext>
            </a:extLst>
          </p:cNvPr>
          <p:cNvCxnSpPr>
            <a:cxnSpLocks/>
          </p:cNvCxnSpPr>
          <p:nvPr/>
        </p:nvCxnSpPr>
        <p:spPr>
          <a:xfrm rot="10800000" flipH="1">
            <a:off x="9790890" y="4302009"/>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13BB0A8-6ADD-4348-8403-821C86913364}"/>
              </a:ext>
            </a:extLst>
          </p:cNvPr>
          <p:cNvSpPr/>
          <p:nvPr/>
        </p:nvSpPr>
        <p:spPr>
          <a:xfrm rot="10800000">
            <a:off x="9990183" y="4064583"/>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 name="TextBox 21">
            <a:extLst>
              <a:ext uri="{FF2B5EF4-FFF2-40B4-BE49-F238E27FC236}">
                <a16:creationId xmlns:a16="http://schemas.microsoft.com/office/drawing/2014/main" id="{D2A22D1D-CC23-8047-BE9B-AEEF091191B3}"/>
              </a:ext>
            </a:extLst>
          </p:cNvPr>
          <p:cNvSpPr txBox="1"/>
          <p:nvPr/>
        </p:nvSpPr>
        <p:spPr>
          <a:xfrm>
            <a:off x="9892446" y="4114380"/>
            <a:ext cx="750277" cy="369332"/>
          </a:xfrm>
          <a:prstGeom prst="rect">
            <a:avLst/>
          </a:prstGeom>
          <a:noFill/>
        </p:spPr>
        <p:txBody>
          <a:bodyPr wrap="square" rtlCol="0">
            <a:spAutoFit/>
          </a:bodyPr>
          <a:lstStyle/>
          <a:p>
            <a:pPr algn="ctr"/>
            <a:r>
              <a:rPr lang="en-US" dirty="0"/>
              <a:t>MS</a:t>
            </a:r>
            <a:r>
              <a:rPr lang="en-US" altLang="zh-CN" dirty="0"/>
              <a:t>2</a:t>
            </a:r>
            <a:endParaRPr lang="en-US" dirty="0"/>
          </a:p>
        </p:txBody>
      </p:sp>
      <p:cxnSp>
        <p:nvCxnSpPr>
          <p:cNvPr id="23" name="Straight Arrow Connector 22">
            <a:extLst>
              <a:ext uri="{FF2B5EF4-FFF2-40B4-BE49-F238E27FC236}">
                <a16:creationId xmlns:a16="http://schemas.microsoft.com/office/drawing/2014/main" id="{8F5FA8EA-63ED-C845-A412-E322FDE12653}"/>
              </a:ext>
            </a:extLst>
          </p:cNvPr>
          <p:cNvCxnSpPr>
            <a:cxnSpLocks/>
          </p:cNvCxnSpPr>
          <p:nvPr/>
        </p:nvCxnSpPr>
        <p:spPr>
          <a:xfrm rot="10800000" flipH="1">
            <a:off x="9040617" y="4296083"/>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6EFE40D-5CBA-C84D-9722-8D458BA622F5}"/>
              </a:ext>
            </a:extLst>
          </p:cNvPr>
          <p:cNvSpPr/>
          <p:nvPr/>
        </p:nvSpPr>
        <p:spPr>
          <a:xfrm rot="10800000">
            <a:off x="9239910" y="4058657"/>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5" name="TextBox 24">
            <a:extLst>
              <a:ext uri="{FF2B5EF4-FFF2-40B4-BE49-F238E27FC236}">
                <a16:creationId xmlns:a16="http://schemas.microsoft.com/office/drawing/2014/main" id="{F996C5FF-C41A-9247-A71B-72CD5C3D1718}"/>
              </a:ext>
            </a:extLst>
          </p:cNvPr>
          <p:cNvSpPr txBox="1"/>
          <p:nvPr/>
        </p:nvSpPr>
        <p:spPr>
          <a:xfrm>
            <a:off x="9142173" y="4108454"/>
            <a:ext cx="750277" cy="369332"/>
          </a:xfrm>
          <a:prstGeom prst="rect">
            <a:avLst/>
          </a:prstGeom>
          <a:noFill/>
        </p:spPr>
        <p:txBody>
          <a:bodyPr wrap="square" rtlCol="0">
            <a:spAutoFit/>
          </a:bodyPr>
          <a:lstStyle/>
          <a:p>
            <a:pPr algn="ctr"/>
            <a:r>
              <a:rPr lang="en-US" dirty="0"/>
              <a:t>MS</a:t>
            </a:r>
            <a:r>
              <a:rPr lang="en-US" altLang="zh-CN" dirty="0"/>
              <a:t>3</a:t>
            </a:r>
            <a:endParaRPr lang="en-US" dirty="0"/>
          </a:p>
        </p:txBody>
      </p:sp>
      <p:cxnSp>
        <p:nvCxnSpPr>
          <p:cNvPr id="26" name="Straight Arrow Connector 25">
            <a:extLst>
              <a:ext uri="{FF2B5EF4-FFF2-40B4-BE49-F238E27FC236}">
                <a16:creationId xmlns:a16="http://schemas.microsoft.com/office/drawing/2014/main" id="{8DC959A9-8FC8-534C-B6D8-195A4C37E1FE}"/>
              </a:ext>
            </a:extLst>
          </p:cNvPr>
          <p:cNvCxnSpPr>
            <a:cxnSpLocks/>
          </p:cNvCxnSpPr>
          <p:nvPr/>
        </p:nvCxnSpPr>
        <p:spPr>
          <a:xfrm rot="10800000" flipH="1">
            <a:off x="8290346" y="4296083"/>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8DD98B2F-3DAF-4644-94F2-DEAE5E21AFEE}"/>
              </a:ext>
            </a:extLst>
          </p:cNvPr>
          <p:cNvSpPr/>
          <p:nvPr/>
        </p:nvSpPr>
        <p:spPr>
          <a:xfrm rot="10800000">
            <a:off x="8489639" y="4058657"/>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8" name="TextBox 27">
            <a:extLst>
              <a:ext uri="{FF2B5EF4-FFF2-40B4-BE49-F238E27FC236}">
                <a16:creationId xmlns:a16="http://schemas.microsoft.com/office/drawing/2014/main" id="{A6E1AEE2-1C53-1C4E-A213-84057F6BF264}"/>
              </a:ext>
            </a:extLst>
          </p:cNvPr>
          <p:cNvSpPr txBox="1"/>
          <p:nvPr/>
        </p:nvSpPr>
        <p:spPr>
          <a:xfrm>
            <a:off x="8391902" y="4108454"/>
            <a:ext cx="750277" cy="369332"/>
          </a:xfrm>
          <a:prstGeom prst="rect">
            <a:avLst/>
          </a:prstGeom>
          <a:noFill/>
        </p:spPr>
        <p:txBody>
          <a:bodyPr wrap="square" rtlCol="0">
            <a:spAutoFit/>
          </a:bodyPr>
          <a:lstStyle/>
          <a:p>
            <a:pPr algn="ctr"/>
            <a:r>
              <a:rPr lang="en-US" dirty="0"/>
              <a:t>MS</a:t>
            </a:r>
            <a:r>
              <a:rPr lang="en-US" altLang="zh-CN" dirty="0"/>
              <a:t>4</a:t>
            </a:r>
            <a:endParaRPr lang="en-US" dirty="0"/>
          </a:p>
        </p:txBody>
      </p:sp>
      <p:cxnSp>
        <p:nvCxnSpPr>
          <p:cNvPr id="29" name="Straight Arrow Connector 28">
            <a:extLst>
              <a:ext uri="{FF2B5EF4-FFF2-40B4-BE49-F238E27FC236}">
                <a16:creationId xmlns:a16="http://schemas.microsoft.com/office/drawing/2014/main" id="{B07F8176-CE1D-2E4C-824B-6B4E5D2D0390}"/>
              </a:ext>
            </a:extLst>
          </p:cNvPr>
          <p:cNvCxnSpPr>
            <a:cxnSpLocks/>
          </p:cNvCxnSpPr>
          <p:nvPr/>
        </p:nvCxnSpPr>
        <p:spPr>
          <a:xfrm rot="10800000" flipH="1">
            <a:off x="7543873" y="4304972"/>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83E1DEC-FE36-1B44-80DB-7A069A384D78}"/>
              </a:ext>
            </a:extLst>
          </p:cNvPr>
          <p:cNvSpPr/>
          <p:nvPr/>
        </p:nvSpPr>
        <p:spPr>
          <a:xfrm rot="10800000">
            <a:off x="7743166" y="4067546"/>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1" name="TextBox 30">
            <a:extLst>
              <a:ext uri="{FF2B5EF4-FFF2-40B4-BE49-F238E27FC236}">
                <a16:creationId xmlns:a16="http://schemas.microsoft.com/office/drawing/2014/main" id="{246B8835-3244-BD42-8C7A-93BE994BF2BA}"/>
              </a:ext>
            </a:extLst>
          </p:cNvPr>
          <p:cNvSpPr txBox="1"/>
          <p:nvPr/>
        </p:nvSpPr>
        <p:spPr>
          <a:xfrm>
            <a:off x="7645429" y="4117343"/>
            <a:ext cx="750277" cy="369332"/>
          </a:xfrm>
          <a:prstGeom prst="rect">
            <a:avLst/>
          </a:prstGeom>
          <a:noFill/>
        </p:spPr>
        <p:txBody>
          <a:bodyPr wrap="square" rtlCol="0">
            <a:spAutoFit/>
          </a:bodyPr>
          <a:lstStyle/>
          <a:p>
            <a:pPr algn="ctr"/>
            <a:r>
              <a:rPr lang="en-US" dirty="0"/>
              <a:t>MS</a:t>
            </a:r>
            <a:r>
              <a:rPr lang="en-US" altLang="zh-CN" dirty="0"/>
              <a:t>5</a:t>
            </a:r>
            <a:endParaRPr lang="en-US" dirty="0"/>
          </a:p>
        </p:txBody>
      </p:sp>
      <p:cxnSp>
        <p:nvCxnSpPr>
          <p:cNvPr id="32" name="Straight Arrow Connector 31">
            <a:extLst>
              <a:ext uri="{FF2B5EF4-FFF2-40B4-BE49-F238E27FC236}">
                <a16:creationId xmlns:a16="http://schemas.microsoft.com/office/drawing/2014/main" id="{333F246E-4650-9D45-91A4-A8D7A4C28C56}"/>
              </a:ext>
            </a:extLst>
          </p:cNvPr>
          <p:cNvCxnSpPr>
            <a:cxnSpLocks/>
          </p:cNvCxnSpPr>
          <p:nvPr/>
        </p:nvCxnSpPr>
        <p:spPr>
          <a:xfrm rot="10800000" flipH="1">
            <a:off x="6789779" y="4307935"/>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AA23397-CE72-F746-8E9A-6A79A26D7166}"/>
              </a:ext>
            </a:extLst>
          </p:cNvPr>
          <p:cNvSpPr/>
          <p:nvPr/>
        </p:nvSpPr>
        <p:spPr>
          <a:xfrm rot="10800000">
            <a:off x="6989072" y="4070509"/>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4" name="TextBox 33">
            <a:extLst>
              <a:ext uri="{FF2B5EF4-FFF2-40B4-BE49-F238E27FC236}">
                <a16:creationId xmlns:a16="http://schemas.microsoft.com/office/drawing/2014/main" id="{12F7D770-55FE-7A42-B3BF-FFA0C2BFD60D}"/>
              </a:ext>
            </a:extLst>
          </p:cNvPr>
          <p:cNvSpPr txBox="1"/>
          <p:nvPr/>
        </p:nvSpPr>
        <p:spPr>
          <a:xfrm>
            <a:off x="6891335" y="4120306"/>
            <a:ext cx="750277" cy="369332"/>
          </a:xfrm>
          <a:prstGeom prst="rect">
            <a:avLst/>
          </a:prstGeom>
          <a:noFill/>
        </p:spPr>
        <p:txBody>
          <a:bodyPr wrap="square" rtlCol="0">
            <a:spAutoFit/>
          </a:bodyPr>
          <a:lstStyle/>
          <a:p>
            <a:pPr algn="ctr"/>
            <a:r>
              <a:rPr lang="en-US" dirty="0"/>
              <a:t>MS</a:t>
            </a:r>
            <a:r>
              <a:rPr lang="en-US" altLang="zh-CN" dirty="0"/>
              <a:t>6</a:t>
            </a:r>
            <a:endParaRPr lang="en-US" dirty="0"/>
          </a:p>
        </p:txBody>
      </p:sp>
      <p:cxnSp>
        <p:nvCxnSpPr>
          <p:cNvPr id="35" name="Straight Arrow Connector 34">
            <a:extLst>
              <a:ext uri="{FF2B5EF4-FFF2-40B4-BE49-F238E27FC236}">
                <a16:creationId xmlns:a16="http://schemas.microsoft.com/office/drawing/2014/main" id="{6BE4E8BD-9AFB-B44C-95F4-2766F1AA7791}"/>
              </a:ext>
            </a:extLst>
          </p:cNvPr>
          <p:cNvCxnSpPr>
            <a:cxnSpLocks/>
          </p:cNvCxnSpPr>
          <p:nvPr/>
        </p:nvCxnSpPr>
        <p:spPr>
          <a:xfrm rot="10800000" flipH="1">
            <a:off x="6047129" y="4307935"/>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45211F78-6885-D248-B53F-85EDC7FC3DC8}"/>
              </a:ext>
            </a:extLst>
          </p:cNvPr>
          <p:cNvSpPr/>
          <p:nvPr/>
        </p:nvSpPr>
        <p:spPr>
          <a:xfrm rot="10800000">
            <a:off x="6246422" y="4070509"/>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7" name="TextBox 36">
            <a:extLst>
              <a:ext uri="{FF2B5EF4-FFF2-40B4-BE49-F238E27FC236}">
                <a16:creationId xmlns:a16="http://schemas.microsoft.com/office/drawing/2014/main" id="{C40AFD35-EF97-8642-8B59-9DE70AB6F0BB}"/>
              </a:ext>
            </a:extLst>
          </p:cNvPr>
          <p:cNvSpPr txBox="1"/>
          <p:nvPr/>
        </p:nvSpPr>
        <p:spPr>
          <a:xfrm>
            <a:off x="6136962" y="4120306"/>
            <a:ext cx="750277" cy="369332"/>
          </a:xfrm>
          <a:prstGeom prst="rect">
            <a:avLst/>
          </a:prstGeom>
          <a:noFill/>
        </p:spPr>
        <p:txBody>
          <a:bodyPr wrap="square" rtlCol="0">
            <a:spAutoFit/>
          </a:bodyPr>
          <a:lstStyle/>
          <a:p>
            <a:pPr algn="ctr"/>
            <a:r>
              <a:rPr lang="en-US" dirty="0"/>
              <a:t>MS</a:t>
            </a:r>
            <a:r>
              <a:rPr lang="en-US" altLang="zh-CN" dirty="0"/>
              <a:t>7</a:t>
            </a:r>
            <a:endParaRPr lang="en-US" dirty="0"/>
          </a:p>
        </p:txBody>
      </p:sp>
      <p:cxnSp>
        <p:nvCxnSpPr>
          <p:cNvPr id="38" name="Straight Arrow Connector 37">
            <a:extLst>
              <a:ext uri="{FF2B5EF4-FFF2-40B4-BE49-F238E27FC236}">
                <a16:creationId xmlns:a16="http://schemas.microsoft.com/office/drawing/2014/main" id="{E5F4C38B-F943-9647-8B2D-6BCF600BE370}"/>
              </a:ext>
            </a:extLst>
          </p:cNvPr>
          <p:cNvCxnSpPr>
            <a:cxnSpLocks/>
          </p:cNvCxnSpPr>
          <p:nvPr/>
        </p:nvCxnSpPr>
        <p:spPr>
          <a:xfrm rot="10800000" flipH="1">
            <a:off x="5292756" y="4307935"/>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294F51D-F2C4-D04A-A975-A2E34566DCD5}"/>
              </a:ext>
            </a:extLst>
          </p:cNvPr>
          <p:cNvSpPr/>
          <p:nvPr/>
        </p:nvSpPr>
        <p:spPr>
          <a:xfrm rot="10800000">
            <a:off x="5492049" y="4070509"/>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0" name="TextBox 39">
            <a:extLst>
              <a:ext uri="{FF2B5EF4-FFF2-40B4-BE49-F238E27FC236}">
                <a16:creationId xmlns:a16="http://schemas.microsoft.com/office/drawing/2014/main" id="{AF246754-B705-074F-80A3-67408D617981}"/>
              </a:ext>
            </a:extLst>
          </p:cNvPr>
          <p:cNvSpPr txBox="1"/>
          <p:nvPr/>
        </p:nvSpPr>
        <p:spPr>
          <a:xfrm>
            <a:off x="5394312" y="4120306"/>
            <a:ext cx="750277" cy="369332"/>
          </a:xfrm>
          <a:prstGeom prst="rect">
            <a:avLst/>
          </a:prstGeom>
          <a:noFill/>
        </p:spPr>
        <p:txBody>
          <a:bodyPr wrap="square" rtlCol="0">
            <a:spAutoFit/>
          </a:bodyPr>
          <a:lstStyle/>
          <a:p>
            <a:pPr algn="ctr"/>
            <a:r>
              <a:rPr lang="en-US" dirty="0"/>
              <a:t>MS</a:t>
            </a:r>
            <a:r>
              <a:rPr lang="en-US" altLang="zh-CN" dirty="0"/>
              <a:t>8</a:t>
            </a:r>
            <a:endParaRPr lang="en-US" dirty="0"/>
          </a:p>
        </p:txBody>
      </p:sp>
      <p:cxnSp>
        <p:nvCxnSpPr>
          <p:cNvPr id="41" name="Straight Arrow Connector 40">
            <a:extLst>
              <a:ext uri="{FF2B5EF4-FFF2-40B4-BE49-F238E27FC236}">
                <a16:creationId xmlns:a16="http://schemas.microsoft.com/office/drawing/2014/main" id="{AF14FBB4-60CC-9444-ABD9-3CC804EB06FD}"/>
              </a:ext>
            </a:extLst>
          </p:cNvPr>
          <p:cNvCxnSpPr>
            <a:cxnSpLocks/>
          </p:cNvCxnSpPr>
          <p:nvPr/>
        </p:nvCxnSpPr>
        <p:spPr>
          <a:xfrm rot="10800000" flipH="1">
            <a:off x="4535137" y="4307935"/>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4660532F-3573-D94B-8D91-85BF956CF7F4}"/>
              </a:ext>
            </a:extLst>
          </p:cNvPr>
          <p:cNvSpPr/>
          <p:nvPr/>
        </p:nvSpPr>
        <p:spPr>
          <a:xfrm rot="10800000">
            <a:off x="4734430" y="4070509"/>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3" name="TextBox 42">
            <a:extLst>
              <a:ext uri="{FF2B5EF4-FFF2-40B4-BE49-F238E27FC236}">
                <a16:creationId xmlns:a16="http://schemas.microsoft.com/office/drawing/2014/main" id="{B4F9B8FB-5303-384F-87F1-DB6FD4E13171}"/>
              </a:ext>
            </a:extLst>
          </p:cNvPr>
          <p:cNvSpPr txBox="1"/>
          <p:nvPr/>
        </p:nvSpPr>
        <p:spPr>
          <a:xfrm>
            <a:off x="4636693" y="4120306"/>
            <a:ext cx="750277" cy="369332"/>
          </a:xfrm>
          <a:prstGeom prst="rect">
            <a:avLst/>
          </a:prstGeom>
          <a:noFill/>
        </p:spPr>
        <p:txBody>
          <a:bodyPr wrap="square" rtlCol="0">
            <a:spAutoFit/>
          </a:bodyPr>
          <a:lstStyle/>
          <a:p>
            <a:pPr algn="ctr"/>
            <a:r>
              <a:rPr lang="en-US" dirty="0"/>
              <a:t>MS</a:t>
            </a:r>
            <a:r>
              <a:rPr lang="en-US" altLang="zh-CN" dirty="0"/>
              <a:t>9</a:t>
            </a:r>
            <a:endParaRPr lang="en-US" dirty="0"/>
          </a:p>
        </p:txBody>
      </p:sp>
      <p:sp>
        <p:nvSpPr>
          <p:cNvPr id="44" name="Rectangle 43">
            <a:extLst>
              <a:ext uri="{FF2B5EF4-FFF2-40B4-BE49-F238E27FC236}">
                <a16:creationId xmlns:a16="http://schemas.microsoft.com/office/drawing/2014/main" id="{150DA8D5-81D7-DE46-BDF4-6681B1BA40AF}"/>
              </a:ext>
            </a:extLst>
          </p:cNvPr>
          <p:cNvSpPr/>
          <p:nvPr/>
        </p:nvSpPr>
        <p:spPr>
          <a:xfrm rot="10800000">
            <a:off x="4000257" y="4061620"/>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5" name="TextBox 44">
            <a:extLst>
              <a:ext uri="{FF2B5EF4-FFF2-40B4-BE49-F238E27FC236}">
                <a16:creationId xmlns:a16="http://schemas.microsoft.com/office/drawing/2014/main" id="{C7DBDEBC-E637-AE40-A251-553664249EBF}"/>
              </a:ext>
            </a:extLst>
          </p:cNvPr>
          <p:cNvSpPr txBox="1"/>
          <p:nvPr/>
        </p:nvSpPr>
        <p:spPr>
          <a:xfrm>
            <a:off x="3921114" y="4111417"/>
            <a:ext cx="750277" cy="369332"/>
          </a:xfrm>
          <a:prstGeom prst="rect">
            <a:avLst/>
          </a:prstGeom>
          <a:noFill/>
        </p:spPr>
        <p:txBody>
          <a:bodyPr wrap="square" rtlCol="0">
            <a:spAutoFit/>
          </a:bodyPr>
          <a:lstStyle/>
          <a:p>
            <a:r>
              <a:rPr lang="en-US" dirty="0"/>
              <a:t>MS1</a:t>
            </a:r>
            <a:r>
              <a:rPr lang="en-US" altLang="zh-CN" dirty="0"/>
              <a:t>0</a:t>
            </a:r>
            <a:endParaRPr lang="en-US" dirty="0"/>
          </a:p>
        </p:txBody>
      </p:sp>
      <p:cxnSp>
        <p:nvCxnSpPr>
          <p:cNvPr id="46" name="Straight Arrow Connector 45">
            <a:extLst>
              <a:ext uri="{FF2B5EF4-FFF2-40B4-BE49-F238E27FC236}">
                <a16:creationId xmlns:a16="http://schemas.microsoft.com/office/drawing/2014/main" id="{75FF633A-B9D6-2A4C-AC85-77B17087B831}"/>
              </a:ext>
            </a:extLst>
          </p:cNvPr>
          <p:cNvCxnSpPr>
            <a:cxnSpLocks/>
          </p:cNvCxnSpPr>
          <p:nvPr/>
        </p:nvCxnSpPr>
        <p:spPr>
          <a:xfrm rot="10800000" flipH="1">
            <a:off x="3797711" y="4307935"/>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2E9B5CB-18F9-E745-8AE9-EC922D79191D}"/>
              </a:ext>
            </a:extLst>
          </p:cNvPr>
          <p:cNvCxnSpPr>
            <a:cxnSpLocks/>
          </p:cNvCxnSpPr>
          <p:nvPr/>
        </p:nvCxnSpPr>
        <p:spPr>
          <a:xfrm rot="10800000" flipH="1">
            <a:off x="3060285" y="4307935"/>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C20B9BDF-8005-C743-BC1C-0C1863960186}"/>
              </a:ext>
            </a:extLst>
          </p:cNvPr>
          <p:cNvSpPr/>
          <p:nvPr/>
        </p:nvSpPr>
        <p:spPr>
          <a:xfrm rot="10800000">
            <a:off x="2525405" y="4061620"/>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9" name="TextBox 48">
            <a:extLst>
              <a:ext uri="{FF2B5EF4-FFF2-40B4-BE49-F238E27FC236}">
                <a16:creationId xmlns:a16="http://schemas.microsoft.com/office/drawing/2014/main" id="{E6333C4C-1EBA-CC4A-9E45-AE3D26CC5A98}"/>
              </a:ext>
            </a:extLst>
          </p:cNvPr>
          <p:cNvSpPr txBox="1"/>
          <p:nvPr/>
        </p:nvSpPr>
        <p:spPr>
          <a:xfrm>
            <a:off x="2446262" y="4111417"/>
            <a:ext cx="750277" cy="369332"/>
          </a:xfrm>
          <a:prstGeom prst="rect">
            <a:avLst/>
          </a:prstGeom>
          <a:noFill/>
        </p:spPr>
        <p:txBody>
          <a:bodyPr wrap="square" rtlCol="0">
            <a:spAutoFit/>
          </a:bodyPr>
          <a:lstStyle/>
          <a:p>
            <a:r>
              <a:rPr lang="en-US" dirty="0"/>
              <a:t>MS1</a:t>
            </a:r>
            <a:r>
              <a:rPr lang="en-US" altLang="zh-CN" dirty="0"/>
              <a:t>2</a:t>
            </a:r>
            <a:endParaRPr lang="en-US" dirty="0"/>
          </a:p>
        </p:txBody>
      </p:sp>
      <p:cxnSp>
        <p:nvCxnSpPr>
          <p:cNvPr id="50" name="Straight Arrow Connector 49">
            <a:extLst>
              <a:ext uri="{FF2B5EF4-FFF2-40B4-BE49-F238E27FC236}">
                <a16:creationId xmlns:a16="http://schemas.microsoft.com/office/drawing/2014/main" id="{49D785E7-0AC8-5E4C-9D1F-CB699B546E8F}"/>
              </a:ext>
            </a:extLst>
          </p:cNvPr>
          <p:cNvCxnSpPr>
            <a:cxnSpLocks/>
          </p:cNvCxnSpPr>
          <p:nvPr/>
        </p:nvCxnSpPr>
        <p:spPr>
          <a:xfrm rot="10800000" flipH="1">
            <a:off x="2322859" y="4307935"/>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965011A3-2888-0A4A-A3D9-2EB1A93403BD}"/>
              </a:ext>
            </a:extLst>
          </p:cNvPr>
          <p:cNvSpPr/>
          <p:nvPr/>
        </p:nvSpPr>
        <p:spPr>
          <a:xfrm rot="10800000">
            <a:off x="1787979" y="4061620"/>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2" name="TextBox 51">
            <a:extLst>
              <a:ext uri="{FF2B5EF4-FFF2-40B4-BE49-F238E27FC236}">
                <a16:creationId xmlns:a16="http://schemas.microsoft.com/office/drawing/2014/main" id="{95F7C450-0CDF-FA4D-86FB-BE7A31BE934C}"/>
              </a:ext>
            </a:extLst>
          </p:cNvPr>
          <p:cNvSpPr txBox="1"/>
          <p:nvPr/>
        </p:nvSpPr>
        <p:spPr>
          <a:xfrm>
            <a:off x="1719346" y="4111417"/>
            <a:ext cx="750277" cy="369332"/>
          </a:xfrm>
          <a:prstGeom prst="rect">
            <a:avLst/>
          </a:prstGeom>
          <a:noFill/>
        </p:spPr>
        <p:txBody>
          <a:bodyPr wrap="square" rtlCol="0">
            <a:spAutoFit/>
          </a:bodyPr>
          <a:lstStyle/>
          <a:p>
            <a:r>
              <a:rPr lang="en-US" dirty="0"/>
              <a:t>MS1</a:t>
            </a:r>
            <a:r>
              <a:rPr lang="en-US" altLang="zh-CN" dirty="0"/>
              <a:t>3</a:t>
            </a:r>
            <a:endParaRPr lang="en-US" dirty="0"/>
          </a:p>
        </p:txBody>
      </p:sp>
      <p:cxnSp>
        <p:nvCxnSpPr>
          <p:cNvPr id="53" name="Straight Arrow Connector 52">
            <a:extLst>
              <a:ext uri="{FF2B5EF4-FFF2-40B4-BE49-F238E27FC236}">
                <a16:creationId xmlns:a16="http://schemas.microsoft.com/office/drawing/2014/main" id="{67BD601B-C756-C74A-B9E8-6682D85A9FAB}"/>
              </a:ext>
            </a:extLst>
          </p:cNvPr>
          <p:cNvCxnSpPr>
            <a:cxnSpLocks/>
          </p:cNvCxnSpPr>
          <p:nvPr/>
        </p:nvCxnSpPr>
        <p:spPr>
          <a:xfrm rot="10800000" flipH="1">
            <a:off x="1572582" y="4307935"/>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E74DB528-DC23-D345-8ADA-D38240BBCD6D}"/>
              </a:ext>
            </a:extLst>
          </p:cNvPr>
          <p:cNvSpPr/>
          <p:nvPr/>
        </p:nvSpPr>
        <p:spPr>
          <a:xfrm rot="10800000">
            <a:off x="1014256" y="4061620"/>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5" name="TextBox 54">
            <a:extLst>
              <a:ext uri="{FF2B5EF4-FFF2-40B4-BE49-F238E27FC236}">
                <a16:creationId xmlns:a16="http://schemas.microsoft.com/office/drawing/2014/main" id="{72D03063-3D97-F941-BCC4-5184E21A8B55}"/>
              </a:ext>
            </a:extLst>
          </p:cNvPr>
          <p:cNvSpPr txBox="1"/>
          <p:nvPr/>
        </p:nvSpPr>
        <p:spPr>
          <a:xfrm>
            <a:off x="935113" y="4111417"/>
            <a:ext cx="750277" cy="369332"/>
          </a:xfrm>
          <a:prstGeom prst="rect">
            <a:avLst/>
          </a:prstGeom>
          <a:noFill/>
        </p:spPr>
        <p:txBody>
          <a:bodyPr wrap="square" rtlCol="0">
            <a:spAutoFit/>
          </a:bodyPr>
          <a:lstStyle/>
          <a:p>
            <a:r>
              <a:rPr lang="en-US" dirty="0"/>
              <a:t>MS1</a:t>
            </a:r>
            <a:r>
              <a:rPr lang="en-US" altLang="zh-CN" dirty="0"/>
              <a:t>4</a:t>
            </a:r>
            <a:endParaRPr lang="en-US" dirty="0"/>
          </a:p>
        </p:txBody>
      </p:sp>
      <p:cxnSp>
        <p:nvCxnSpPr>
          <p:cNvPr id="56" name="Straight Arrow Connector 55">
            <a:extLst>
              <a:ext uri="{FF2B5EF4-FFF2-40B4-BE49-F238E27FC236}">
                <a16:creationId xmlns:a16="http://schemas.microsoft.com/office/drawing/2014/main" id="{8616C17D-11B0-574F-9BAE-49426C6A3137}"/>
              </a:ext>
            </a:extLst>
          </p:cNvPr>
          <p:cNvCxnSpPr>
            <a:cxnSpLocks/>
          </p:cNvCxnSpPr>
          <p:nvPr/>
        </p:nvCxnSpPr>
        <p:spPr>
          <a:xfrm rot="10800000" flipH="1">
            <a:off x="798859" y="4307935"/>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D83DA25D-C1BB-BB48-8C62-577185599FA3}"/>
              </a:ext>
            </a:extLst>
          </p:cNvPr>
          <p:cNvSpPr/>
          <p:nvPr/>
        </p:nvSpPr>
        <p:spPr>
          <a:xfrm rot="10800000">
            <a:off x="252256" y="4061620"/>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8" name="TextBox 57">
            <a:extLst>
              <a:ext uri="{FF2B5EF4-FFF2-40B4-BE49-F238E27FC236}">
                <a16:creationId xmlns:a16="http://schemas.microsoft.com/office/drawing/2014/main" id="{D3AEDDF3-07A8-EB43-8062-EFF3C6BA8C9F}"/>
              </a:ext>
            </a:extLst>
          </p:cNvPr>
          <p:cNvSpPr txBox="1"/>
          <p:nvPr/>
        </p:nvSpPr>
        <p:spPr>
          <a:xfrm>
            <a:off x="173113" y="4111417"/>
            <a:ext cx="750277" cy="369332"/>
          </a:xfrm>
          <a:prstGeom prst="rect">
            <a:avLst/>
          </a:prstGeom>
          <a:noFill/>
        </p:spPr>
        <p:txBody>
          <a:bodyPr wrap="square" rtlCol="0">
            <a:spAutoFit/>
          </a:bodyPr>
          <a:lstStyle/>
          <a:p>
            <a:r>
              <a:rPr lang="en-US" dirty="0"/>
              <a:t>MS1</a:t>
            </a:r>
            <a:r>
              <a:rPr lang="en-US" altLang="zh-CN" dirty="0"/>
              <a:t>5</a:t>
            </a:r>
            <a:endParaRPr lang="en-US" dirty="0"/>
          </a:p>
        </p:txBody>
      </p:sp>
      <p:sp>
        <p:nvSpPr>
          <p:cNvPr id="59" name="Rectangle 58">
            <a:extLst>
              <a:ext uri="{FF2B5EF4-FFF2-40B4-BE49-F238E27FC236}">
                <a16:creationId xmlns:a16="http://schemas.microsoft.com/office/drawing/2014/main" id="{383875C2-C33E-2245-AAD3-2852628462F6}"/>
              </a:ext>
            </a:extLst>
          </p:cNvPr>
          <p:cNvSpPr/>
          <p:nvPr/>
        </p:nvSpPr>
        <p:spPr>
          <a:xfrm>
            <a:off x="2574206" y="2232369"/>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w20</a:t>
            </a:r>
            <a:endParaRPr lang="en-US" sz="1200" dirty="0">
              <a:solidFill>
                <a:schemeClr val="tx1"/>
              </a:solidFill>
            </a:endParaRPr>
          </a:p>
        </p:txBody>
      </p:sp>
      <p:sp>
        <p:nvSpPr>
          <p:cNvPr id="60" name="Rectangle 59">
            <a:extLst>
              <a:ext uri="{FF2B5EF4-FFF2-40B4-BE49-F238E27FC236}">
                <a16:creationId xmlns:a16="http://schemas.microsoft.com/office/drawing/2014/main" id="{77D59A17-2015-BD4A-B986-8F78A8D59F8E}"/>
              </a:ext>
            </a:extLst>
          </p:cNvPr>
          <p:cNvSpPr/>
          <p:nvPr/>
        </p:nvSpPr>
        <p:spPr>
          <a:xfrm>
            <a:off x="1082270" y="2232369"/>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w22</a:t>
            </a:r>
            <a:endParaRPr lang="en-US" sz="1200" dirty="0">
              <a:solidFill>
                <a:schemeClr val="tx1"/>
              </a:solidFill>
            </a:endParaRPr>
          </a:p>
        </p:txBody>
      </p:sp>
      <p:sp>
        <p:nvSpPr>
          <p:cNvPr id="61" name="Rectangle 60">
            <a:extLst>
              <a:ext uri="{FF2B5EF4-FFF2-40B4-BE49-F238E27FC236}">
                <a16:creationId xmlns:a16="http://schemas.microsoft.com/office/drawing/2014/main" id="{B183C85B-A4C9-7B40-BB62-85DF5B58D867}"/>
              </a:ext>
            </a:extLst>
          </p:cNvPr>
          <p:cNvSpPr/>
          <p:nvPr/>
        </p:nvSpPr>
        <p:spPr>
          <a:xfrm>
            <a:off x="1813335" y="2232369"/>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w21</a:t>
            </a:r>
            <a:endParaRPr lang="en-US" sz="1200" dirty="0">
              <a:solidFill>
                <a:schemeClr val="tx1"/>
              </a:solidFill>
            </a:endParaRPr>
          </a:p>
        </p:txBody>
      </p:sp>
      <p:sp>
        <p:nvSpPr>
          <p:cNvPr id="62" name="Rectangle 61">
            <a:extLst>
              <a:ext uri="{FF2B5EF4-FFF2-40B4-BE49-F238E27FC236}">
                <a16:creationId xmlns:a16="http://schemas.microsoft.com/office/drawing/2014/main" id="{DAF5D803-9D6A-6446-9A4B-2127A92E2BAE}"/>
              </a:ext>
            </a:extLst>
          </p:cNvPr>
          <p:cNvSpPr/>
          <p:nvPr/>
        </p:nvSpPr>
        <p:spPr>
          <a:xfrm>
            <a:off x="336361" y="2232377"/>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w23</a:t>
            </a:r>
            <a:endParaRPr lang="en-US" sz="1200" dirty="0">
              <a:solidFill>
                <a:schemeClr val="tx1"/>
              </a:solidFill>
            </a:endParaRPr>
          </a:p>
        </p:txBody>
      </p:sp>
      <p:sp>
        <p:nvSpPr>
          <p:cNvPr id="63" name="Rectangle 62">
            <a:extLst>
              <a:ext uri="{FF2B5EF4-FFF2-40B4-BE49-F238E27FC236}">
                <a16:creationId xmlns:a16="http://schemas.microsoft.com/office/drawing/2014/main" id="{16C7AB56-F6BE-B248-95C2-CC7F87BD084F}"/>
              </a:ext>
            </a:extLst>
          </p:cNvPr>
          <p:cNvSpPr/>
          <p:nvPr/>
        </p:nvSpPr>
        <p:spPr>
          <a:xfrm>
            <a:off x="4783232" y="2232369"/>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
            </a:r>
            <a:r>
              <a:rPr lang="en-US" altLang="zh-CN" sz="1200" dirty="0">
                <a:solidFill>
                  <a:schemeClr val="tx1"/>
                </a:solidFill>
              </a:rPr>
              <a:t>17</a:t>
            </a:r>
            <a:endParaRPr lang="en-US" sz="1200" dirty="0">
              <a:solidFill>
                <a:schemeClr val="tx1"/>
              </a:solidFill>
            </a:endParaRPr>
          </a:p>
        </p:txBody>
      </p:sp>
      <p:sp>
        <p:nvSpPr>
          <p:cNvPr id="64" name="Rectangle 63">
            <a:extLst>
              <a:ext uri="{FF2B5EF4-FFF2-40B4-BE49-F238E27FC236}">
                <a16:creationId xmlns:a16="http://schemas.microsoft.com/office/drawing/2014/main" id="{6BBA433B-F161-5D44-AC3B-F35C6E28807D}"/>
              </a:ext>
            </a:extLst>
          </p:cNvPr>
          <p:cNvSpPr/>
          <p:nvPr/>
        </p:nvSpPr>
        <p:spPr>
          <a:xfrm>
            <a:off x="3288187" y="2232369"/>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w19</a:t>
            </a:r>
            <a:endParaRPr lang="en-US" sz="1200" dirty="0">
              <a:solidFill>
                <a:schemeClr val="tx1"/>
              </a:solidFill>
            </a:endParaRPr>
          </a:p>
        </p:txBody>
      </p:sp>
      <p:sp>
        <p:nvSpPr>
          <p:cNvPr id="65" name="Rectangle 64">
            <a:extLst>
              <a:ext uri="{FF2B5EF4-FFF2-40B4-BE49-F238E27FC236}">
                <a16:creationId xmlns:a16="http://schemas.microsoft.com/office/drawing/2014/main" id="{0AE7DF36-57BA-C440-87EC-3C557AFD804D}"/>
              </a:ext>
            </a:extLst>
          </p:cNvPr>
          <p:cNvSpPr/>
          <p:nvPr/>
        </p:nvSpPr>
        <p:spPr>
          <a:xfrm>
            <a:off x="4049058" y="2232369"/>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w18</a:t>
            </a:r>
            <a:endParaRPr lang="en-US" sz="1200" dirty="0">
              <a:solidFill>
                <a:schemeClr val="tx1"/>
              </a:solidFill>
            </a:endParaRPr>
          </a:p>
        </p:txBody>
      </p:sp>
      <p:sp>
        <p:nvSpPr>
          <p:cNvPr id="66" name="Rectangle 65">
            <a:extLst>
              <a:ext uri="{FF2B5EF4-FFF2-40B4-BE49-F238E27FC236}">
                <a16:creationId xmlns:a16="http://schemas.microsoft.com/office/drawing/2014/main" id="{9DFEE5D1-CABF-2644-9974-55A17E737C13}"/>
              </a:ext>
            </a:extLst>
          </p:cNvPr>
          <p:cNvSpPr/>
          <p:nvPr/>
        </p:nvSpPr>
        <p:spPr>
          <a:xfrm>
            <a:off x="5541132" y="2232369"/>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w16</a:t>
            </a:r>
            <a:endParaRPr lang="en-US" sz="1200" dirty="0">
              <a:solidFill>
                <a:schemeClr val="tx1"/>
              </a:solidFill>
            </a:endParaRPr>
          </a:p>
        </p:txBody>
      </p:sp>
      <p:sp>
        <p:nvSpPr>
          <p:cNvPr id="67" name="Rectangle 66">
            <a:extLst>
              <a:ext uri="{FF2B5EF4-FFF2-40B4-BE49-F238E27FC236}">
                <a16:creationId xmlns:a16="http://schemas.microsoft.com/office/drawing/2014/main" id="{963DEFD9-434D-EC4D-98A8-CD4E29199003}"/>
              </a:ext>
            </a:extLst>
          </p:cNvPr>
          <p:cNvSpPr/>
          <p:nvPr/>
        </p:nvSpPr>
        <p:spPr>
          <a:xfrm>
            <a:off x="7791968"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w5</a:t>
            </a:r>
            <a:endParaRPr lang="en-US" sz="1200" dirty="0">
              <a:solidFill>
                <a:schemeClr val="tx1"/>
              </a:solidFill>
            </a:endParaRPr>
          </a:p>
        </p:txBody>
      </p:sp>
      <p:sp>
        <p:nvSpPr>
          <p:cNvPr id="68" name="Rectangle 67">
            <a:extLst>
              <a:ext uri="{FF2B5EF4-FFF2-40B4-BE49-F238E27FC236}">
                <a16:creationId xmlns:a16="http://schemas.microsoft.com/office/drawing/2014/main" id="{CA69212C-CEFF-4B49-8327-BBC12F6A8B91}"/>
              </a:ext>
            </a:extLst>
          </p:cNvPr>
          <p:cNvSpPr/>
          <p:nvPr/>
        </p:nvSpPr>
        <p:spPr>
          <a:xfrm>
            <a:off x="8538435"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w4</a:t>
            </a:r>
            <a:endParaRPr lang="en-US" sz="1200" dirty="0">
              <a:solidFill>
                <a:schemeClr val="tx1"/>
              </a:solidFill>
            </a:endParaRPr>
          </a:p>
        </p:txBody>
      </p:sp>
      <p:sp>
        <p:nvSpPr>
          <p:cNvPr id="69" name="Rectangle 68">
            <a:extLst>
              <a:ext uri="{FF2B5EF4-FFF2-40B4-BE49-F238E27FC236}">
                <a16:creationId xmlns:a16="http://schemas.microsoft.com/office/drawing/2014/main" id="{AFFB7B47-B7F6-D049-A21C-E6097BF802CB}"/>
              </a:ext>
            </a:extLst>
          </p:cNvPr>
          <p:cNvSpPr/>
          <p:nvPr/>
        </p:nvSpPr>
        <p:spPr>
          <a:xfrm>
            <a:off x="7037874" y="2227060"/>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w6</a:t>
            </a:r>
            <a:endParaRPr lang="en-US" sz="1200" dirty="0">
              <a:solidFill>
                <a:schemeClr val="tx1"/>
              </a:solidFill>
            </a:endParaRPr>
          </a:p>
        </p:txBody>
      </p:sp>
      <p:sp>
        <p:nvSpPr>
          <p:cNvPr id="70" name="Rectangle 69">
            <a:extLst>
              <a:ext uri="{FF2B5EF4-FFF2-40B4-BE49-F238E27FC236}">
                <a16:creationId xmlns:a16="http://schemas.microsoft.com/office/drawing/2014/main" id="{CB2625D3-DBBB-0B4B-A7C6-AAC66CAF2FF5}"/>
              </a:ext>
            </a:extLst>
          </p:cNvPr>
          <p:cNvSpPr/>
          <p:nvPr/>
        </p:nvSpPr>
        <p:spPr>
          <a:xfrm>
            <a:off x="6283780"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w7</a:t>
            </a:r>
            <a:endParaRPr lang="en-US" sz="1200" dirty="0">
              <a:solidFill>
                <a:schemeClr val="tx1"/>
              </a:solidFill>
            </a:endParaRPr>
          </a:p>
        </p:txBody>
      </p:sp>
      <p:sp>
        <p:nvSpPr>
          <p:cNvPr id="71" name="Rectangle 70">
            <a:extLst>
              <a:ext uri="{FF2B5EF4-FFF2-40B4-BE49-F238E27FC236}">
                <a16:creationId xmlns:a16="http://schemas.microsoft.com/office/drawing/2014/main" id="{4C30EAC5-2FA8-5446-9748-FB2A2C2255BE}"/>
              </a:ext>
            </a:extLst>
          </p:cNvPr>
          <p:cNvSpPr/>
          <p:nvPr/>
        </p:nvSpPr>
        <p:spPr>
          <a:xfrm>
            <a:off x="11543354"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w0</a:t>
            </a:r>
          </a:p>
        </p:txBody>
      </p:sp>
      <p:sp>
        <p:nvSpPr>
          <p:cNvPr id="72" name="Rectangle 71">
            <a:extLst>
              <a:ext uri="{FF2B5EF4-FFF2-40B4-BE49-F238E27FC236}">
                <a16:creationId xmlns:a16="http://schemas.microsoft.com/office/drawing/2014/main" id="{8EE95AF9-0007-E343-9423-53A7761C6B13}"/>
              </a:ext>
            </a:extLst>
          </p:cNvPr>
          <p:cNvSpPr/>
          <p:nvPr/>
        </p:nvSpPr>
        <p:spPr>
          <a:xfrm>
            <a:off x="10038985"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a:t>
            </a:r>
            <a:endParaRPr lang="en-US" sz="1200" dirty="0">
              <a:solidFill>
                <a:schemeClr val="tx1"/>
              </a:solidFill>
            </a:endParaRPr>
          </a:p>
        </p:txBody>
      </p:sp>
      <p:sp>
        <p:nvSpPr>
          <p:cNvPr id="73" name="Rectangle 72">
            <a:extLst>
              <a:ext uri="{FF2B5EF4-FFF2-40B4-BE49-F238E27FC236}">
                <a16:creationId xmlns:a16="http://schemas.microsoft.com/office/drawing/2014/main" id="{B79C850F-AA11-9D41-8088-408E0DED612B}"/>
              </a:ext>
            </a:extLst>
          </p:cNvPr>
          <p:cNvSpPr/>
          <p:nvPr/>
        </p:nvSpPr>
        <p:spPr>
          <a:xfrm>
            <a:off x="10789260"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a:t>
            </a:r>
            <a:endParaRPr lang="en-US" sz="1200" dirty="0">
              <a:solidFill>
                <a:schemeClr val="tx1"/>
              </a:solidFill>
            </a:endParaRPr>
          </a:p>
        </p:txBody>
      </p:sp>
      <p:sp>
        <p:nvSpPr>
          <p:cNvPr id="74" name="Rectangle 73">
            <a:extLst>
              <a:ext uri="{FF2B5EF4-FFF2-40B4-BE49-F238E27FC236}">
                <a16:creationId xmlns:a16="http://schemas.microsoft.com/office/drawing/2014/main" id="{019DB79F-FAF4-DB44-BC89-E61F06795F92}"/>
              </a:ext>
            </a:extLst>
          </p:cNvPr>
          <p:cNvSpPr/>
          <p:nvPr/>
        </p:nvSpPr>
        <p:spPr>
          <a:xfrm>
            <a:off x="9288710" y="223236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a:t>
            </a:r>
            <a:endParaRPr lang="en-US" sz="1200" dirty="0">
              <a:solidFill>
                <a:schemeClr val="tx1"/>
              </a:solidFill>
            </a:endParaRPr>
          </a:p>
        </p:txBody>
      </p:sp>
      <p:cxnSp>
        <p:nvCxnSpPr>
          <p:cNvPr id="75" name="Straight Arrow Connector 74">
            <a:extLst>
              <a:ext uri="{FF2B5EF4-FFF2-40B4-BE49-F238E27FC236}">
                <a16:creationId xmlns:a16="http://schemas.microsoft.com/office/drawing/2014/main" id="{24E8724C-FFAD-6949-BB8D-5769CBA3C5CA}"/>
              </a:ext>
            </a:extLst>
          </p:cNvPr>
          <p:cNvCxnSpPr>
            <a:cxnSpLocks/>
            <a:stCxn id="71" idx="2"/>
          </p:cNvCxnSpPr>
          <p:nvPr/>
        </p:nvCxnSpPr>
        <p:spPr>
          <a:xfrm>
            <a:off x="11771954" y="2689569"/>
            <a:ext cx="0" cy="1213789"/>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FEE7DAB2-AEF4-0843-A672-77BCF7D1A8D7}"/>
              </a:ext>
            </a:extLst>
          </p:cNvPr>
          <p:cNvCxnSpPr>
            <a:cxnSpLocks/>
          </p:cNvCxnSpPr>
          <p:nvPr/>
        </p:nvCxnSpPr>
        <p:spPr>
          <a:xfrm rot="10800000" flipV="1">
            <a:off x="10267585" y="2689569"/>
            <a:ext cx="0" cy="1213789"/>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05854C87-E96A-4F42-B9FD-F93E1F38B775}"/>
              </a:ext>
            </a:extLst>
          </p:cNvPr>
          <p:cNvCxnSpPr>
            <a:cxnSpLocks/>
          </p:cNvCxnSpPr>
          <p:nvPr/>
        </p:nvCxnSpPr>
        <p:spPr>
          <a:xfrm rot="10800000" flipV="1">
            <a:off x="9517312" y="2689569"/>
            <a:ext cx="0" cy="1213789"/>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ECA3950F-8273-174E-A215-595A841F4899}"/>
              </a:ext>
            </a:extLst>
          </p:cNvPr>
          <p:cNvCxnSpPr>
            <a:cxnSpLocks/>
          </p:cNvCxnSpPr>
          <p:nvPr/>
        </p:nvCxnSpPr>
        <p:spPr>
          <a:xfrm rot="10800000" flipV="1">
            <a:off x="8767041" y="2689570"/>
            <a:ext cx="0" cy="1213789"/>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5334A5BC-8DB8-894E-BFF4-74E1EBD6E84A}"/>
              </a:ext>
            </a:extLst>
          </p:cNvPr>
          <p:cNvCxnSpPr>
            <a:cxnSpLocks/>
          </p:cNvCxnSpPr>
          <p:nvPr/>
        </p:nvCxnSpPr>
        <p:spPr>
          <a:xfrm rot="10800000" flipV="1">
            <a:off x="8020568" y="2689571"/>
            <a:ext cx="0" cy="1213789"/>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600C1A9-5C56-D249-92D2-CFC3484827CC}"/>
              </a:ext>
            </a:extLst>
          </p:cNvPr>
          <p:cNvCxnSpPr>
            <a:cxnSpLocks/>
          </p:cNvCxnSpPr>
          <p:nvPr/>
        </p:nvCxnSpPr>
        <p:spPr>
          <a:xfrm rot="10800000" flipV="1">
            <a:off x="7266474" y="2689572"/>
            <a:ext cx="0" cy="1213789"/>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8C11C702-828B-9640-ADA2-88D5679FA20E}"/>
              </a:ext>
            </a:extLst>
          </p:cNvPr>
          <p:cNvCxnSpPr>
            <a:cxnSpLocks/>
          </p:cNvCxnSpPr>
          <p:nvPr/>
        </p:nvCxnSpPr>
        <p:spPr>
          <a:xfrm rot="10800000" flipV="1">
            <a:off x="6531729" y="2689572"/>
            <a:ext cx="0" cy="1213789"/>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ABA7A29-DB9F-3D4B-B2FD-05623045D9D4}"/>
              </a:ext>
            </a:extLst>
          </p:cNvPr>
          <p:cNvCxnSpPr>
            <a:cxnSpLocks/>
          </p:cNvCxnSpPr>
          <p:nvPr/>
        </p:nvCxnSpPr>
        <p:spPr>
          <a:xfrm rot="10800000" flipV="1">
            <a:off x="5769732" y="2689573"/>
            <a:ext cx="0" cy="1213789"/>
          </a:xfrm>
          <a:prstGeom prst="straightConnector1">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EDAD6B13-762C-3F42-816A-E417DCA57890}"/>
              </a:ext>
            </a:extLst>
          </p:cNvPr>
          <p:cNvCxnSpPr>
            <a:cxnSpLocks/>
          </p:cNvCxnSpPr>
          <p:nvPr/>
        </p:nvCxnSpPr>
        <p:spPr>
          <a:xfrm rot="10800000" flipV="1">
            <a:off x="5011832" y="2689574"/>
            <a:ext cx="0" cy="1213789"/>
          </a:xfrm>
          <a:prstGeom prst="straightConnector1">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BC68FB3-27C4-F946-B652-D6A6600A78AE}"/>
              </a:ext>
            </a:extLst>
          </p:cNvPr>
          <p:cNvCxnSpPr>
            <a:cxnSpLocks/>
          </p:cNvCxnSpPr>
          <p:nvPr/>
        </p:nvCxnSpPr>
        <p:spPr>
          <a:xfrm rot="10800000" flipV="1">
            <a:off x="4277658" y="2689575"/>
            <a:ext cx="0" cy="1213789"/>
          </a:xfrm>
          <a:prstGeom prst="straightConnector1">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65D1353-CDA8-154D-B15B-6319888B06C1}"/>
              </a:ext>
            </a:extLst>
          </p:cNvPr>
          <p:cNvCxnSpPr>
            <a:cxnSpLocks/>
          </p:cNvCxnSpPr>
          <p:nvPr/>
        </p:nvCxnSpPr>
        <p:spPr>
          <a:xfrm rot="10800000" flipV="1">
            <a:off x="3516787" y="2689575"/>
            <a:ext cx="0" cy="1213789"/>
          </a:xfrm>
          <a:prstGeom prst="straightConnector1">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FB537F48-5E7A-F849-B784-89041DA9DDA0}"/>
              </a:ext>
            </a:extLst>
          </p:cNvPr>
          <p:cNvCxnSpPr>
            <a:cxnSpLocks/>
          </p:cNvCxnSpPr>
          <p:nvPr/>
        </p:nvCxnSpPr>
        <p:spPr>
          <a:xfrm rot="10800000" flipV="1">
            <a:off x="2802806" y="2689576"/>
            <a:ext cx="0" cy="1213789"/>
          </a:xfrm>
          <a:prstGeom prst="straightConnector1">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3912D6E-534E-F845-AC92-6E17E6D7618B}"/>
              </a:ext>
            </a:extLst>
          </p:cNvPr>
          <p:cNvCxnSpPr>
            <a:cxnSpLocks/>
          </p:cNvCxnSpPr>
          <p:nvPr/>
        </p:nvCxnSpPr>
        <p:spPr>
          <a:xfrm rot="10800000" flipV="1">
            <a:off x="2041935" y="2689576"/>
            <a:ext cx="0" cy="1213789"/>
          </a:xfrm>
          <a:prstGeom prst="straightConnector1">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37D76B25-2659-D34B-AED4-F3CD5046154D}"/>
              </a:ext>
            </a:extLst>
          </p:cNvPr>
          <p:cNvCxnSpPr>
            <a:cxnSpLocks/>
          </p:cNvCxnSpPr>
          <p:nvPr/>
        </p:nvCxnSpPr>
        <p:spPr>
          <a:xfrm rot="10800000" flipV="1">
            <a:off x="1315103" y="2689576"/>
            <a:ext cx="0" cy="1213789"/>
          </a:xfrm>
          <a:prstGeom prst="straightConnector1">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A32B9B0E-213D-A346-A656-9A3EF5EF97D7}"/>
              </a:ext>
            </a:extLst>
          </p:cNvPr>
          <p:cNvCxnSpPr>
            <a:cxnSpLocks/>
          </p:cNvCxnSpPr>
          <p:nvPr/>
        </p:nvCxnSpPr>
        <p:spPr>
          <a:xfrm rot="10800000" flipV="1">
            <a:off x="564826" y="2689577"/>
            <a:ext cx="0" cy="1213789"/>
          </a:xfrm>
          <a:prstGeom prst="straightConnector1">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0280B4A9-7B21-964B-9066-FCCD92D47A97}"/>
              </a:ext>
            </a:extLst>
          </p:cNvPr>
          <p:cNvSpPr/>
          <p:nvPr/>
        </p:nvSpPr>
        <p:spPr>
          <a:xfrm>
            <a:off x="11545716" y="176839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x0</a:t>
            </a:r>
          </a:p>
        </p:txBody>
      </p:sp>
      <p:sp>
        <p:nvSpPr>
          <p:cNvPr id="91" name="Rectangle 90">
            <a:extLst>
              <a:ext uri="{FF2B5EF4-FFF2-40B4-BE49-F238E27FC236}">
                <a16:creationId xmlns:a16="http://schemas.microsoft.com/office/drawing/2014/main" id="{78B28EFA-5083-D94F-AB3B-BFC7FAB763D2}"/>
              </a:ext>
            </a:extLst>
          </p:cNvPr>
          <p:cNvSpPr/>
          <p:nvPr/>
        </p:nvSpPr>
        <p:spPr>
          <a:xfrm>
            <a:off x="10790744" y="176839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a:t>
            </a:r>
          </a:p>
        </p:txBody>
      </p:sp>
      <p:sp>
        <p:nvSpPr>
          <p:cNvPr id="92" name="Rectangle 91">
            <a:extLst>
              <a:ext uri="{FF2B5EF4-FFF2-40B4-BE49-F238E27FC236}">
                <a16:creationId xmlns:a16="http://schemas.microsoft.com/office/drawing/2014/main" id="{4862F869-6FD6-8748-9A55-E5F18923F0C0}"/>
              </a:ext>
            </a:extLst>
          </p:cNvPr>
          <p:cNvSpPr/>
          <p:nvPr/>
        </p:nvSpPr>
        <p:spPr>
          <a:xfrm>
            <a:off x="10038985" y="17688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a:t>
            </a:r>
          </a:p>
        </p:txBody>
      </p:sp>
      <p:sp>
        <p:nvSpPr>
          <p:cNvPr id="93" name="Rectangle 92">
            <a:extLst>
              <a:ext uri="{FF2B5EF4-FFF2-40B4-BE49-F238E27FC236}">
                <a16:creationId xmlns:a16="http://schemas.microsoft.com/office/drawing/2014/main" id="{B6843EC7-0FA9-7147-A878-5D5BE5CBFA61}"/>
              </a:ext>
            </a:extLst>
          </p:cNvPr>
          <p:cNvSpPr/>
          <p:nvPr/>
        </p:nvSpPr>
        <p:spPr>
          <a:xfrm>
            <a:off x="8538441" y="176411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x16</a:t>
            </a:r>
          </a:p>
        </p:txBody>
      </p:sp>
      <p:sp>
        <p:nvSpPr>
          <p:cNvPr id="94" name="Rectangle 93">
            <a:extLst>
              <a:ext uri="{FF2B5EF4-FFF2-40B4-BE49-F238E27FC236}">
                <a16:creationId xmlns:a16="http://schemas.microsoft.com/office/drawing/2014/main" id="{91FA5648-EE4D-5B4A-8AE3-F7350C2DAD10}"/>
              </a:ext>
            </a:extLst>
          </p:cNvPr>
          <p:cNvSpPr/>
          <p:nvPr/>
        </p:nvSpPr>
        <p:spPr>
          <a:xfrm>
            <a:off x="7791968" y="17688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x17</a:t>
            </a:r>
          </a:p>
        </p:txBody>
      </p:sp>
      <p:sp>
        <p:nvSpPr>
          <p:cNvPr id="95" name="Rectangle 94">
            <a:extLst>
              <a:ext uri="{FF2B5EF4-FFF2-40B4-BE49-F238E27FC236}">
                <a16:creationId xmlns:a16="http://schemas.microsoft.com/office/drawing/2014/main" id="{F329D3D7-77F6-734A-86F5-7B5216600449}"/>
              </a:ext>
            </a:extLst>
          </p:cNvPr>
          <p:cNvSpPr/>
          <p:nvPr/>
        </p:nvSpPr>
        <p:spPr>
          <a:xfrm>
            <a:off x="7783783" y="1316510"/>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x18</a:t>
            </a:r>
          </a:p>
        </p:txBody>
      </p:sp>
      <p:sp>
        <p:nvSpPr>
          <p:cNvPr id="96" name="Rectangle 95">
            <a:extLst>
              <a:ext uri="{FF2B5EF4-FFF2-40B4-BE49-F238E27FC236}">
                <a16:creationId xmlns:a16="http://schemas.microsoft.com/office/drawing/2014/main" id="{B77296AF-0144-464E-B41F-0A5BC421AC6A}"/>
              </a:ext>
            </a:extLst>
          </p:cNvPr>
          <p:cNvSpPr/>
          <p:nvPr/>
        </p:nvSpPr>
        <p:spPr>
          <a:xfrm>
            <a:off x="7784361" y="85466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x19</a:t>
            </a:r>
          </a:p>
        </p:txBody>
      </p:sp>
      <p:sp>
        <p:nvSpPr>
          <p:cNvPr id="97" name="Rectangle 96">
            <a:extLst>
              <a:ext uri="{FF2B5EF4-FFF2-40B4-BE49-F238E27FC236}">
                <a16:creationId xmlns:a16="http://schemas.microsoft.com/office/drawing/2014/main" id="{BEF47095-2E0A-2840-B72B-67664AEB7275}"/>
              </a:ext>
            </a:extLst>
          </p:cNvPr>
          <p:cNvSpPr/>
          <p:nvPr/>
        </p:nvSpPr>
        <p:spPr>
          <a:xfrm>
            <a:off x="7037874" y="177493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x20</a:t>
            </a:r>
          </a:p>
        </p:txBody>
      </p:sp>
      <p:sp>
        <p:nvSpPr>
          <p:cNvPr id="98" name="Rectangle 97">
            <a:extLst>
              <a:ext uri="{FF2B5EF4-FFF2-40B4-BE49-F238E27FC236}">
                <a16:creationId xmlns:a16="http://schemas.microsoft.com/office/drawing/2014/main" id="{D0FA7EC5-EBDA-2049-9A60-860A4F81DF56}"/>
              </a:ext>
            </a:extLst>
          </p:cNvPr>
          <p:cNvSpPr/>
          <p:nvPr/>
        </p:nvSpPr>
        <p:spPr>
          <a:xfrm>
            <a:off x="6282023" y="176839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x21</a:t>
            </a:r>
          </a:p>
        </p:txBody>
      </p:sp>
      <p:sp>
        <p:nvSpPr>
          <p:cNvPr id="99" name="Rectangle 98">
            <a:extLst>
              <a:ext uri="{FF2B5EF4-FFF2-40B4-BE49-F238E27FC236}">
                <a16:creationId xmlns:a16="http://schemas.microsoft.com/office/drawing/2014/main" id="{C7C542AF-2EE7-FD49-A602-A722CA5BEBE6}"/>
              </a:ext>
            </a:extLst>
          </p:cNvPr>
          <p:cNvSpPr/>
          <p:nvPr/>
        </p:nvSpPr>
        <p:spPr>
          <a:xfrm>
            <a:off x="6290226" y="131119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x22</a:t>
            </a:r>
          </a:p>
        </p:txBody>
      </p:sp>
      <p:sp>
        <p:nvSpPr>
          <p:cNvPr id="100" name="Rectangle 99">
            <a:extLst>
              <a:ext uri="{FF2B5EF4-FFF2-40B4-BE49-F238E27FC236}">
                <a16:creationId xmlns:a16="http://schemas.microsoft.com/office/drawing/2014/main" id="{68061100-ABDA-6747-B322-0A3EE27D1B34}"/>
              </a:ext>
            </a:extLst>
          </p:cNvPr>
          <p:cNvSpPr/>
          <p:nvPr/>
        </p:nvSpPr>
        <p:spPr>
          <a:xfrm>
            <a:off x="6290226" y="865614"/>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x23</a:t>
            </a:r>
          </a:p>
        </p:txBody>
      </p:sp>
      <p:sp>
        <p:nvSpPr>
          <p:cNvPr id="101" name="Rectangle 100">
            <a:extLst>
              <a:ext uri="{FF2B5EF4-FFF2-40B4-BE49-F238E27FC236}">
                <a16:creationId xmlns:a16="http://schemas.microsoft.com/office/drawing/2014/main" id="{45EAC227-E069-AD43-89F5-30056A89A019}"/>
              </a:ext>
            </a:extLst>
          </p:cNvPr>
          <p:cNvSpPr/>
          <p:nvPr/>
        </p:nvSpPr>
        <p:spPr>
          <a:xfrm>
            <a:off x="11545716" y="1766949"/>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0</a:t>
            </a:r>
            <a:endParaRPr lang="en-US" sz="1200" dirty="0">
              <a:solidFill>
                <a:schemeClr val="tx1"/>
              </a:solidFill>
            </a:endParaRPr>
          </a:p>
        </p:txBody>
      </p:sp>
      <p:sp>
        <p:nvSpPr>
          <p:cNvPr id="102" name="Rectangle 101">
            <a:extLst>
              <a:ext uri="{FF2B5EF4-FFF2-40B4-BE49-F238E27FC236}">
                <a16:creationId xmlns:a16="http://schemas.microsoft.com/office/drawing/2014/main" id="{2703D43E-BA85-3346-B406-33FAF96AF65F}"/>
              </a:ext>
            </a:extLst>
          </p:cNvPr>
          <p:cNvSpPr/>
          <p:nvPr/>
        </p:nvSpPr>
        <p:spPr>
          <a:xfrm>
            <a:off x="10794546" y="177831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1</a:t>
            </a:r>
            <a:endParaRPr lang="en-US" sz="1200" dirty="0">
              <a:solidFill>
                <a:schemeClr val="tx1"/>
              </a:solidFill>
            </a:endParaRPr>
          </a:p>
        </p:txBody>
      </p:sp>
      <p:sp>
        <p:nvSpPr>
          <p:cNvPr id="103" name="Rectangle 102">
            <a:extLst>
              <a:ext uri="{FF2B5EF4-FFF2-40B4-BE49-F238E27FC236}">
                <a16:creationId xmlns:a16="http://schemas.microsoft.com/office/drawing/2014/main" id="{929B0083-7E17-5B4D-BBBE-D33F66A86EF4}"/>
              </a:ext>
            </a:extLst>
          </p:cNvPr>
          <p:cNvSpPr/>
          <p:nvPr/>
        </p:nvSpPr>
        <p:spPr>
          <a:xfrm>
            <a:off x="10035010" y="176411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4</a:t>
            </a:r>
            <a:endParaRPr lang="en-US" sz="1200" dirty="0">
              <a:solidFill>
                <a:schemeClr val="tx1"/>
              </a:solidFill>
            </a:endParaRPr>
          </a:p>
        </p:txBody>
      </p:sp>
      <p:sp>
        <p:nvSpPr>
          <p:cNvPr id="104" name="Rectangle 103">
            <a:extLst>
              <a:ext uri="{FF2B5EF4-FFF2-40B4-BE49-F238E27FC236}">
                <a16:creationId xmlns:a16="http://schemas.microsoft.com/office/drawing/2014/main" id="{27CF23A2-09D0-C742-987E-7DF8060EB23C}"/>
              </a:ext>
            </a:extLst>
          </p:cNvPr>
          <p:cNvSpPr/>
          <p:nvPr/>
        </p:nvSpPr>
        <p:spPr>
          <a:xfrm>
            <a:off x="7791385" y="1311858"/>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18</a:t>
            </a:r>
            <a:endParaRPr lang="en-US" sz="1200" dirty="0">
              <a:solidFill>
                <a:schemeClr val="tx1"/>
              </a:solidFill>
            </a:endParaRPr>
          </a:p>
        </p:txBody>
      </p:sp>
      <p:sp>
        <p:nvSpPr>
          <p:cNvPr id="105" name="Rectangle 104">
            <a:extLst>
              <a:ext uri="{FF2B5EF4-FFF2-40B4-BE49-F238E27FC236}">
                <a16:creationId xmlns:a16="http://schemas.microsoft.com/office/drawing/2014/main" id="{A1F50DE1-1EF7-7B47-BF6C-C166FC027FEE}"/>
              </a:ext>
            </a:extLst>
          </p:cNvPr>
          <p:cNvSpPr/>
          <p:nvPr/>
        </p:nvSpPr>
        <p:spPr>
          <a:xfrm>
            <a:off x="7031710" y="1775400"/>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20</a:t>
            </a:r>
            <a:endParaRPr lang="en-US" sz="1200" dirty="0">
              <a:solidFill>
                <a:schemeClr val="tx1"/>
              </a:solidFill>
            </a:endParaRPr>
          </a:p>
        </p:txBody>
      </p:sp>
      <p:sp>
        <p:nvSpPr>
          <p:cNvPr id="106" name="Rectangle 105">
            <a:extLst>
              <a:ext uri="{FF2B5EF4-FFF2-40B4-BE49-F238E27FC236}">
                <a16:creationId xmlns:a16="http://schemas.microsoft.com/office/drawing/2014/main" id="{8538B35E-8819-E94E-B4A4-1D125706BFE4}"/>
              </a:ext>
            </a:extLst>
          </p:cNvPr>
          <p:cNvSpPr/>
          <p:nvPr/>
        </p:nvSpPr>
        <p:spPr>
          <a:xfrm>
            <a:off x="6287589" y="1776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21</a:t>
            </a:r>
            <a:endParaRPr lang="en-US" sz="1200" dirty="0">
              <a:solidFill>
                <a:schemeClr val="tx1"/>
              </a:solidFill>
            </a:endParaRPr>
          </a:p>
        </p:txBody>
      </p:sp>
      <p:sp>
        <p:nvSpPr>
          <p:cNvPr id="107" name="Rectangle 106">
            <a:extLst>
              <a:ext uri="{FF2B5EF4-FFF2-40B4-BE49-F238E27FC236}">
                <a16:creationId xmlns:a16="http://schemas.microsoft.com/office/drawing/2014/main" id="{63F30F40-3E1E-DB48-9547-D84F1D620706}"/>
              </a:ext>
            </a:extLst>
          </p:cNvPr>
          <p:cNvSpPr/>
          <p:nvPr/>
        </p:nvSpPr>
        <p:spPr>
          <a:xfrm>
            <a:off x="6291391" y="1322814"/>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22</a:t>
            </a:r>
            <a:endParaRPr lang="en-US" sz="1200" dirty="0">
              <a:solidFill>
                <a:schemeClr val="tx1"/>
              </a:solidFill>
            </a:endParaRPr>
          </a:p>
        </p:txBody>
      </p:sp>
      <p:sp>
        <p:nvSpPr>
          <p:cNvPr id="108" name="Rectangle 107">
            <a:extLst>
              <a:ext uri="{FF2B5EF4-FFF2-40B4-BE49-F238E27FC236}">
                <a16:creationId xmlns:a16="http://schemas.microsoft.com/office/drawing/2014/main" id="{C834D8D6-0A93-1649-8A15-0B14AA55F949}"/>
              </a:ext>
            </a:extLst>
          </p:cNvPr>
          <p:cNvSpPr/>
          <p:nvPr/>
        </p:nvSpPr>
        <p:spPr>
          <a:xfrm>
            <a:off x="10785458" y="131797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2</a:t>
            </a:r>
            <a:endParaRPr lang="en-US" sz="1200" dirty="0">
              <a:solidFill>
                <a:schemeClr val="tx1"/>
              </a:solidFill>
            </a:endParaRPr>
          </a:p>
        </p:txBody>
      </p:sp>
      <p:sp>
        <p:nvSpPr>
          <p:cNvPr id="109" name="Rectangle 108">
            <a:extLst>
              <a:ext uri="{FF2B5EF4-FFF2-40B4-BE49-F238E27FC236}">
                <a16:creationId xmlns:a16="http://schemas.microsoft.com/office/drawing/2014/main" id="{2EB250C3-EB91-1841-8600-78B48169CA78}"/>
              </a:ext>
            </a:extLst>
          </p:cNvPr>
          <p:cNvSpPr/>
          <p:nvPr/>
        </p:nvSpPr>
        <p:spPr>
          <a:xfrm>
            <a:off x="10790744" y="87607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3</a:t>
            </a:r>
            <a:endParaRPr lang="en-US" sz="1200" dirty="0">
              <a:solidFill>
                <a:schemeClr val="tx1"/>
              </a:solidFill>
            </a:endParaRPr>
          </a:p>
        </p:txBody>
      </p:sp>
      <p:sp>
        <p:nvSpPr>
          <p:cNvPr id="110" name="Rectangle 109">
            <a:extLst>
              <a:ext uri="{FF2B5EF4-FFF2-40B4-BE49-F238E27FC236}">
                <a16:creationId xmlns:a16="http://schemas.microsoft.com/office/drawing/2014/main" id="{E725AD16-738E-EE4E-A511-410F2E60145B}"/>
              </a:ext>
            </a:extLst>
          </p:cNvPr>
          <p:cNvSpPr/>
          <p:nvPr/>
        </p:nvSpPr>
        <p:spPr>
          <a:xfrm>
            <a:off x="9285497" y="1321507"/>
            <a:ext cx="457200" cy="446886"/>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a:t>
            </a:r>
          </a:p>
        </p:txBody>
      </p:sp>
      <p:sp>
        <p:nvSpPr>
          <p:cNvPr id="111" name="Rectangle 110">
            <a:extLst>
              <a:ext uri="{FF2B5EF4-FFF2-40B4-BE49-F238E27FC236}">
                <a16:creationId xmlns:a16="http://schemas.microsoft.com/office/drawing/2014/main" id="{E7A2539E-598E-A34F-93CC-2B1C1BA7FBE3}"/>
              </a:ext>
            </a:extLst>
          </p:cNvPr>
          <p:cNvSpPr/>
          <p:nvPr/>
        </p:nvSpPr>
        <p:spPr>
          <a:xfrm>
            <a:off x="9280945" y="875928"/>
            <a:ext cx="457200" cy="446886"/>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a:t>
            </a:r>
          </a:p>
        </p:txBody>
      </p:sp>
      <p:cxnSp>
        <p:nvCxnSpPr>
          <p:cNvPr id="112" name="Straight Arrow Connector 111">
            <a:extLst>
              <a:ext uri="{FF2B5EF4-FFF2-40B4-BE49-F238E27FC236}">
                <a16:creationId xmlns:a16="http://schemas.microsoft.com/office/drawing/2014/main" id="{164A1B38-BDB2-1E47-BBB4-84DCEC79B6A0}"/>
              </a:ext>
            </a:extLst>
          </p:cNvPr>
          <p:cNvCxnSpPr>
            <a:cxnSpLocks/>
          </p:cNvCxnSpPr>
          <p:nvPr/>
        </p:nvCxnSpPr>
        <p:spPr>
          <a:xfrm rot="10800000" flipV="1">
            <a:off x="11767453" y="2693134"/>
            <a:ext cx="0" cy="1213789"/>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55C4A97A-942A-7244-85EF-85B62662D11F}"/>
              </a:ext>
            </a:extLst>
          </p:cNvPr>
          <p:cNvCxnSpPr>
            <a:cxnSpLocks/>
          </p:cNvCxnSpPr>
          <p:nvPr/>
        </p:nvCxnSpPr>
        <p:spPr>
          <a:xfrm rot="10800000" flipV="1">
            <a:off x="11016809" y="2693135"/>
            <a:ext cx="0" cy="1213789"/>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E42E073B-E1D0-FC42-8584-5E0F75F98671}"/>
              </a:ext>
            </a:extLst>
          </p:cNvPr>
          <p:cNvCxnSpPr>
            <a:cxnSpLocks/>
          </p:cNvCxnSpPr>
          <p:nvPr/>
        </p:nvCxnSpPr>
        <p:spPr>
          <a:xfrm rot="10800000" flipV="1">
            <a:off x="10269691" y="2693136"/>
            <a:ext cx="0" cy="1213789"/>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898008FC-7C0E-6748-B91F-34CE40AD1761}"/>
              </a:ext>
            </a:extLst>
          </p:cNvPr>
          <p:cNvCxnSpPr>
            <a:cxnSpLocks/>
          </p:cNvCxnSpPr>
          <p:nvPr/>
        </p:nvCxnSpPr>
        <p:spPr>
          <a:xfrm rot="10800000" flipV="1">
            <a:off x="7266467" y="2693137"/>
            <a:ext cx="0" cy="1213789"/>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0030A7ED-B87C-F74E-9E72-048D7E7DD52D}"/>
              </a:ext>
            </a:extLst>
          </p:cNvPr>
          <p:cNvCxnSpPr>
            <a:cxnSpLocks/>
          </p:cNvCxnSpPr>
          <p:nvPr/>
        </p:nvCxnSpPr>
        <p:spPr>
          <a:xfrm rot="10800000" flipV="1">
            <a:off x="8016556" y="2688444"/>
            <a:ext cx="0" cy="1213789"/>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9BBF0EA0-0AB0-364F-A282-7E214DB5A735}"/>
              </a:ext>
            </a:extLst>
          </p:cNvPr>
          <p:cNvCxnSpPr>
            <a:cxnSpLocks/>
          </p:cNvCxnSpPr>
          <p:nvPr/>
        </p:nvCxnSpPr>
        <p:spPr>
          <a:xfrm rot="10800000" flipV="1">
            <a:off x="8773455" y="2693137"/>
            <a:ext cx="0" cy="1213789"/>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9A36486F-FA1C-404D-8A8A-47B9196E7D9A}"/>
              </a:ext>
            </a:extLst>
          </p:cNvPr>
          <p:cNvCxnSpPr>
            <a:cxnSpLocks/>
          </p:cNvCxnSpPr>
          <p:nvPr/>
        </p:nvCxnSpPr>
        <p:spPr>
          <a:xfrm rot="10800000" flipV="1">
            <a:off x="9513722" y="2693137"/>
            <a:ext cx="0" cy="1213789"/>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4664153B-4D7A-664C-8F31-0DD0231F21C8}"/>
              </a:ext>
            </a:extLst>
          </p:cNvPr>
          <p:cNvCxnSpPr>
            <a:cxnSpLocks/>
          </p:cNvCxnSpPr>
          <p:nvPr/>
        </p:nvCxnSpPr>
        <p:spPr>
          <a:xfrm rot="10800000" flipV="1">
            <a:off x="6531472" y="2693137"/>
            <a:ext cx="0" cy="1213789"/>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41DAE8BB-9109-844E-A58A-59DF5F30E387}"/>
              </a:ext>
            </a:extLst>
          </p:cNvPr>
          <p:cNvCxnSpPr>
            <a:cxnSpLocks/>
          </p:cNvCxnSpPr>
          <p:nvPr/>
        </p:nvCxnSpPr>
        <p:spPr>
          <a:xfrm flipH="1">
            <a:off x="5775796" y="2692976"/>
            <a:ext cx="6002287" cy="1205072"/>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79B7DFFE-2859-1A46-826A-F133E9DB9664}"/>
              </a:ext>
            </a:extLst>
          </p:cNvPr>
          <p:cNvCxnSpPr>
            <a:cxnSpLocks/>
            <a:stCxn id="72" idx="2"/>
          </p:cNvCxnSpPr>
          <p:nvPr/>
        </p:nvCxnSpPr>
        <p:spPr>
          <a:xfrm flipH="1">
            <a:off x="4274857" y="2689569"/>
            <a:ext cx="5992728" cy="1208479"/>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D5C764F0-3580-1B4E-831F-412C795C1428}"/>
              </a:ext>
            </a:extLst>
          </p:cNvPr>
          <p:cNvCxnSpPr>
            <a:cxnSpLocks/>
            <a:stCxn id="74" idx="2"/>
          </p:cNvCxnSpPr>
          <p:nvPr/>
        </p:nvCxnSpPr>
        <p:spPr>
          <a:xfrm flipH="1">
            <a:off x="3516780" y="2689569"/>
            <a:ext cx="6000530" cy="1208479"/>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7EE7A1CD-CDCF-0B44-82F1-739145586AC7}"/>
              </a:ext>
            </a:extLst>
          </p:cNvPr>
          <p:cNvCxnSpPr>
            <a:cxnSpLocks/>
            <a:stCxn id="67" idx="2"/>
          </p:cNvCxnSpPr>
          <p:nvPr/>
        </p:nvCxnSpPr>
        <p:spPr>
          <a:xfrm flipH="1">
            <a:off x="2041928" y="2689569"/>
            <a:ext cx="5978640" cy="1208479"/>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BAA27EA3-91BF-1D4F-BF17-2459603F3EA2}"/>
              </a:ext>
            </a:extLst>
          </p:cNvPr>
          <p:cNvCxnSpPr>
            <a:cxnSpLocks/>
            <a:stCxn id="68" idx="2"/>
          </p:cNvCxnSpPr>
          <p:nvPr/>
        </p:nvCxnSpPr>
        <p:spPr>
          <a:xfrm flipH="1">
            <a:off x="2804673" y="2689569"/>
            <a:ext cx="5962362" cy="1208479"/>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EE3816F9-6A56-9D42-B85E-99894CB17B45}"/>
              </a:ext>
            </a:extLst>
          </p:cNvPr>
          <p:cNvCxnSpPr>
            <a:cxnSpLocks/>
          </p:cNvCxnSpPr>
          <p:nvPr/>
        </p:nvCxnSpPr>
        <p:spPr>
          <a:xfrm flipH="1">
            <a:off x="5011824" y="2693439"/>
            <a:ext cx="5993779" cy="1204609"/>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39CB20BC-1238-1545-B741-A88F8BD86946}"/>
              </a:ext>
            </a:extLst>
          </p:cNvPr>
          <p:cNvCxnSpPr>
            <a:cxnSpLocks/>
            <a:stCxn id="69" idx="2"/>
          </p:cNvCxnSpPr>
          <p:nvPr/>
        </p:nvCxnSpPr>
        <p:spPr>
          <a:xfrm flipH="1">
            <a:off x="1322884" y="2684260"/>
            <a:ext cx="5943590" cy="1213788"/>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A1D85516-662D-3E4C-A907-4A81D25E47C9}"/>
              </a:ext>
            </a:extLst>
          </p:cNvPr>
          <p:cNvCxnSpPr>
            <a:cxnSpLocks/>
            <a:stCxn id="70" idx="2"/>
          </p:cNvCxnSpPr>
          <p:nvPr/>
        </p:nvCxnSpPr>
        <p:spPr>
          <a:xfrm flipH="1">
            <a:off x="564956" y="2689569"/>
            <a:ext cx="5947424" cy="1208480"/>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ED1CB112-77AC-2943-AF80-1DB3A211B459}"/>
              </a:ext>
            </a:extLst>
          </p:cNvPr>
          <p:cNvCxnSpPr>
            <a:cxnSpLocks/>
            <a:stCxn id="15" idx="0"/>
          </p:cNvCxnSpPr>
          <p:nvPr/>
        </p:nvCxnSpPr>
        <p:spPr>
          <a:xfrm flipH="1">
            <a:off x="9216603" y="4527583"/>
            <a:ext cx="2555349" cy="126398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B6D4DB6B-C4D8-C343-B362-2BF77C675727}"/>
              </a:ext>
            </a:extLst>
          </p:cNvPr>
          <p:cNvCxnSpPr>
            <a:cxnSpLocks/>
            <a:stCxn id="18" idx="0"/>
          </p:cNvCxnSpPr>
          <p:nvPr/>
        </p:nvCxnSpPr>
        <p:spPr>
          <a:xfrm flipH="1">
            <a:off x="9138354" y="4530546"/>
            <a:ext cx="1879504" cy="1261022"/>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C24B6E62-4655-9C45-9957-B38DB374CFB6}"/>
              </a:ext>
            </a:extLst>
          </p:cNvPr>
          <p:cNvCxnSpPr>
            <a:cxnSpLocks/>
            <a:stCxn id="21" idx="0"/>
          </p:cNvCxnSpPr>
          <p:nvPr/>
        </p:nvCxnSpPr>
        <p:spPr>
          <a:xfrm flipH="1">
            <a:off x="9138354" y="4533509"/>
            <a:ext cx="1129229" cy="12711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2AC85171-E79A-704B-A593-23D2B8516174}"/>
              </a:ext>
            </a:extLst>
          </p:cNvPr>
          <p:cNvCxnSpPr>
            <a:cxnSpLocks/>
            <a:stCxn id="24" idx="0"/>
          </p:cNvCxnSpPr>
          <p:nvPr/>
        </p:nvCxnSpPr>
        <p:spPr>
          <a:xfrm flipH="1">
            <a:off x="9138354" y="4527583"/>
            <a:ext cx="378956" cy="1263987"/>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46C208F4-D813-B543-B6F5-B752679B9902}"/>
              </a:ext>
            </a:extLst>
          </p:cNvPr>
          <p:cNvCxnSpPr>
            <a:cxnSpLocks/>
            <a:stCxn id="27" idx="0"/>
          </p:cNvCxnSpPr>
          <p:nvPr/>
        </p:nvCxnSpPr>
        <p:spPr>
          <a:xfrm>
            <a:off x="8767039" y="4527583"/>
            <a:ext cx="371315" cy="1263987"/>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D770C644-615A-4C44-B7C1-889CB2A48407}"/>
              </a:ext>
            </a:extLst>
          </p:cNvPr>
          <p:cNvCxnSpPr>
            <a:cxnSpLocks/>
            <a:stCxn id="30" idx="0"/>
          </p:cNvCxnSpPr>
          <p:nvPr/>
        </p:nvCxnSpPr>
        <p:spPr>
          <a:xfrm>
            <a:off x="8020566" y="4536472"/>
            <a:ext cx="1119697" cy="1255098"/>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458664B3-A3D9-B744-9839-F61B0B060BA4}"/>
              </a:ext>
            </a:extLst>
          </p:cNvPr>
          <p:cNvCxnSpPr>
            <a:cxnSpLocks/>
            <a:stCxn id="33" idx="0"/>
          </p:cNvCxnSpPr>
          <p:nvPr/>
        </p:nvCxnSpPr>
        <p:spPr>
          <a:xfrm>
            <a:off x="7266472" y="4539435"/>
            <a:ext cx="1873791" cy="1252135"/>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1EF96F7D-585A-B24D-A869-4C8938CEE5AD}"/>
              </a:ext>
            </a:extLst>
          </p:cNvPr>
          <p:cNvCxnSpPr>
            <a:cxnSpLocks/>
            <a:stCxn id="36" idx="0"/>
          </p:cNvCxnSpPr>
          <p:nvPr/>
        </p:nvCxnSpPr>
        <p:spPr>
          <a:xfrm>
            <a:off x="6523822" y="4539435"/>
            <a:ext cx="2616441" cy="1252135"/>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5A5DB8EE-A80C-A348-BA0E-E9895A030FFE}"/>
              </a:ext>
            </a:extLst>
          </p:cNvPr>
          <p:cNvCxnSpPr>
            <a:cxnSpLocks/>
            <a:stCxn id="39" idx="0"/>
          </p:cNvCxnSpPr>
          <p:nvPr/>
        </p:nvCxnSpPr>
        <p:spPr>
          <a:xfrm flipH="1">
            <a:off x="3196539" y="4539435"/>
            <a:ext cx="2572910" cy="1252135"/>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09C3DFE8-C9B3-D54A-BA07-2CD1F31663CF}"/>
              </a:ext>
            </a:extLst>
          </p:cNvPr>
          <p:cNvCxnSpPr>
            <a:cxnSpLocks/>
            <a:stCxn id="42" idx="0"/>
          </p:cNvCxnSpPr>
          <p:nvPr/>
        </p:nvCxnSpPr>
        <p:spPr>
          <a:xfrm flipH="1">
            <a:off x="3196539" y="4539435"/>
            <a:ext cx="1815291" cy="1252135"/>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7332E8D7-373F-2249-805D-C4D74F6447F0}"/>
              </a:ext>
            </a:extLst>
          </p:cNvPr>
          <p:cNvCxnSpPr>
            <a:cxnSpLocks/>
            <a:stCxn id="44" idx="0"/>
          </p:cNvCxnSpPr>
          <p:nvPr/>
        </p:nvCxnSpPr>
        <p:spPr>
          <a:xfrm flipH="1">
            <a:off x="3196539" y="4530546"/>
            <a:ext cx="1081118" cy="12610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8211015A-87CF-9E47-8711-28AC41E87209}"/>
              </a:ext>
            </a:extLst>
          </p:cNvPr>
          <p:cNvCxnSpPr>
            <a:cxnSpLocks/>
            <a:stCxn id="9" idx="0"/>
          </p:cNvCxnSpPr>
          <p:nvPr/>
        </p:nvCxnSpPr>
        <p:spPr>
          <a:xfrm flipH="1">
            <a:off x="3196539" y="4530546"/>
            <a:ext cx="343692" cy="12610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6373BF47-6363-A44C-B89A-00A2C817687D}"/>
              </a:ext>
            </a:extLst>
          </p:cNvPr>
          <p:cNvCxnSpPr>
            <a:cxnSpLocks/>
            <a:stCxn id="48" idx="0"/>
          </p:cNvCxnSpPr>
          <p:nvPr/>
        </p:nvCxnSpPr>
        <p:spPr>
          <a:xfrm>
            <a:off x="2802805" y="4530546"/>
            <a:ext cx="447041" cy="12610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8EB18287-3166-5F4E-A9F2-B809C90CC80D}"/>
              </a:ext>
            </a:extLst>
          </p:cNvPr>
          <p:cNvCxnSpPr>
            <a:cxnSpLocks/>
            <a:stCxn id="51" idx="0"/>
          </p:cNvCxnSpPr>
          <p:nvPr/>
        </p:nvCxnSpPr>
        <p:spPr>
          <a:xfrm>
            <a:off x="2065379" y="4530546"/>
            <a:ext cx="1157901" cy="12610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7F06EC8C-45A0-FA4F-A40B-86A7AF7BCB20}"/>
              </a:ext>
            </a:extLst>
          </p:cNvPr>
          <p:cNvCxnSpPr>
            <a:cxnSpLocks/>
            <a:stCxn id="54" idx="0"/>
          </p:cNvCxnSpPr>
          <p:nvPr/>
        </p:nvCxnSpPr>
        <p:spPr>
          <a:xfrm>
            <a:off x="1291656" y="4530546"/>
            <a:ext cx="1965817" cy="12610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7F4E5A47-F09E-634D-B013-EDC8165265DD}"/>
              </a:ext>
            </a:extLst>
          </p:cNvPr>
          <p:cNvCxnSpPr>
            <a:cxnSpLocks/>
            <a:stCxn id="57" idx="0"/>
          </p:cNvCxnSpPr>
          <p:nvPr/>
        </p:nvCxnSpPr>
        <p:spPr>
          <a:xfrm>
            <a:off x="529656" y="4530546"/>
            <a:ext cx="2716506" cy="126102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57556CB3-5EE6-6741-96BB-00A54F4B24E5}"/>
              </a:ext>
            </a:extLst>
          </p:cNvPr>
          <p:cNvSpPr/>
          <p:nvPr/>
        </p:nvSpPr>
        <p:spPr>
          <a:xfrm>
            <a:off x="8909754" y="5807595"/>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p0</a:t>
            </a:r>
          </a:p>
        </p:txBody>
      </p:sp>
      <p:sp>
        <p:nvSpPr>
          <p:cNvPr id="145" name="Rectangle 144">
            <a:extLst>
              <a:ext uri="{FF2B5EF4-FFF2-40B4-BE49-F238E27FC236}">
                <a16:creationId xmlns:a16="http://schemas.microsoft.com/office/drawing/2014/main" id="{CFE61211-8418-494F-B7F9-D57FE9BD4FBD}"/>
              </a:ext>
            </a:extLst>
          </p:cNvPr>
          <p:cNvSpPr/>
          <p:nvPr/>
        </p:nvSpPr>
        <p:spPr>
          <a:xfrm>
            <a:off x="2981191" y="5804633"/>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p9</a:t>
            </a:r>
          </a:p>
        </p:txBody>
      </p:sp>
      <p:sp>
        <p:nvSpPr>
          <p:cNvPr id="146" name="Rectangle 145">
            <a:extLst>
              <a:ext uri="{FF2B5EF4-FFF2-40B4-BE49-F238E27FC236}">
                <a16:creationId xmlns:a16="http://schemas.microsoft.com/office/drawing/2014/main" id="{E7E5C7C0-2C52-804D-ABD0-7165945D6943}"/>
              </a:ext>
            </a:extLst>
          </p:cNvPr>
          <p:cNvSpPr/>
          <p:nvPr/>
        </p:nvSpPr>
        <p:spPr>
          <a:xfrm>
            <a:off x="9290194" y="176404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a:t>
            </a:r>
            <a:endParaRPr lang="en-US" sz="1200" dirty="0">
              <a:solidFill>
                <a:schemeClr val="tx1"/>
              </a:solidFill>
            </a:endParaRPr>
          </a:p>
        </p:txBody>
      </p:sp>
      <p:sp>
        <p:nvSpPr>
          <p:cNvPr id="147" name="Rectangle 146">
            <a:extLst>
              <a:ext uri="{FF2B5EF4-FFF2-40B4-BE49-F238E27FC236}">
                <a16:creationId xmlns:a16="http://schemas.microsoft.com/office/drawing/2014/main" id="{99B4DEEE-3246-0643-BD96-9F2C510D5175}"/>
              </a:ext>
            </a:extLst>
          </p:cNvPr>
          <p:cNvSpPr/>
          <p:nvPr/>
        </p:nvSpPr>
        <p:spPr>
          <a:xfrm>
            <a:off x="9288710" y="17688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x5</a:t>
            </a:r>
          </a:p>
        </p:txBody>
      </p:sp>
      <p:sp>
        <p:nvSpPr>
          <p:cNvPr id="148" name="Rectangle 147">
            <a:extLst>
              <a:ext uri="{FF2B5EF4-FFF2-40B4-BE49-F238E27FC236}">
                <a16:creationId xmlns:a16="http://schemas.microsoft.com/office/drawing/2014/main" id="{4455745F-68F4-C246-A3C1-5B09C4884681}"/>
              </a:ext>
            </a:extLst>
          </p:cNvPr>
          <p:cNvSpPr/>
          <p:nvPr/>
        </p:nvSpPr>
        <p:spPr>
          <a:xfrm>
            <a:off x="8537476" y="1766280"/>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16</a:t>
            </a:r>
            <a:endParaRPr lang="en-US" sz="1200" dirty="0">
              <a:solidFill>
                <a:schemeClr val="tx1"/>
              </a:solidFill>
            </a:endParaRPr>
          </a:p>
        </p:txBody>
      </p:sp>
      <p:sp>
        <p:nvSpPr>
          <p:cNvPr id="149" name="Rectangle 148">
            <a:extLst>
              <a:ext uri="{FF2B5EF4-FFF2-40B4-BE49-F238E27FC236}">
                <a16:creationId xmlns:a16="http://schemas.microsoft.com/office/drawing/2014/main" id="{70FEBF63-4898-5B4A-A65B-E08DCAE8EEBD}"/>
              </a:ext>
            </a:extLst>
          </p:cNvPr>
          <p:cNvSpPr/>
          <p:nvPr/>
        </p:nvSpPr>
        <p:spPr>
          <a:xfrm>
            <a:off x="7781984" y="1775304"/>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17</a:t>
            </a:r>
            <a:endParaRPr lang="en-US" sz="1200" dirty="0">
              <a:solidFill>
                <a:schemeClr val="tx1"/>
              </a:solidFill>
            </a:endParaRPr>
          </a:p>
        </p:txBody>
      </p:sp>
      <p:sp>
        <p:nvSpPr>
          <p:cNvPr id="150" name="Rectangle 149">
            <a:extLst>
              <a:ext uri="{FF2B5EF4-FFF2-40B4-BE49-F238E27FC236}">
                <a16:creationId xmlns:a16="http://schemas.microsoft.com/office/drawing/2014/main" id="{AC70C504-2751-664F-B1A2-8287561F5A85}"/>
              </a:ext>
            </a:extLst>
          </p:cNvPr>
          <p:cNvSpPr/>
          <p:nvPr/>
        </p:nvSpPr>
        <p:spPr>
          <a:xfrm>
            <a:off x="10794546" y="1320939"/>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2</a:t>
            </a:r>
            <a:endParaRPr lang="en-US" sz="1200" dirty="0">
              <a:solidFill>
                <a:schemeClr val="tx1"/>
              </a:solidFill>
            </a:endParaRPr>
          </a:p>
        </p:txBody>
      </p:sp>
      <p:sp>
        <p:nvSpPr>
          <p:cNvPr id="151" name="Rectangle 150">
            <a:extLst>
              <a:ext uri="{FF2B5EF4-FFF2-40B4-BE49-F238E27FC236}">
                <a16:creationId xmlns:a16="http://schemas.microsoft.com/office/drawing/2014/main" id="{81C1CA0C-F8E0-FF42-A1EA-26AB5DEB5CB6}"/>
              </a:ext>
            </a:extLst>
          </p:cNvPr>
          <p:cNvSpPr/>
          <p:nvPr/>
        </p:nvSpPr>
        <p:spPr>
          <a:xfrm>
            <a:off x="9286075" y="130960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a:t>
            </a:r>
            <a:endParaRPr lang="en-US" sz="1200" dirty="0">
              <a:solidFill>
                <a:schemeClr val="tx1"/>
              </a:solidFill>
            </a:endParaRPr>
          </a:p>
        </p:txBody>
      </p:sp>
      <p:sp>
        <p:nvSpPr>
          <p:cNvPr id="152" name="Rounded Rectangle 151">
            <a:extLst>
              <a:ext uri="{FF2B5EF4-FFF2-40B4-BE49-F238E27FC236}">
                <a16:creationId xmlns:a16="http://schemas.microsoft.com/office/drawing/2014/main" id="{9B719351-078B-9B44-BB30-46736E650E3A}"/>
              </a:ext>
            </a:extLst>
          </p:cNvPr>
          <p:cNvSpPr/>
          <p:nvPr/>
        </p:nvSpPr>
        <p:spPr>
          <a:xfrm>
            <a:off x="162419" y="3593815"/>
            <a:ext cx="5937094" cy="1117080"/>
          </a:xfrm>
          <a:prstGeom prst="roundRect">
            <a:avLst/>
          </a:prstGeom>
          <a:solidFill>
            <a:srgbClr val="9437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VN 0</a:t>
            </a:r>
          </a:p>
        </p:txBody>
      </p:sp>
      <p:cxnSp>
        <p:nvCxnSpPr>
          <p:cNvPr id="153" name="Straight Arrow Connector 152">
            <a:extLst>
              <a:ext uri="{FF2B5EF4-FFF2-40B4-BE49-F238E27FC236}">
                <a16:creationId xmlns:a16="http://schemas.microsoft.com/office/drawing/2014/main" id="{40E6C59E-C7E5-7C4F-93E1-0045B12CCCF2}"/>
              </a:ext>
            </a:extLst>
          </p:cNvPr>
          <p:cNvCxnSpPr/>
          <p:nvPr/>
        </p:nvCxnSpPr>
        <p:spPr>
          <a:xfrm rot="10800000" flipH="1">
            <a:off x="11258114" y="4299046"/>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56ACA526-D26B-7940-8F4D-48A17EFF3E43}"/>
              </a:ext>
            </a:extLst>
          </p:cNvPr>
          <p:cNvCxnSpPr/>
          <p:nvPr/>
        </p:nvCxnSpPr>
        <p:spPr>
          <a:xfrm rot="10800000" flipH="1">
            <a:off x="9753749" y="4296149"/>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BAFD36A9-B56E-9240-AE53-313A69B916D3}"/>
              </a:ext>
            </a:extLst>
          </p:cNvPr>
          <p:cNvCxnSpPr/>
          <p:nvPr/>
        </p:nvCxnSpPr>
        <p:spPr>
          <a:xfrm rot="10800000" flipH="1">
            <a:off x="8235916" y="4294683"/>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D817EAB7-E13B-4C4F-8CB3-1E1986C20A4F}"/>
              </a:ext>
            </a:extLst>
          </p:cNvPr>
          <p:cNvCxnSpPr/>
          <p:nvPr/>
        </p:nvCxnSpPr>
        <p:spPr>
          <a:xfrm rot="10800000" flipH="1">
            <a:off x="6738174" y="4312298"/>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987E3B91-97AD-644A-B485-4A8D0EEF4980}"/>
              </a:ext>
            </a:extLst>
          </p:cNvPr>
          <p:cNvCxnSpPr/>
          <p:nvPr/>
        </p:nvCxnSpPr>
        <p:spPr>
          <a:xfrm rot="10800000" flipH="1">
            <a:off x="5236354" y="4325550"/>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66A20C8F-5DF2-F04D-88A0-C81F68986EA6}"/>
              </a:ext>
            </a:extLst>
          </p:cNvPr>
          <p:cNvCxnSpPr/>
          <p:nvPr/>
        </p:nvCxnSpPr>
        <p:spPr>
          <a:xfrm rot="10800000" flipH="1">
            <a:off x="3736107" y="4313927"/>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1DD823C1-30F6-934C-BFDD-DCEF825637FD}"/>
              </a:ext>
            </a:extLst>
          </p:cNvPr>
          <p:cNvCxnSpPr/>
          <p:nvPr/>
        </p:nvCxnSpPr>
        <p:spPr>
          <a:xfrm rot="10800000" flipH="1">
            <a:off x="2261255" y="4313927"/>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A50390E9-FC5F-AE49-B9CC-EC95A95225D5}"/>
              </a:ext>
            </a:extLst>
          </p:cNvPr>
          <p:cNvCxnSpPr/>
          <p:nvPr/>
        </p:nvCxnSpPr>
        <p:spPr>
          <a:xfrm rot="10800000" flipH="1">
            <a:off x="733301" y="4313927"/>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1" name="Rounded Rectangle 160">
            <a:extLst>
              <a:ext uri="{FF2B5EF4-FFF2-40B4-BE49-F238E27FC236}">
                <a16:creationId xmlns:a16="http://schemas.microsoft.com/office/drawing/2014/main" id="{5CF62B88-924B-8746-A733-8E5F47CD21C9}"/>
              </a:ext>
            </a:extLst>
          </p:cNvPr>
          <p:cNvSpPr/>
          <p:nvPr/>
        </p:nvSpPr>
        <p:spPr>
          <a:xfrm>
            <a:off x="6103778" y="3601159"/>
            <a:ext cx="6013946" cy="1117080"/>
          </a:xfrm>
          <a:prstGeom prst="roundRect">
            <a:avLst/>
          </a:prstGeom>
          <a:solidFill>
            <a:srgbClr val="9437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VN 1</a:t>
            </a:r>
          </a:p>
        </p:txBody>
      </p:sp>
      <p:sp>
        <p:nvSpPr>
          <p:cNvPr id="162" name="TextBox 161">
            <a:extLst>
              <a:ext uri="{FF2B5EF4-FFF2-40B4-BE49-F238E27FC236}">
                <a16:creationId xmlns:a16="http://schemas.microsoft.com/office/drawing/2014/main" id="{858DDA1B-F8B9-7A41-9021-612872FE864E}"/>
              </a:ext>
            </a:extLst>
          </p:cNvPr>
          <p:cNvSpPr txBox="1"/>
          <p:nvPr/>
        </p:nvSpPr>
        <p:spPr>
          <a:xfrm>
            <a:off x="6675452" y="81837"/>
            <a:ext cx="4065006" cy="584775"/>
          </a:xfrm>
          <a:prstGeom prst="rect">
            <a:avLst/>
          </a:prstGeom>
          <a:ln w="19050">
            <a:solidFill>
              <a:srgbClr val="0070C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200" b="1" dirty="0">
                <a:solidFill>
                  <a:schemeClr val="tx1">
                    <a:lumMod val="50000"/>
                  </a:schemeClr>
                </a:solidFill>
                <a:latin typeface="Helvetica" pitchFamily="2" charset="0"/>
              </a:rPr>
              <a:t>Computing phase 1</a:t>
            </a:r>
          </a:p>
        </p:txBody>
      </p:sp>
    </p:spTree>
    <p:extLst>
      <p:ext uri="{BB962C8B-B14F-4D97-AF65-F5344CB8AC3E}">
        <p14:creationId xmlns:p14="http://schemas.microsoft.com/office/powerpoint/2010/main" val="420165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blinds(horizontal)">
                                      <p:cBhvr>
                                        <p:cTn id="7" dur="500"/>
                                        <p:tgtEl>
                                          <p:spTgt spid="15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1"/>
                                        </p:tgtEl>
                                        <p:attrNameLst>
                                          <p:attrName>style.visibility</p:attrName>
                                        </p:attrNameLst>
                                      </p:cBhvr>
                                      <p:to>
                                        <p:strVal val="visible"/>
                                      </p:to>
                                    </p:set>
                                    <p:animEffect transition="in" filter="blinds(horizontal)">
                                      <p:cBhvr>
                                        <p:cTn id="10" dur="500"/>
                                        <p:tgtEl>
                                          <p:spTgt spid="16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161"/>
                                        </p:tgtEl>
                                      </p:cBhvr>
                                    </p:animEffect>
                                    <p:set>
                                      <p:cBhvr>
                                        <p:cTn id="15" dur="1" fill="hold">
                                          <p:stCondLst>
                                            <p:cond delay="499"/>
                                          </p:stCondLst>
                                        </p:cTn>
                                        <p:tgtEl>
                                          <p:spTgt spid="161"/>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152"/>
                                        </p:tgtEl>
                                      </p:cBhvr>
                                    </p:animEffect>
                                    <p:set>
                                      <p:cBhvr>
                                        <p:cTn id="18" dur="1" fill="hold">
                                          <p:stCondLst>
                                            <p:cond delay="499"/>
                                          </p:stCondLst>
                                        </p:cTn>
                                        <p:tgtEl>
                                          <p:spTgt spid="15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0" nodeType="clickEffect">
                                  <p:stCondLst>
                                    <p:cond delay="0"/>
                                  </p:stCondLst>
                                  <p:childTnLst>
                                    <p:animMotion origin="layout" path="M -4.16667E-6 -0.00371 L 0.00469 0.24537 " pathEditMode="relative" rAng="0" ptsTypes="AA">
                                      <p:cBhvr>
                                        <p:cTn id="56" dur="2000" fill="hold"/>
                                        <p:tgtEl>
                                          <p:spTgt spid="62"/>
                                        </p:tgtEl>
                                        <p:attrNameLst>
                                          <p:attrName>ppt_x</p:attrName>
                                          <p:attrName>ppt_y</p:attrName>
                                        </p:attrNameLst>
                                      </p:cBhvr>
                                      <p:rCtr x="234" y="12454"/>
                                    </p:animMotion>
                                  </p:childTnLst>
                                </p:cTn>
                              </p:par>
                              <p:par>
                                <p:cTn id="57" presetID="0" presetClass="path" presetSubtype="0" accel="50000" decel="50000" fill="hold" grpId="0" nodeType="withEffect">
                                  <p:stCondLst>
                                    <p:cond delay="0"/>
                                  </p:stCondLst>
                                  <p:childTnLst>
                                    <p:animMotion origin="layout" path="M 1.04167E-6 4.81481E-6 L 0.00521 0.24537 " pathEditMode="relative" rAng="0" ptsTypes="AA">
                                      <p:cBhvr>
                                        <p:cTn id="58" dur="2000" fill="hold"/>
                                        <p:tgtEl>
                                          <p:spTgt spid="60"/>
                                        </p:tgtEl>
                                        <p:attrNameLst>
                                          <p:attrName>ppt_x</p:attrName>
                                          <p:attrName>ppt_y</p:attrName>
                                        </p:attrNameLst>
                                      </p:cBhvr>
                                      <p:rCtr x="352" y="11574"/>
                                    </p:animMotion>
                                  </p:childTnLst>
                                </p:cTn>
                              </p:par>
                              <p:par>
                                <p:cTn id="59" presetID="0" presetClass="path" presetSubtype="0" accel="50000" decel="50000" fill="hold" grpId="0" nodeType="withEffect">
                                  <p:stCondLst>
                                    <p:cond delay="0"/>
                                  </p:stCondLst>
                                  <p:childTnLst>
                                    <p:animMotion origin="layout" path="M 2.29167E-6 4.81481E-6 L 0.0095 0.24722 " pathEditMode="relative" rAng="0" ptsTypes="AA">
                                      <p:cBhvr>
                                        <p:cTn id="60" dur="2000" fill="hold"/>
                                        <p:tgtEl>
                                          <p:spTgt spid="61"/>
                                        </p:tgtEl>
                                        <p:attrNameLst>
                                          <p:attrName>ppt_x</p:attrName>
                                          <p:attrName>ppt_y</p:attrName>
                                        </p:attrNameLst>
                                      </p:cBhvr>
                                      <p:rCtr x="482" y="11667"/>
                                    </p:animMotion>
                                  </p:childTnLst>
                                </p:cTn>
                              </p:par>
                              <p:par>
                                <p:cTn id="61" presetID="0" presetClass="path" presetSubtype="0" accel="50000" decel="50000" fill="hold" grpId="0" nodeType="withEffect">
                                  <p:stCondLst>
                                    <p:cond delay="0"/>
                                  </p:stCondLst>
                                  <p:childTnLst>
                                    <p:animMotion origin="layout" path="M 1.25E-6 4.07407E-6 L 0.00794 0.24722 " pathEditMode="relative" rAng="0" ptsTypes="AA">
                                      <p:cBhvr>
                                        <p:cTn id="62" dur="2000" fill="hold"/>
                                        <p:tgtEl>
                                          <p:spTgt spid="59"/>
                                        </p:tgtEl>
                                        <p:attrNameLst>
                                          <p:attrName>ppt_x</p:attrName>
                                          <p:attrName>ppt_y</p:attrName>
                                        </p:attrNameLst>
                                      </p:cBhvr>
                                      <p:rCtr x="365" y="11806"/>
                                    </p:animMotion>
                                  </p:childTnLst>
                                </p:cTn>
                              </p:par>
                              <p:par>
                                <p:cTn id="63" presetID="0" presetClass="path" presetSubtype="0" accel="50000" decel="50000" fill="hold" grpId="0" nodeType="withEffect">
                                  <p:stCondLst>
                                    <p:cond delay="0"/>
                                  </p:stCondLst>
                                  <p:childTnLst>
                                    <p:animMotion origin="layout" path="M -2.5E-6 4.81481E-6 L 0.00938 0.24537 " pathEditMode="relative" rAng="0" ptsTypes="AA">
                                      <p:cBhvr>
                                        <p:cTn id="64" dur="2000" fill="hold"/>
                                        <p:tgtEl>
                                          <p:spTgt spid="64"/>
                                        </p:tgtEl>
                                        <p:attrNameLst>
                                          <p:attrName>ppt_x</p:attrName>
                                          <p:attrName>ppt_y</p:attrName>
                                        </p:attrNameLst>
                                      </p:cBhvr>
                                      <p:rCtr x="430" y="11574"/>
                                    </p:animMotion>
                                  </p:childTnLst>
                                </p:cTn>
                              </p:par>
                              <p:par>
                                <p:cTn id="65" presetID="0" presetClass="path" presetSubtype="0" accel="50000" decel="50000" fill="hold" grpId="0" nodeType="withEffect">
                                  <p:stCondLst>
                                    <p:cond delay="0"/>
                                  </p:stCondLst>
                                  <p:childTnLst>
                                    <p:animMotion origin="layout" path="M 5E-6 2.96296E-6 L 0.00768 0.24537 " pathEditMode="relative" rAng="0" ptsTypes="AA">
                                      <p:cBhvr>
                                        <p:cTn id="66" dur="2000" fill="hold"/>
                                        <p:tgtEl>
                                          <p:spTgt spid="65"/>
                                        </p:tgtEl>
                                        <p:attrNameLst>
                                          <p:attrName>ppt_x</p:attrName>
                                          <p:attrName>ppt_y</p:attrName>
                                        </p:attrNameLst>
                                      </p:cBhvr>
                                      <p:rCtr x="273" y="12407"/>
                                    </p:animMotion>
                                  </p:childTnLst>
                                </p:cTn>
                              </p:par>
                              <p:par>
                                <p:cTn id="67" presetID="0" presetClass="path" presetSubtype="0" accel="50000" decel="50000" fill="hold" grpId="0" nodeType="withEffect">
                                  <p:stCondLst>
                                    <p:cond delay="0"/>
                                  </p:stCondLst>
                                  <p:childTnLst>
                                    <p:animMotion origin="layout" path="M 2.29167E-6 1.48148E-6 L 0.00742 0.24537 " pathEditMode="relative" rAng="0" ptsTypes="AA">
                                      <p:cBhvr>
                                        <p:cTn id="68" dur="2000" fill="hold"/>
                                        <p:tgtEl>
                                          <p:spTgt spid="63"/>
                                        </p:tgtEl>
                                        <p:attrNameLst>
                                          <p:attrName>ppt_x</p:attrName>
                                          <p:attrName>ppt_y</p:attrName>
                                        </p:attrNameLst>
                                      </p:cBhvr>
                                      <p:rCtr x="365" y="12083"/>
                                    </p:animMotion>
                                  </p:childTnLst>
                                </p:cTn>
                              </p:par>
                              <p:par>
                                <p:cTn id="69" presetID="0" presetClass="path" presetSubtype="0" accel="50000" decel="50000" fill="hold" grpId="0" nodeType="withEffect">
                                  <p:stCondLst>
                                    <p:cond delay="0"/>
                                  </p:stCondLst>
                                  <p:childTnLst>
                                    <p:animMotion origin="layout" path="M 6.28837E-17 -2.77556E-17 L 0.00664 0.24537 " pathEditMode="relative" rAng="0" ptsTypes="AA">
                                      <p:cBhvr>
                                        <p:cTn id="70" dur="2000" fill="hold"/>
                                        <p:tgtEl>
                                          <p:spTgt spid="66"/>
                                        </p:tgtEl>
                                        <p:attrNameLst>
                                          <p:attrName>ppt_x</p:attrName>
                                          <p:attrName>ppt_y</p:attrName>
                                        </p:attrNameLst>
                                      </p:cBhvr>
                                      <p:rCtr x="234" y="12384"/>
                                    </p:animMotion>
                                  </p:childTnLst>
                                </p:cTn>
                              </p:par>
                              <p:par>
                                <p:cTn id="71" presetID="0" presetClass="path" presetSubtype="0" accel="50000" decel="50000" fill="hold" grpId="0" nodeType="withEffect">
                                  <p:stCondLst>
                                    <p:cond delay="0"/>
                                  </p:stCondLst>
                                  <p:childTnLst>
                                    <p:animMotion origin="layout" path="M 2.91667E-6 3.7037E-7 L 0.00808 0.24537 " pathEditMode="relative" rAng="0" ptsTypes="AA">
                                      <p:cBhvr>
                                        <p:cTn id="72" dur="2000" fill="hold"/>
                                        <p:tgtEl>
                                          <p:spTgt spid="70"/>
                                        </p:tgtEl>
                                        <p:attrNameLst>
                                          <p:attrName>ppt_x</p:attrName>
                                          <p:attrName>ppt_y</p:attrName>
                                        </p:attrNameLst>
                                      </p:cBhvr>
                                      <p:rCtr x="326" y="12153"/>
                                    </p:animMotion>
                                  </p:childTnLst>
                                </p:cTn>
                              </p:par>
                              <p:par>
                                <p:cTn id="73" presetID="0" presetClass="path" presetSubtype="0" accel="50000" decel="50000" fill="hold" grpId="0" nodeType="withEffect">
                                  <p:stCondLst>
                                    <p:cond delay="0"/>
                                  </p:stCondLst>
                                  <p:childTnLst>
                                    <p:animMotion origin="layout" path="M -3.54167E-6 3.7037E-7 L 0.00743 0.24676 " pathEditMode="relative" rAng="0" ptsTypes="AA">
                                      <p:cBhvr>
                                        <p:cTn id="74" dur="2000" fill="hold"/>
                                        <p:tgtEl>
                                          <p:spTgt spid="69"/>
                                        </p:tgtEl>
                                        <p:attrNameLst>
                                          <p:attrName>ppt_x</p:attrName>
                                          <p:attrName>ppt_y</p:attrName>
                                        </p:attrNameLst>
                                      </p:cBhvr>
                                      <p:rCtr x="365" y="11875"/>
                                    </p:animMotion>
                                  </p:childTnLst>
                                </p:cTn>
                              </p:par>
                              <p:par>
                                <p:cTn id="75" presetID="0" presetClass="path" presetSubtype="0" accel="50000" decel="50000" fill="hold" grpId="0" nodeType="withEffect">
                                  <p:stCondLst>
                                    <p:cond delay="0"/>
                                  </p:stCondLst>
                                  <p:childTnLst>
                                    <p:animMotion origin="layout" path="M -2.08333E-6 2.96296E-6 L 0.00651 0.24537 " pathEditMode="relative" rAng="0" ptsTypes="AA">
                                      <p:cBhvr>
                                        <p:cTn id="76" dur="2000" fill="hold"/>
                                        <p:tgtEl>
                                          <p:spTgt spid="67"/>
                                        </p:tgtEl>
                                        <p:attrNameLst>
                                          <p:attrName>ppt_x</p:attrName>
                                          <p:attrName>ppt_y</p:attrName>
                                        </p:attrNameLst>
                                      </p:cBhvr>
                                      <p:rCtr x="339" y="11782"/>
                                    </p:animMotion>
                                  </p:childTnLst>
                                </p:cTn>
                              </p:par>
                              <p:par>
                                <p:cTn id="77" presetID="0" presetClass="path" presetSubtype="0" accel="50000" decel="50000" fill="hold" grpId="0" nodeType="withEffect">
                                  <p:stCondLst>
                                    <p:cond delay="0"/>
                                  </p:stCondLst>
                                  <p:childTnLst>
                                    <p:animMotion origin="layout" path="M -1.66667E-6 -4.81481E-6 L 0.00716 0.24537 " pathEditMode="relative" rAng="0" ptsTypes="AA">
                                      <p:cBhvr>
                                        <p:cTn id="78" dur="2000" fill="hold"/>
                                        <p:tgtEl>
                                          <p:spTgt spid="68"/>
                                        </p:tgtEl>
                                        <p:attrNameLst>
                                          <p:attrName>ppt_x</p:attrName>
                                          <p:attrName>ppt_y</p:attrName>
                                        </p:attrNameLst>
                                      </p:cBhvr>
                                      <p:rCtr x="326" y="11644"/>
                                    </p:animMotion>
                                  </p:childTnLst>
                                </p:cTn>
                              </p:par>
                              <p:par>
                                <p:cTn id="79" presetID="0" presetClass="path" presetSubtype="0" accel="50000" decel="50000" fill="hold" grpId="0" nodeType="withEffect">
                                  <p:stCondLst>
                                    <p:cond delay="0"/>
                                  </p:stCondLst>
                                  <p:childTnLst>
                                    <p:animMotion origin="layout" path="M 3.125E-6 7.40741E-7 L 0.00742 0.24537 " pathEditMode="relative" rAng="0" ptsTypes="AA">
                                      <p:cBhvr>
                                        <p:cTn id="80" dur="2000" fill="hold"/>
                                        <p:tgtEl>
                                          <p:spTgt spid="74"/>
                                        </p:tgtEl>
                                        <p:attrNameLst>
                                          <p:attrName>ppt_x</p:attrName>
                                          <p:attrName>ppt_y</p:attrName>
                                        </p:attrNameLst>
                                      </p:cBhvr>
                                      <p:rCtr x="430" y="11620"/>
                                    </p:animMotion>
                                  </p:childTnLst>
                                </p:cTn>
                              </p:par>
                              <p:par>
                                <p:cTn id="81" presetID="0" presetClass="path" presetSubtype="0" accel="50000" decel="50000" fill="hold" grpId="0" nodeType="withEffect">
                                  <p:stCondLst>
                                    <p:cond delay="0"/>
                                  </p:stCondLst>
                                  <p:childTnLst>
                                    <p:animMotion origin="layout" path="M -1.875E-6 -4.07407E-6 L 0.00703 0.24537 " pathEditMode="relative" rAng="0" ptsTypes="AA">
                                      <p:cBhvr>
                                        <p:cTn id="82" dur="2000" fill="hold"/>
                                        <p:tgtEl>
                                          <p:spTgt spid="72"/>
                                        </p:tgtEl>
                                        <p:attrNameLst>
                                          <p:attrName>ppt_x</p:attrName>
                                          <p:attrName>ppt_y</p:attrName>
                                        </p:attrNameLst>
                                      </p:cBhvr>
                                      <p:rCtr x="208" y="12431"/>
                                    </p:animMotion>
                                  </p:childTnLst>
                                </p:cTn>
                              </p:par>
                              <p:par>
                                <p:cTn id="83" presetID="0" presetClass="path" presetSubtype="0" accel="50000" decel="50000" fill="hold" grpId="0" nodeType="withEffect">
                                  <p:stCondLst>
                                    <p:cond delay="0"/>
                                  </p:stCondLst>
                                  <p:childTnLst>
                                    <p:animMotion origin="layout" path="M -2.08333E-7 4.81481E-6 L 0.0069 0.24537 " pathEditMode="relative" rAng="0" ptsTypes="AA">
                                      <p:cBhvr>
                                        <p:cTn id="84" dur="2000" fill="hold"/>
                                        <p:tgtEl>
                                          <p:spTgt spid="73"/>
                                        </p:tgtEl>
                                        <p:attrNameLst>
                                          <p:attrName>ppt_x</p:attrName>
                                          <p:attrName>ppt_y</p:attrName>
                                        </p:attrNameLst>
                                      </p:cBhvr>
                                      <p:rCtr x="208" y="12824"/>
                                    </p:animMotion>
                                  </p:childTnLst>
                                </p:cTn>
                              </p:par>
                              <p:par>
                                <p:cTn id="85" presetID="0" presetClass="path" presetSubtype="0" accel="50000" decel="50000" fill="hold" grpId="0" nodeType="withEffect">
                                  <p:stCondLst>
                                    <p:cond delay="0"/>
                                  </p:stCondLst>
                                  <p:childTnLst>
                                    <p:animMotion origin="layout" path="M -4.79167E-6 3.7037E-7 L 0.00782 0.2449 " pathEditMode="relative" rAng="0" ptsTypes="AA">
                                      <p:cBhvr>
                                        <p:cTn id="86" dur="2000" fill="hold"/>
                                        <p:tgtEl>
                                          <p:spTgt spid="71"/>
                                        </p:tgtEl>
                                        <p:attrNameLst>
                                          <p:attrName>ppt_x</p:attrName>
                                          <p:attrName>ppt_y</p:attrName>
                                        </p:attrNameLst>
                                      </p:cBhvr>
                                      <p:rCtr x="391" y="11829"/>
                                    </p:animMotion>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2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2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2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2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2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2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2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1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1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1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1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1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1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1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12"/>
                                        </p:tgtEl>
                                        <p:attrNameLst>
                                          <p:attrName>style.visibility</p:attrName>
                                        </p:attrNameLst>
                                      </p:cBhvr>
                                      <p:to>
                                        <p:strVal val="visible"/>
                                      </p:to>
                                    </p:set>
                                  </p:childTnLst>
                                </p:cTn>
                              </p:par>
                              <p:par>
                                <p:cTn id="121" presetID="1" presetClass="exit" presetSubtype="0" fill="hold" nodeType="withEffect">
                                  <p:stCondLst>
                                    <p:cond delay="0"/>
                                  </p:stCondLst>
                                  <p:childTnLst>
                                    <p:set>
                                      <p:cBhvr>
                                        <p:cTn id="122" dur="1" fill="hold">
                                          <p:stCondLst>
                                            <p:cond delay="0"/>
                                          </p:stCondLst>
                                        </p:cTn>
                                        <p:tgtEl>
                                          <p:spTgt spid="89"/>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88"/>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87"/>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86"/>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85"/>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84"/>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83"/>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82"/>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81"/>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80"/>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79"/>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78"/>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77"/>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76"/>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12"/>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75"/>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0" presetClass="path" presetSubtype="0" accel="50000" decel="50000" fill="hold" grpId="0" nodeType="clickEffect">
                                  <p:stCondLst>
                                    <p:cond delay="0"/>
                                  </p:stCondLst>
                                  <p:childTnLst>
                                    <p:animMotion origin="layout" path="M 4.79167E-6 -1.11111E-6 L -0.50053 0.31065 " pathEditMode="relative" rAng="0" ptsTypes="AA">
                                      <p:cBhvr>
                                        <p:cTn id="156" dur="2000" fill="hold"/>
                                        <p:tgtEl>
                                          <p:spTgt spid="106"/>
                                        </p:tgtEl>
                                        <p:attrNameLst>
                                          <p:attrName>ppt_x</p:attrName>
                                          <p:attrName>ppt_y</p:attrName>
                                        </p:attrNameLst>
                                      </p:cBhvr>
                                      <p:rCtr x="-25026" y="15532"/>
                                    </p:animMotion>
                                  </p:childTnLst>
                                </p:cTn>
                              </p:par>
                              <p:par>
                                <p:cTn id="157" presetID="0" presetClass="path" presetSubtype="0" accel="50000" decel="50000" fill="hold" grpId="0" nodeType="withEffect">
                                  <p:stCondLst>
                                    <p:cond delay="0"/>
                                  </p:stCondLst>
                                  <p:childTnLst>
                                    <p:animMotion origin="layout" path="M -1.04167E-6 3.33333E-6 L -0.4983 0.31042 " pathEditMode="relative" rAng="0" ptsTypes="AA">
                                      <p:cBhvr>
                                        <p:cTn id="158" dur="2000" fill="hold"/>
                                        <p:tgtEl>
                                          <p:spTgt spid="105"/>
                                        </p:tgtEl>
                                        <p:attrNameLst>
                                          <p:attrName>ppt_x</p:attrName>
                                          <p:attrName>ppt_y</p:attrName>
                                        </p:attrNameLst>
                                      </p:cBhvr>
                                      <p:rCtr x="-24245" y="15532"/>
                                    </p:animMotion>
                                  </p:childTnLst>
                                </p:cTn>
                              </p:par>
                              <p:par>
                                <p:cTn id="159" presetID="0" presetClass="path" presetSubtype="0" accel="50000" decel="50000" fill="hold" grpId="0" nodeType="withEffect">
                                  <p:stCondLst>
                                    <p:cond delay="0"/>
                                  </p:stCondLst>
                                  <p:childTnLst>
                                    <p:animMotion origin="layout" path="M 0.00091 -0.00046 L -0.497 0.31088 " pathEditMode="relative" rAng="0" ptsTypes="AA">
                                      <p:cBhvr>
                                        <p:cTn id="160" dur="2000" fill="hold"/>
                                        <p:tgtEl>
                                          <p:spTgt spid="149"/>
                                        </p:tgtEl>
                                        <p:attrNameLst>
                                          <p:attrName>ppt_x</p:attrName>
                                          <p:attrName>ppt_y</p:attrName>
                                        </p:attrNameLst>
                                      </p:cBhvr>
                                      <p:rCtr x="-24896" y="15556"/>
                                    </p:animMotion>
                                  </p:childTnLst>
                                </p:cTn>
                              </p:par>
                              <p:par>
                                <p:cTn id="161" presetID="0" presetClass="path" presetSubtype="0" accel="50000" decel="50000" fill="hold" grpId="0" nodeType="withEffect">
                                  <p:stCondLst>
                                    <p:cond delay="0"/>
                                  </p:stCondLst>
                                  <p:childTnLst>
                                    <p:animMotion origin="layout" path="M -4.16667E-7 -2.22222E-6 L -0.49687 0.31204 " pathEditMode="relative" rAng="0" ptsTypes="AA">
                                      <p:cBhvr>
                                        <p:cTn id="162" dur="2000" fill="hold"/>
                                        <p:tgtEl>
                                          <p:spTgt spid="148"/>
                                        </p:tgtEl>
                                        <p:attrNameLst>
                                          <p:attrName>ppt_x</p:attrName>
                                          <p:attrName>ppt_y</p:attrName>
                                        </p:attrNameLst>
                                      </p:cBhvr>
                                      <p:rCtr x="-24844" y="15602"/>
                                    </p:animMotion>
                                  </p:childTnLst>
                                </p:cTn>
                              </p:par>
                              <p:par>
                                <p:cTn id="163" presetID="0" presetClass="path" presetSubtype="0" accel="50000" decel="50000" fill="hold" grpId="0" nodeType="withEffect">
                                  <p:stCondLst>
                                    <p:cond delay="0"/>
                                  </p:stCondLst>
                                  <p:childTnLst>
                                    <p:animMotion origin="layout" path="M 8.33333E-7 7.40741E-7 L -0.00794 0.31204 " pathEditMode="relative" rAng="0" ptsTypes="AA">
                                      <p:cBhvr>
                                        <p:cTn id="164" dur="2000" fill="hold"/>
                                        <p:tgtEl>
                                          <p:spTgt spid="146"/>
                                        </p:tgtEl>
                                        <p:attrNameLst>
                                          <p:attrName>ppt_x</p:attrName>
                                          <p:attrName>ppt_y</p:attrName>
                                        </p:attrNameLst>
                                      </p:cBhvr>
                                      <p:rCtr x="-404" y="15602"/>
                                    </p:animMotion>
                                  </p:childTnLst>
                                </p:cTn>
                              </p:par>
                              <p:par>
                                <p:cTn id="165" presetID="0" presetClass="path" presetSubtype="0" accel="50000" decel="50000" fill="hold" grpId="0" nodeType="withEffect">
                                  <p:stCondLst>
                                    <p:cond delay="0"/>
                                  </p:stCondLst>
                                  <p:childTnLst>
                                    <p:animMotion origin="layout" path="M 3.125E-6 7.40741E-7 L -0.50078 0.3118 " pathEditMode="relative" rAng="0" ptsTypes="AA">
                                      <p:cBhvr>
                                        <p:cTn id="166" dur="2000" fill="hold"/>
                                        <p:tgtEl>
                                          <p:spTgt spid="103"/>
                                        </p:tgtEl>
                                        <p:attrNameLst>
                                          <p:attrName>ppt_x</p:attrName>
                                          <p:attrName>ppt_y</p:attrName>
                                        </p:attrNameLst>
                                      </p:cBhvr>
                                      <p:rCtr x="-25039" y="15579"/>
                                    </p:animMotion>
                                  </p:childTnLst>
                                </p:cTn>
                              </p:par>
                              <p:par>
                                <p:cTn id="167" presetID="0" presetClass="path" presetSubtype="0" accel="50000" decel="50000" fill="hold" grpId="0" nodeType="withEffect">
                                  <p:stCondLst>
                                    <p:cond delay="0"/>
                                  </p:stCondLst>
                                  <p:childTnLst>
                                    <p:animMotion origin="layout" path="M 3.33333E-6 -2.59259E-6 L -0.00925 0.31297 " pathEditMode="relative" rAng="0" ptsTypes="AA">
                                      <p:cBhvr>
                                        <p:cTn id="168" dur="2000" fill="hold"/>
                                        <p:tgtEl>
                                          <p:spTgt spid="102"/>
                                        </p:tgtEl>
                                        <p:attrNameLst>
                                          <p:attrName>ppt_x</p:attrName>
                                          <p:attrName>ppt_y</p:attrName>
                                        </p:attrNameLst>
                                      </p:cBhvr>
                                      <p:rCtr x="-469" y="15648"/>
                                    </p:animMotion>
                                  </p:childTnLst>
                                </p:cTn>
                              </p:par>
                              <p:par>
                                <p:cTn id="169" presetID="0" presetClass="path" presetSubtype="0" accel="50000" decel="50000" fill="hold" grpId="0" nodeType="withEffect">
                                  <p:stCondLst>
                                    <p:cond delay="0"/>
                                  </p:stCondLst>
                                  <p:childTnLst>
                                    <p:animMotion origin="layout" path="M 4.79167E-6 -0.00185 L -0.50118 0.3125 " pathEditMode="relative" rAng="0" ptsTypes="AA">
                                      <p:cBhvr>
                                        <p:cTn id="170" dur="2000" fill="hold"/>
                                        <p:tgtEl>
                                          <p:spTgt spid="101"/>
                                        </p:tgtEl>
                                        <p:attrNameLst>
                                          <p:attrName>ppt_x</p:attrName>
                                          <p:attrName>ppt_y</p:attrName>
                                        </p:attrNameLst>
                                      </p:cBhvr>
                                      <p:rCtr x="-25065" y="15718"/>
                                    </p:animMotion>
                                  </p:childTnLst>
                                </p:cTn>
                              </p:par>
                              <p:par>
                                <p:cTn id="171" presetID="0" presetClass="path" presetSubtype="0" accel="50000" decel="50000" fill="hold" grpId="0" nodeType="withEffect">
                                  <p:stCondLst>
                                    <p:cond delay="0"/>
                                  </p:stCondLst>
                                  <p:childTnLst>
                                    <p:animMotion origin="layout" path="M 4.58333E-6 -3.33333E-6 L -0.00794 0.31297 " pathEditMode="relative" rAng="0" ptsTypes="AA">
                                      <p:cBhvr>
                                        <p:cTn id="172" dur="2000" fill="hold"/>
                                        <p:tgtEl>
                                          <p:spTgt spid="98"/>
                                        </p:tgtEl>
                                        <p:attrNameLst>
                                          <p:attrName>ppt_x</p:attrName>
                                          <p:attrName>ppt_y</p:attrName>
                                        </p:attrNameLst>
                                      </p:cBhvr>
                                      <p:rCtr x="-430" y="15718"/>
                                    </p:animMotion>
                                  </p:childTnLst>
                                </p:cTn>
                              </p:par>
                              <p:par>
                                <p:cTn id="173" presetID="0" presetClass="path" presetSubtype="0" accel="50000" decel="50000" fill="hold" grpId="0" nodeType="withEffect">
                                  <p:stCondLst>
                                    <p:cond delay="0"/>
                                  </p:stCondLst>
                                  <p:childTnLst>
                                    <p:animMotion origin="layout" path="M -3.33333E-6 1.85185E-6 L -0.00911 0.31204 " pathEditMode="relative" rAng="0" ptsTypes="AA">
                                      <p:cBhvr>
                                        <p:cTn id="174" dur="2000" fill="hold"/>
                                        <p:tgtEl>
                                          <p:spTgt spid="97"/>
                                        </p:tgtEl>
                                        <p:attrNameLst>
                                          <p:attrName>ppt_x</p:attrName>
                                          <p:attrName>ppt_y</p:attrName>
                                        </p:attrNameLst>
                                      </p:cBhvr>
                                      <p:rCtr x="-456" y="15602"/>
                                    </p:animMotion>
                                  </p:childTnLst>
                                </p:cTn>
                              </p:par>
                              <p:par>
                                <p:cTn id="175" presetID="0" presetClass="path" presetSubtype="0" accel="50000" decel="50000" fill="hold" grpId="0" nodeType="withEffect">
                                  <p:stCondLst>
                                    <p:cond delay="0"/>
                                  </p:stCondLst>
                                  <p:childTnLst>
                                    <p:animMotion origin="layout" path="M -2.08333E-6 -4.81481E-6 L -0.00872 0.31297 " pathEditMode="relative" rAng="0" ptsTypes="AA">
                                      <p:cBhvr>
                                        <p:cTn id="176" dur="2000" fill="hold"/>
                                        <p:tgtEl>
                                          <p:spTgt spid="94"/>
                                        </p:tgtEl>
                                        <p:attrNameLst>
                                          <p:attrName>ppt_x</p:attrName>
                                          <p:attrName>ppt_y</p:attrName>
                                        </p:attrNameLst>
                                      </p:cBhvr>
                                      <p:rCtr x="-430" y="15718"/>
                                    </p:animMotion>
                                  </p:childTnLst>
                                </p:cTn>
                              </p:par>
                              <p:par>
                                <p:cTn id="177" presetID="0" presetClass="path" presetSubtype="0" accel="50000" decel="50000" fill="hold" grpId="0" nodeType="withEffect">
                                  <p:stCondLst>
                                    <p:cond delay="0"/>
                                  </p:stCondLst>
                                  <p:childTnLst>
                                    <p:animMotion origin="layout" path="M -1.875E-6 -1.48148E-6 L -0.00846 0.31366 " pathEditMode="relative" rAng="0" ptsTypes="AA">
                                      <p:cBhvr>
                                        <p:cTn id="178" dur="2000" fill="hold"/>
                                        <p:tgtEl>
                                          <p:spTgt spid="93"/>
                                        </p:tgtEl>
                                        <p:attrNameLst>
                                          <p:attrName>ppt_x</p:attrName>
                                          <p:attrName>ppt_y</p:attrName>
                                        </p:attrNameLst>
                                      </p:cBhvr>
                                      <p:rCtr x="-156" y="15509"/>
                                    </p:animMotion>
                                  </p:childTnLst>
                                </p:cTn>
                              </p:par>
                              <p:par>
                                <p:cTn id="179" presetID="0" presetClass="path" presetSubtype="0" accel="50000" decel="50000" fill="hold" grpId="0" nodeType="withEffect">
                                  <p:stCondLst>
                                    <p:cond delay="0"/>
                                  </p:stCondLst>
                                  <p:childTnLst>
                                    <p:animMotion origin="layout" path="M 8.33333E-7 -1.48148E-6 L -0.49831 0.31227 " pathEditMode="relative" rAng="0" ptsTypes="AA">
                                      <p:cBhvr>
                                        <p:cTn id="180" dur="2000" fill="hold"/>
                                        <p:tgtEl>
                                          <p:spTgt spid="147"/>
                                        </p:tgtEl>
                                        <p:attrNameLst>
                                          <p:attrName>ppt_x</p:attrName>
                                          <p:attrName>ppt_y</p:attrName>
                                        </p:attrNameLst>
                                      </p:cBhvr>
                                      <p:rCtr x="-23984" y="15463"/>
                                    </p:animMotion>
                                  </p:childTnLst>
                                </p:cTn>
                              </p:par>
                              <p:par>
                                <p:cTn id="181" presetID="0" presetClass="path" presetSubtype="0" accel="50000" decel="50000" fill="hold" grpId="0" nodeType="withEffect">
                                  <p:stCondLst>
                                    <p:cond delay="0"/>
                                  </p:stCondLst>
                                  <p:childTnLst>
                                    <p:animMotion origin="layout" path="M 1.3314E-16 -2.77556E-17 L -0.00834 0.31297 " pathEditMode="relative" rAng="0" ptsTypes="AA">
                                      <p:cBhvr>
                                        <p:cTn id="182" dur="2000" fill="hold"/>
                                        <p:tgtEl>
                                          <p:spTgt spid="92"/>
                                        </p:tgtEl>
                                        <p:attrNameLst>
                                          <p:attrName>ppt_x</p:attrName>
                                          <p:attrName>ppt_y</p:attrName>
                                        </p:attrNameLst>
                                      </p:cBhvr>
                                      <p:rCtr x="-495" y="15509"/>
                                    </p:animMotion>
                                  </p:childTnLst>
                                </p:cTn>
                              </p:par>
                              <p:par>
                                <p:cTn id="183" presetID="0" presetClass="path" presetSubtype="0" accel="50000" decel="50000" fill="hold" grpId="0" nodeType="withEffect">
                                  <p:stCondLst>
                                    <p:cond delay="0"/>
                                  </p:stCondLst>
                                  <p:childTnLst>
                                    <p:animMotion origin="layout" path="M 0.00078 -0.00092 L -0.50131 0.31111 " pathEditMode="relative" rAng="0" ptsTypes="AA">
                                      <p:cBhvr>
                                        <p:cTn id="184" dur="2000" fill="hold"/>
                                        <p:tgtEl>
                                          <p:spTgt spid="91"/>
                                        </p:tgtEl>
                                        <p:attrNameLst>
                                          <p:attrName>ppt_x</p:attrName>
                                          <p:attrName>ppt_y</p:attrName>
                                        </p:attrNameLst>
                                      </p:cBhvr>
                                      <p:rCtr x="-25104" y="15602"/>
                                    </p:animMotion>
                                  </p:childTnLst>
                                </p:cTn>
                              </p:par>
                              <p:par>
                                <p:cTn id="185" presetID="0" presetClass="path" presetSubtype="0" accel="50000" decel="50000" fill="hold" grpId="0" nodeType="withEffect">
                                  <p:stCondLst>
                                    <p:cond delay="0"/>
                                  </p:stCondLst>
                                  <p:childTnLst>
                                    <p:animMotion origin="layout" path="M -4.16667E-6 -4.81481E-6 L -0.0086 0.3125 " pathEditMode="relative" rAng="0" ptsTypes="AA">
                                      <p:cBhvr>
                                        <p:cTn id="186" dur="2000" fill="hold"/>
                                        <p:tgtEl>
                                          <p:spTgt spid="90"/>
                                        </p:tgtEl>
                                        <p:attrNameLst>
                                          <p:attrName>ppt_x</p:attrName>
                                          <p:attrName>ppt_y</p:attrName>
                                        </p:attrNameLst>
                                      </p:cBhvr>
                                      <p:rCtr x="-404" y="15694"/>
                                    </p:animMotion>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143"/>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142"/>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41"/>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140"/>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39"/>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38"/>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37"/>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136"/>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135"/>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134"/>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133"/>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32"/>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131"/>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30"/>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29"/>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28"/>
                                        </p:tgtEl>
                                        <p:attrNameLst>
                                          <p:attrName>style.visibility</p:attrName>
                                        </p:attrNameLst>
                                      </p:cBhvr>
                                      <p:to>
                                        <p:strVal val="visible"/>
                                      </p:to>
                                    </p:set>
                                  </p:childTnLst>
                                </p:cTn>
                              </p:par>
                              <p:par>
                                <p:cTn id="221" presetID="12" presetClass="entr" presetSubtype="1" fill="hold" grpId="0" nodeType="withEffect">
                                  <p:stCondLst>
                                    <p:cond delay="0"/>
                                  </p:stCondLst>
                                  <p:childTnLst>
                                    <p:set>
                                      <p:cBhvr>
                                        <p:cTn id="222" dur="1" fill="hold">
                                          <p:stCondLst>
                                            <p:cond delay="0"/>
                                          </p:stCondLst>
                                        </p:cTn>
                                        <p:tgtEl>
                                          <p:spTgt spid="144"/>
                                        </p:tgtEl>
                                        <p:attrNameLst>
                                          <p:attrName>style.visibility</p:attrName>
                                        </p:attrNameLst>
                                      </p:cBhvr>
                                      <p:to>
                                        <p:strVal val="visible"/>
                                      </p:to>
                                    </p:set>
                                    <p:anim calcmode="lin" valueType="num">
                                      <p:cBhvr additive="base">
                                        <p:cTn id="223" dur="500"/>
                                        <p:tgtEl>
                                          <p:spTgt spid="144"/>
                                        </p:tgtEl>
                                        <p:attrNameLst>
                                          <p:attrName>ppt_y</p:attrName>
                                        </p:attrNameLst>
                                      </p:cBhvr>
                                      <p:tavLst>
                                        <p:tav tm="0">
                                          <p:val>
                                            <p:strVal val="#ppt_y-#ppt_h*1.125000"/>
                                          </p:val>
                                        </p:tav>
                                        <p:tav tm="100000">
                                          <p:val>
                                            <p:strVal val="#ppt_y"/>
                                          </p:val>
                                        </p:tav>
                                      </p:tavLst>
                                    </p:anim>
                                    <p:animEffect transition="in" filter="wipe(down)">
                                      <p:cBhvr>
                                        <p:cTn id="224" dur="500"/>
                                        <p:tgtEl>
                                          <p:spTgt spid="144"/>
                                        </p:tgtEl>
                                      </p:cBhvr>
                                    </p:animEffect>
                                  </p:childTnLst>
                                </p:cTn>
                              </p:par>
                              <p:par>
                                <p:cTn id="225" presetID="12" presetClass="entr" presetSubtype="1" fill="hold" grpId="0" nodeType="withEffect">
                                  <p:stCondLst>
                                    <p:cond delay="0"/>
                                  </p:stCondLst>
                                  <p:childTnLst>
                                    <p:set>
                                      <p:cBhvr>
                                        <p:cTn id="226" dur="1" fill="hold">
                                          <p:stCondLst>
                                            <p:cond delay="0"/>
                                          </p:stCondLst>
                                        </p:cTn>
                                        <p:tgtEl>
                                          <p:spTgt spid="145"/>
                                        </p:tgtEl>
                                        <p:attrNameLst>
                                          <p:attrName>style.visibility</p:attrName>
                                        </p:attrNameLst>
                                      </p:cBhvr>
                                      <p:to>
                                        <p:strVal val="visible"/>
                                      </p:to>
                                    </p:set>
                                    <p:anim calcmode="lin" valueType="num">
                                      <p:cBhvr additive="base">
                                        <p:cTn id="227" dur="500"/>
                                        <p:tgtEl>
                                          <p:spTgt spid="145"/>
                                        </p:tgtEl>
                                        <p:attrNameLst>
                                          <p:attrName>ppt_y</p:attrName>
                                        </p:attrNameLst>
                                      </p:cBhvr>
                                      <p:tavLst>
                                        <p:tav tm="0">
                                          <p:val>
                                            <p:strVal val="#ppt_y-#ppt_h*1.125000"/>
                                          </p:val>
                                        </p:tav>
                                        <p:tav tm="100000">
                                          <p:val>
                                            <p:strVal val="#ppt_y"/>
                                          </p:val>
                                        </p:tav>
                                      </p:tavLst>
                                    </p:anim>
                                    <p:animEffect transition="in" filter="wipe(down)">
                                      <p:cBhvr>
                                        <p:cTn id="228" dur="500"/>
                                        <p:tgtEl>
                                          <p:spTgt spid="145"/>
                                        </p:tgtEl>
                                      </p:cBhvr>
                                    </p:animEffect>
                                  </p:childTnLst>
                                </p:cTn>
                              </p:par>
                            </p:childTnLst>
                          </p:cTn>
                        </p:par>
                      </p:childTnLst>
                    </p:cTn>
                  </p:par>
                  <p:par>
                    <p:cTn id="229" fill="hold">
                      <p:stCondLst>
                        <p:cond delay="indefinite"/>
                      </p:stCondLst>
                      <p:childTnLst>
                        <p:par>
                          <p:cTn id="230" fill="hold">
                            <p:stCondLst>
                              <p:cond delay="0"/>
                            </p:stCondLst>
                            <p:childTnLst>
                              <p:par>
                                <p:cTn id="231" presetID="3" presetClass="exit" presetSubtype="10" fill="hold" nodeType="clickEffect">
                                  <p:stCondLst>
                                    <p:cond delay="0"/>
                                  </p:stCondLst>
                                  <p:childTnLst>
                                    <p:animEffect transition="out" filter="blinds(horizontal)">
                                      <p:cBhvr>
                                        <p:cTn id="232" dur="500"/>
                                        <p:tgtEl>
                                          <p:spTgt spid="126"/>
                                        </p:tgtEl>
                                      </p:cBhvr>
                                    </p:animEffect>
                                    <p:set>
                                      <p:cBhvr>
                                        <p:cTn id="233" dur="1" fill="hold">
                                          <p:stCondLst>
                                            <p:cond delay="499"/>
                                          </p:stCondLst>
                                        </p:cTn>
                                        <p:tgtEl>
                                          <p:spTgt spid="126"/>
                                        </p:tgtEl>
                                        <p:attrNameLst>
                                          <p:attrName>style.visibility</p:attrName>
                                        </p:attrNameLst>
                                      </p:cBhvr>
                                      <p:to>
                                        <p:strVal val="hidden"/>
                                      </p:to>
                                    </p:set>
                                  </p:childTnLst>
                                </p:cTn>
                              </p:par>
                              <p:par>
                                <p:cTn id="234" presetID="3" presetClass="exit" presetSubtype="10" fill="hold" nodeType="withEffect">
                                  <p:stCondLst>
                                    <p:cond delay="0"/>
                                  </p:stCondLst>
                                  <p:childTnLst>
                                    <p:animEffect transition="out" filter="blinds(horizontal)">
                                      <p:cBhvr>
                                        <p:cTn id="235" dur="500"/>
                                        <p:tgtEl>
                                          <p:spTgt spid="124"/>
                                        </p:tgtEl>
                                      </p:cBhvr>
                                    </p:animEffect>
                                    <p:set>
                                      <p:cBhvr>
                                        <p:cTn id="236" dur="1" fill="hold">
                                          <p:stCondLst>
                                            <p:cond delay="499"/>
                                          </p:stCondLst>
                                        </p:cTn>
                                        <p:tgtEl>
                                          <p:spTgt spid="124"/>
                                        </p:tgtEl>
                                        <p:attrNameLst>
                                          <p:attrName>style.visibility</p:attrName>
                                        </p:attrNameLst>
                                      </p:cBhvr>
                                      <p:to>
                                        <p:strVal val="hidden"/>
                                      </p:to>
                                    </p:set>
                                  </p:childTnLst>
                                </p:cTn>
                              </p:par>
                              <p:par>
                                <p:cTn id="237" presetID="3" presetClass="exit" presetSubtype="10" fill="hold" nodeType="withEffect">
                                  <p:stCondLst>
                                    <p:cond delay="0"/>
                                  </p:stCondLst>
                                  <p:childTnLst>
                                    <p:animEffect transition="out" filter="blinds(horizontal)">
                                      <p:cBhvr>
                                        <p:cTn id="238" dur="500"/>
                                        <p:tgtEl>
                                          <p:spTgt spid="121"/>
                                        </p:tgtEl>
                                      </p:cBhvr>
                                    </p:animEffect>
                                    <p:set>
                                      <p:cBhvr>
                                        <p:cTn id="239" dur="1" fill="hold">
                                          <p:stCondLst>
                                            <p:cond delay="499"/>
                                          </p:stCondLst>
                                        </p:cTn>
                                        <p:tgtEl>
                                          <p:spTgt spid="121"/>
                                        </p:tgtEl>
                                        <p:attrNameLst>
                                          <p:attrName>style.visibility</p:attrName>
                                        </p:attrNameLst>
                                      </p:cBhvr>
                                      <p:to>
                                        <p:strVal val="hidden"/>
                                      </p:to>
                                    </p:set>
                                  </p:childTnLst>
                                </p:cTn>
                              </p:par>
                              <p:par>
                                <p:cTn id="240" presetID="3" presetClass="exit" presetSubtype="10" fill="hold" nodeType="withEffect">
                                  <p:stCondLst>
                                    <p:cond delay="0"/>
                                  </p:stCondLst>
                                  <p:childTnLst>
                                    <p:animEffect transition="out" filter="blinds(horizontal)">
                                      <p:cBhvr>
                                        <p:cTn id="241" dur="500"/>
                                        <p:tgtEl>
                                          <p:spTgt spid="120"/>
                                        </p:tgtEl>
                                      </p:cBhvr>
                                    </p:animEffect>
                                    <p:set>
                                      <p:cBhvr>
                                        <p:cTn id="242" dur="1" fill="hold">
                                          <p:stCondLst>
                                            <p:cond delay="499"/>
                                          </p:stCondLst>
                                        </p:cTn>
                                        <p:tgtEl>
                                          <p:spTgt spid="120"/>
                                        </p:tgtEl>
                                        <p:attrNameLst>
                                          <p:attrName>style.visibility</p:attrName>
                                        </p:attrNameLst>
                                      </p:cBhvr>
                                      <p:to>
                                        <p:strVal val="hidden"/>
                                      </p:to>
                                    </p:set>
                                  </p:childTnLst>
                                </p:cTn>
                              </p:par>
                              <p:par>
                                <p:cTn id="243" presetID="3" presetClass="exit" presetSubtype="10" fill="hold" nodeType="withEffect">
                                  <p:stCondLst>
                                    <p:cond delay="0"/>
                                  </p:stCondLst>
                                  <p:childTnLst>
                                    <p:animEffect transition="out" filter="blinds(horizontal)">
                                      <p:cBhvr>
                                        <p:cTn id="244" dur="500"/>
                                        <p:tgtEl>
                                          <p:spTgt spid="115"/>
                                        </p:tgtEl>
                                      </p:cBhvr>
                                    </p:animEffect>
                                    <p:set>
                                      <p:cBhvr>
                                        <p:cTn id="245" dur="1" fill="hold">
                                          <p:stCondLst>
                                            <p:cond delay="499"/>
                                          </p:stCondLst>
                                        </p:cTn>
                                        <p:tgtEl>
                                          <p:spTgt spid="115"/>
                                        </p:tgtEl>
                                        <p:attrNameLst>
                                          <p:attrName>style.visibility</p:attrName>
                                        </p:attrNameLst>
                                      </p:cBhvr>
                                      <p:to>
                                        <p:strVal val="hidden"/>
                                      </p:to>
                                    </p:set>
                                  </p:childTnLst>
                                </p:cTn>
                              </p:par>
                              <p:par>
                                <p:cTn id="246" presetID="3" presetClass="exit" presetSubtype="10" fill="hold" nodeType="withEffect">
                                  <p:stCondLst>
                                    <p:cond delay="0"/>
                                  </p:stCondLst>
                                  <p:childTnLst>
                                    <p:animEffect transition="out" filter="blinds(horizontal)">
                                      <p:cBhvr>
                                        <p:cTn id="247" dur="500"/>
                                        <p:tgtEl>
                                          <p:spTgt spid="117"/>
                                        </p:tgtEl>
                                      </p:cBhvr>
                                    </p:animEffect>
                                    <p:set>
                                      <p:cBhvr>
                                        <p:cTn id="248" dur="1" fill="hold">
                                          <p:stCondLst>
                                            <p:cond delay="499"/>
                                          </p:stCondLst>
                                        </p:cTn>
                                        <p:tgtEl>
                                          <p:spTgt spid="117"/>
                                        </p:tgtEl>
                                        <p:attrNameLst>
                                          <p:attrName>style.visibility</p:attrName>
                                        </p:attrNameLst>
                                      </p:cBhvr>
                                      <p:to>
                                        <p:strVal val="hidden"/>
                                      </p:to>
                                    </p:set>
                                  </p:childTnLst>
                                </p:cTn>
                              </p:par>
                              <p:par>
                                <p:cTn id="249" presetID="3" presetClass="exit" presetSubtype="10" fill="hold" nodeType="withEffect">
                                  <p:stCondLst>
                                    <p:cond delay="0"/>
                                  </p:stCondLst>
                                  <p:childTnLst>
                                    <p:animEffect transition="out" filter="blinds(horizontal)">
                                      <p:cBhvr>
                                        <p:cTn id="250" dur="500"/>
                                        <p:tgtEl>
                                          <p:spTgt spid="114"/>
                                        </p:tgtEl>
                                      </p:cBhvr>
                                    </p:animEffect>
                                    <p:set>
                                      <p:cBhvr>
                                        <p:cTn id="251" dur="1" fill="hold">
                                          <p:stCondLst>
                                            <p:cond delay="499"/>
                                          </p:stCondLst>
                                        </p:cTn>
                                        <p:tgtEl>
                                          <p:spTgt spid="114"/>
                                        </p:tgtEl>
                                        <p:attrNameLst>
                                          <p:attrName>style.visibility</p:attrName>
                                        </p:attrNameLst>
                                      </p:cBhvr>
                                      <p:to>
                                        <p:strVal val="hidden"/>
                                      </p:to>
                                    </p:set>
                                  </p:childTnLst>
                                </p:cTn>
                              </p:par>
                              <p:par>
                                <p:cTn id="252" presetID="3" presetClass="exit" presetSubtype="10" fill="hold" nodeType="withEffect">
                                  <p:stCondLst>
                                    <p:cond delay="0"/>
                                  </p:stCondLst>
                                  <p:childTnLst>
                                    <p:animEffect transition="out" filter="blinds(horizontal)">
                                      <p:cBhvr>
                                        <p:cTn id="253" dur="500"/>
                                        <p:tgtEl>
                                          <p:spTgt spid="112"/>
                                        </p:tgtEl>
                                      </p:cBhvr>
                                    </p:animEffect>
                                    <p:set>
                                      <p:cBhvr>
                                        <p:cTn id="254" dur="1" fill="hold">
                                          <p:stCondLst>
                                            <p:cond delay="499"/>
                                          </p:stCondLst>
                                        </p:cTn>
                                        <p:tgtEl>
                                          <p:spTgt spid="112"/>
                                        </p:tgtEl>
                                        <p:attrNameLst>
                                          <p:attrName>style.visibility</p:attrName>
                                        </p:attrNameLst>
                                      </p:cBhvr>
                                      <p:to>
                                        <p:strVal val="hidden"/>
                                      </p:to>
                                    </p:set>
                                  </p:childTnLst>
                                </p:cTn>
                              </p:par>
                              <p:par>
                                <p:cTn id="255" presetID="1" presetClass="entr" presetSubtype="0" fill="hold" nodeType="withEffect">
                                  <p:stCondLst>
                                    <p:cond delay="0"/>
                                  </p:stCondLst>
                                  <p:childTnLst>
                                    <p:set>
                                      <p:cBhvr>
                                        <p:cTn id="256" dur="1" fill="hold">
                                          <p:stCondLst>
                                            <p:cond delay="0"/>
                                          </p:stCondLst>
                                        </p:cTn>
                                        <p:tgtEl>
                                          <p:spTgt spid="160"/>
                                        </p:tgtEl>
                                        <p:attrNameLst>
                                          <p:attrName>style.visibility</p:attrName>
                                        </p:attrNameLst>
                                      </p:cBhvr>
                                      <p:to>
                                        <p:strVal val="visible"/>
                                      </p:to>
                                    </p:set>
                                  </p:childTnLst>
                                </p:cTn>
                              </p:par>
                              <p:par>
                                <p:cTn id="257" presetID="1" presetClass="entr" presetSubtype="0" fill="hold" nodeType="withEffect">
                                  <p:stCondLst>
                                    <p:cond delay="0"/>
                                  </p:stCondLst>
                                  <p:childTnLst>
                                    <p:set>
                                      <p:cBhvr>
                                        <p:cTn id="258" dur="1" fill="hold">
                                          <p:stCondLst>
                                            <p:cond delay="0"/>
                                          </p:stCondLst>
                                        </p:cTn>
                                        <p:tgtEl>
                                          <p:spTgt spid="159"/>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158"/>
                                        </p:tgtEl>
                                        <p:attrNameLst>
                                          <p:attrName>style.visibility</p:attrName>
                                        </p:attrNameLst>
                                      </p:cBhvr>
                                      <p:to>
                                        <p:strVal val="visible"/>
                                      </p:to>
                                    </p:set>
                                  </p:childTnLst>
                                </p:cTn>
                              </p:par>
                              <p:par>
                                <p:cTn id="261" presetID="1" presetClass="entr" presetSubtype="0" fill="hold" nodeType="withEffect">
                                  <p:stCondLst>
                                    <p:cond delay="0"/>
                                  </p:stCondLst>
                                  <p:childTnLst>
                                    <p:set>
                                      <p:cBhvr>
                                        <p:cTn id="262" dur="1" fill="hold">
                                          <p:stCondLst>
                                            <p:cond delay="0"/>
                                          </p:stCondLst>
                                        </p:cTn>
                                        <p:tgtEl>
                                          <p:spTgt spid="157"/>
                                        </p:tgtEl>
                                        <p:attrNameLst>
                                          <p:attrName>style.visibility</p:attrName>
                                        </p:attrNameLst>
                                      </p:cBhvr>
                                      <p:to>
                                        <p:strVal val="visible"/>
                                      </p:to>
                                    </p:set>
                                  </p:childTnLst>
                                </p:cTn>
                              </p:par>
                              <p:par>
                                <p:cTn id="263" presetID="1" presetClass="entr" presetSubtype="0" fill="hold" nodeType="withEffect">
                                  <p:stCondLst>
                                    <p:cond delay="0"/>
                                  </p:stCondLst>
                                  <p:childTnLst>
                                    <p:set>
                                      <p:cBhvr>
                                        <p:cTn id="264" dur="1" fill="hold">
                                          <p:stCondLst>
                                            <p:cond delay="0"/>
                                          </p:stCondLst>
                                        </p:cTn>
                                        <p:tgtEl>
                                          <p:spTgt spid="156"/>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155"/>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154"/>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153"/>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0" presetClass="path" presetSubtype="0" accel="50000" decel="50000" fill="hold" grpId="0" nodeType="clickEffect">
                                  <p:stCondLst>
                                    <p:cond delay="0"/>
                                  </p:stCondLst>
                                  <p:childTnLst>
                                    <p:animMotion origin="layout" path="M 4.375E-6 -3.7037E-7 L -0.5 0.37801 " pathEditMode="relative" rAng="0" ptsTypes="AA">
                                      <p:cBhvr>
                                        <p:cTn id="274" dur="2000" fill="hold"/>
                                        <p:tgtEl>
                                          <p:spTgt spid="107"/>
                                        </p:tgtEl>
                                        <p:attrNameLst>
                                          <p:attrName>ppt_x</p:attrName>
                                          <p:attrName>ppt_y</p:attrName>
                                        </p:attrNameLst>
                                      </p:cBhvr>
                                      <p:rCtr x="-25000" y="18866"/>
                                    </p:animMotion>
                                  </p:childTnLst>
                                </p:cTn>
                              </p:par>
                              <p:par>
                                <p:cTn id="275" presetID="0" presetClass="path" presetSubtype="0" accel="50000" decel="50000" fill="hold" grpId="1" nodeType="withEffect">
                                  <p:stCondLst>
                                    <p:cond delay="0"/>
                                  </p:stCondLst>
                                  <p:childTnLst>
                                    <p:animMotion origin="layout" path="M -0.4987 0.31181 L -0.43594 0.31065 " pathEditMode="relative" rAng="0" ptsTypes="AA">
                                      <p:cBhvr>
                                        <p:cTn id="276" dur="2000" fill="hold"/>
                                        <p:tgtEl>
                                          <p:spTgt spid="106"/>
                                        </p:tgtEl>
                                        <p:attrNameLst>
                                          <p:attrName>ppt_x</p:attrName>
                                          <p:attrName>ppt_y</p:attrName>
                                        </p:attrNameLst>
                                      </p:cBhvr>
                                      <p:rCtr x="3138" y="-69"/>
                                    </p:animMotion>
                                  </p:childTnLst>
                                </p:cTn>
                              </p:par>
                              <p:par>
                                <p:cTn id="277" presetID="0" presetClass="path" presetSubtype="0" accel="50000" decel="50000" fill="hold" grpId="0" nodeType="withEffect">
                                  <p:stCondLst>
                                    <p:cond delay="0"/>
                                  </p:stCondLst>
                                  <p:childTnLst>
                                    <p:animMotion origin="layout" path="M -2.5E-6 2.96296E-6 L -0.49779 0.37847 " pathEditMode="relative" rAng="0" ptsTypes="AA">
                                      <p:cBhvr>
                                        <p:cTn id="278" dur="2000" fill="hold"/>
                                        <p:tgtEl>
                                          <p:spTgt spid="104"/>
                                        </p:tgtEl>
                                        <p:attrNameLst>
                                          <p:attrName>ppt_x</p:attrName>
                                          <p:attrName>ppt_y</p:attrName>
                                        </p:attrNameLst>
                                      </p:cBhvr>
                                      <p:rCtr x="-24792" y="19167"/>
                                    </p:animMotion>
                                  </p:childTnLst>
                                </p:cTn>
                              </p:par>
                              <p:par>
                                <p:cTn id="279" presetID="0" presetClass="path" presetSubtype="0" accel="50000" decel="50000" fill="hold" grpId="1" nodeType="withEffect">
                                  <p:stCondLst>
                                    <p:cond delay="0"/>
                                  </p:stCondLst>
                                  <p:childTnLst>
                                    <p:animMotion origin="layout" path="M -0.497 0.31088 L -0.43542 0.31088 " pathEditMode="relative" rAng="0" ptsTypes="AA">
                                      <p:cBhvr>
                                        <p:cTn id="280" dur="2000" fill="hold"/>
                                        <p:tgtEl>
                                          <p:spTgt spid="149"/>
                                        </p:tgtEl>
                                        <p:attrNameLst>
                                          <p:attrName>ppt_x</p:attrName>
                                          <p:attrName>ppt_y</p:attrName>
                                        </p:attrNameLst>
                                      </p:cBhvr>
                                      <p:rCtr x="3073" y="0"/>
                                    </p:animMotion>
                                  </p:childTnLst>
                                </p:cTn>
                              </p:par>
                              <p:par>
                                <p:cTn id="281" presetID="0" presetClass="path" presetSubtype="0" accel="50000" decel="50000" fill="hold" grpId="0" nodeType="withEffect">
                                  <p:stCondLst>
                                    <p:cond delay="0"/>
                                  </p:stCondLst>
                                  <p:childTnLst>
                                    <p:animMotion origin="layout" path="M 1.45833E-6 4.44444E-6 L -0.49961 0.37916 " pathEditMode="relative" rAng="0" ptsTypes="AA">
                                      <p:cBhvr>
                                        <p:cTn id="282" dur="2000" fill="hold"/>
                                        <p:tgtEl>
                                          <p:spTgt spid="151"/>
                                        </p:tgtEl>
                                        <p:attrNameLst>
                                          <p:attrName>ppt_x</p:attrName>
                                          <p:attrName>ppt_y</p:attrName>
                                        </p:attrNameLst>
                                      </p:cBhvr>
                                      <p:rCtr x="-24987" y="18958"/>
                                    </p:animMotion>
                                  </p:childTnLst>
                                </p:cTn>
                              </p:par>
                              <p:par>
                                <p:cTn id="283" presetID="0" presetClass="path" presetSubtype="0" accel="50000" decel="50000" fill="hold" grpId="1" nodeType="withEffect">
                                  <p:stCondLst>
                                    <p:cond delay="0"/>
                                  </p:stCondLst>
                                  <p:childTnLst>
                                    <p:animMotion origin="layout" path="M -0.00768 0.31204 L 0.05391 0.31204 " pathEditMode="relative" rAng="0" ptsTypes="AA">
                                      <p:cBhvr>
                                        <p:cTn id="284" dur="2000" fill="hold"/>
                                        <p:tgtEl>
                                          <p:spTgt spid="146"/>
                                        </p:tgtEl>
                                        <p:attrNameLst>
                                          <p:attrName>ppt_x</p:attrName>
                                          <p:attrName>ppt_y</p:attrName>
                                        </p:attrNameLst>
                                      </p:cBhvr>
                                      <p:rCtr x="3073" y="0"/>
                                    </p:animMotion>
                                  </p:childTnLst>
                                </p:cTn>
                              </p:par>
                              <p:par>
                                <p:cTn id="285" presetID="0" presetClass="path" presetSubtype="0" accel="50000" decel="50000" fill="hold" grpId="0" nodeType="withEffect">
                                  <p:stCondLst>
                                    <p:cond delay="0"/>
                                  </p:stCondLst>
                                  <p:childTnLst>
                                    <p:animMotion origin="layout" path="M 4.79167E-6 -7.40741E-7 L -0.50196 0.37824 " pathEditMode="relative" rAng="0" ptsTypes="AA">
                                      <p:cBhvr>
                                        <p:cTn id="286" dur="2000" fill="hold"/>
                                        <p:tgtEl>
                                          <p:spTgt spid="150"/>
                                        </p:tgtEl>
                                        <p:attrNameLst>
                                          <p:attrName>ppt_x</p:attrName>
                                          <p:attrName>ppt_y</p:attrName>
                                        </p:attrNameLst>
                                      </p:cBhvr>
                                      <p:rCtr x="-25052" y="18796"/>
                                    </p:animMotion>
                                  </p:childTnLst>
                                </p:cTn>
                              </p:par>
                              <p:par>
                                <p:cTn id="287" presetID="0" presetClass="path" presetSubtype="0" accel="50000" decel="50000" fill="hold" grpId="1" nodeType="withEffect">
                                  <p:stCondLst>
                                    <p:cond delay="0"/>
                                  </p:stCondLst>
                                  <p:childTnLst>
                                    <p:animMotion origin="layout" path="M -0.50091 0.30972 L -0.43933 0.31042 " pathEditMode="relative" rAng="0" ptsTypes="AA">
                                      <p:cBhvr>
                                        <p:cTn id="288" dur="2000" fill="hold"/>
                                        <p:tgtEl>
                                          <p:spTgt spid="102"/>
                                        </p:tgtEl>
                                        <p:attrNameLst>
                                          <p:attrName>ppt_x</p:attrName>
                                          <p:attrName>ppt_y</p:attrName>
                                        </p:attrNameLst>
                                      </p:cBhvr>
                                      <p:rCtr x="3073" y="23"/>
                                    </p:animMotion>
                                  </p:childTnLst>
                                </p:cTn>
                              </p:par>
                              <p:par>
                                <p:cTn id="289" presetID="0" presetClass="path" presetSubtype="0" accel="50000" decel="50000" fill="hold" grpId="0" nodeType="withEffect">
                                  <p:stCondLst>
                                    <p:cond delay="0"/>
                                  </p:stCondLst>
                                  <p:childTnLst>
                                    <p:animMotion origin="layout" path="M 4.58333E-6 2.96296E-6 L -0.00755 0.37963 " pathEditMode="relative" rAng="0" ptsTypes="AA">
                                      <p:cBhvr>
                                        <p:cTn id="290" dur="2000" fill="hold"/>
                                        <p:tgtEl>
                                          <p:spTgt spid="99"/>
                                        </p:tgtEl>
                                        <p:attrNameLst>
                                          <p:attrName>ppt_x</p:attrName>
                                          <p:attrName>ppt_y</p:attrName>
                                        </p:attrNameLst>
                                      </p:cBhvr>
                                      <p:rCtr x="-417" y="19167"/>
                                    </p:animMotion>
                                  </p:childTnLst>
                                </p:cTn>
                              </p:par>
                              <p:par>
                                <p:cTn id="291" presetID="0" presetClass="path" presetSubtype="0" accel="50000" decel="50000" fill="hold" grpId="1" nodeType="withEffect">
                                  <p:stCondLst>
                                    <p:cond delay="0"/>
                                  </p:stCondLst>
                                  <p:childTnLst>
                                    <p:animMotion origin="layout" path="M -0.0082 0.31181 L 0.05339 0.31181 " pathEditMode="relative" rAng="0" ptsTypes="AA">
                                      <p:cBhvr>
                                        <p:cTn id="292" dur="2000" fill="hold"/>
                                        <p:tgtEl>
                                          <p:spTgt spid="98"/>
                                        </p:tgtEl>
                                        <p:attrNameLst>
                                          <p:attrName>ppt_x</p:attrName>
                                          <p:attrName>ppt_y</p:attrName>
                                        </p:attrNameLst>
                                      </p:cBhvr>
                                      <p:rCtr x="3073" y="0"/>
                                    </p:animMotion>
                                  </p:childTnLst>
                                </p:cTn>
                              </p:par>
                              <p:par>
                                <p:cTn id="293" presetID="0" presetClass="path" presetSubtype="0" accel="50000" decel="50000" fill="hold" grpId="0" nodeType="withEffect">
                                  <p:stCondLst>
                                    <p:cond delay="0"/>
                                  </p:stCondLst>
                                  <p:childTnLst>
                                    <p:animMotion origin="layout" path="M -1.45833E-6 -1.48148E-6 L -0.00794 0.37893 " pathEditMode="relative" rAng="0" ptsTypes="AA">
                                      <p:cBhvr>
                                        <p:cTn id="294" dur="2000" fill="hold"/>
                                        <p:tgtEl>
                                          <p:spTgt spid="95"/>
                                        </p:tgtEl>
                                        <p:attrNameLst>
                                          <p:attrName>ppt_x</p:attrName>
                                          <p:attrName>ppt_y</p:attrName>
                                        </p:attrNameLst>
                                      </p:cBhvr>
                                      <p:rCtr x="-365" y="18750"/>
                                    </p:animMotion>
                                  </p:childTnLst>
                                </p:cTn>
                              </p:par>
                              <p:par>
                                <p:cTn id="295" presetID="0" presetClass="path" presetSubtype="0" accel="50000" decel="50000" fill="hold" grpId="1" nodeType="withEffect">
                                  <p:stCondLst>
                                    <p:cond delay="0"/>
                                  </p:stCondLst>
                                  <p:childTnLst>
                                    <p:animMotion origin="layout" path="M -0.00859 0.31297 L 0.053 0.31274 " pathEditMode="relative" rAng="0" ptsTypes="AA">
                                      <p:cBhvr>
                                        <p:cTn id="296" dur="2000" fill="hold"/>
                                        <p:tgtEl>
                                          <p:spTgt spid="94"/>
                                        </p:tgtEl>
                                        <p:attrNameLst>
                                          <p:attrName>ppt_x</p:attrName>
                                          <p:attrName>ppt_y</p:attrName>
                                        </p:attrNameLst>
                                      </p:cBhvr>
                                      <p:rCtr x="3073" y="-23"/>
                                    </p:animMotion>
                                  </p:childTnLst>
                                </p:cTn>
                              </p:par>
                              <p:par>
                                <p:cTn id="297" presetID="0" presetClass="path" presetSubtype="0" accel="50000" decel="50000" fill="hold" grpId="0" nodeType="withEffect">
                                  <p:stCondLst>
                                    <p:cond delay="0"/>
                                  </p:stCondLst>
                                  <p:childTnLst>
                                    <p:animMotion origin="layout" path="M 1.45833E-6 -1.48148E-6 L -0.00794 0.37777 " pathEditMode="relative" rAng="0" ptsTypes="AA">
                                      <p:cBhvr>
                                        <p:cTn id="298" dur="2000" fill="hold"/>
                                        <p:tgtEl>
                                          <p:spTgt spid="110"/>
                                        </p:tgtEl>
                                        <p:attrNameLst>
                                          <p:attrName>ppt_x</p:attrName>
                                          <p:attrName>ppt_y</p:attrName>
                                        </p:attrNameLst>
                                      </p:cBhvr>
                                      <p:rCtr x="-417" y="18773"/>
                                    </p:animMotion>
                                  </p:childTnLst>
                                </p:cTn>
                              </p:par>
                              <p:par>
                                <p:cTn id="299" presetID="0" presetClass="path" presetSubtype="0" accel="50000" decel="50000" fill="hold" grpId="1" nodeType="withEffect">
                                  <p:stCondLst>
                                    <p:cond delay="0"/>
                                  </p:stCondLst>
                                  <p:childTnLst>
                                    <p:animMotion origin="layout" path="M -0.49987 0.31227 L -0.43828 0.31181 " pathEditMode="relative" rAng="0" ptsTypes="AA">
                                      <p:cBhvr>
                                        <p:cTn id="300" dur="2000" fill="hold"/>
                                        <p:tgtEl>
                                          <p:spTgt spid="147"/>
                                        </p:tgtEl>
                                        <p:attrNameLst>
                                          <p:attrName>ppt_x</p:attrName>
                                          <p:attrName>ppt_y</p:attrName>
                                        </p:attrNameLst>
                                      </p:cBhvr>
                                      <p:rCtr x="3073" y="-23"/>
                                    </p:animMotion>
                                  </p:childTnLst>
                                </p:cTn>
                              </p:par>
                              <p:par>
                                <p:cTn id="301" presetID="0" presetClass="path" presetSubtype="0" accel="50000" decel="50000" fill="hold" grpId="0" nodeType="withEffect">
                                  <p:stCondLst>
                                    <p:cond delay="0"/>
                                  </p:stCondLst>
                                  <p:childTnLst>
                                    <p:animMotion origin="layout" path="M 4.58333E-6 -2.96296E-6 L -0.00846 0.37754 " pathEditMode="relative" rAng="0" ptsTypes="AA">
                                      <p:cBhvr>
                                        <p:cTn id="302" dur="2000" fill="hold"/>
                                        <p:tgtEl>
                                          <p:spTgt spid="108"/>
                                        </p:tgtEl>
                                        <p:attrNameLst>
                                          <p:attrName>ppt_x</p:attrName>
                                          <p:attrName>ppt_y</p:attrName>
                                        </p:attrNameLst>
                                      </p:cBhvr>
                                      <p:rCtr x="-326" y="18750"/>
                                    </p:animMotion>
                                  </p:childTnLst>
                                </p:cTn>
                              </p:par>
                              <p:par>
                                <p:cTn id="303" presetID="0" presetClass="path" presetSubtype="0" accel="50000" decel="50000" fill="hold" grpId="1" nodeType="withEffect">
                                  <p:stCondLst>
                                    <p:cond delay="0"/>
                                  </p:stCondLst>
                                  <p:childTnLst>
                                    <p:animMotion origin="layout" path="M -0.00886 0.31181 L 0.05273 0.31181 " pathEditMode="relative" rAng="0" ptsTypes="AA">
                                      <p:cBhvr>
                                        <p:cTn id="304" dur="2000" fill="hold"/>
                                        <p:tgtEl>
                                          <p:spTgt spid="91"/>
                                        </p:tgtEl>
                                        <p:attrNameLst>
                                          <p:attrName>ppt_x</p:attrName>
                                          <p:attrName>ppt_y</p:attrName>
                                        </p:attrNameLst>
                                      </p:cBhvr>
                                      <p:rCtr x="307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0" grpId="0" animBg="1"/>
      <p:bldP spid="91" grpId="0" animBg="1"/>
      <p:bldP spid="91" grpId="1" animBg="1"/>
      <p:bldP spid="92" grpId="0" animBg="1"/>
      <p:bldP spid="93" grpId="0" animBg="1"/>
      <p:bldP spid="94" grpId="0" animBg="1"/>
      <p:bldP spid="94" grpId="1" animBg="1"/>
      <p:bldP spid="95" grpId="0" animBg="1"/>
      <p:bldP spid="97" grpId="0" animBg="1"/>
      <p:bldP spid="98" grpId="0" animBg="1"/>
      <p:bldP spid="98" grpId="1" animBg="1"/>
      <p:bldP spid="99" grpId="0" animBg="1"/>
      <p:bldP spid="101" grpId="0" animBg="1"/>
      <p:bldP spid="102" grpId="0" animBg="1"/>
      <p:bldP spid="102" grpId="1" animBg="1"/>
      <p:bldP spid="103" grpId="0" animBg="1"/>
      <p:bldP spid="104" grpId="0" animBg="1"/>
      <p:bldP spid="105" grpId="0" animBg="1"/>
      <p:bldP spid="106" grpId="0" animBg="1"/>
      <p:bldP spid="106" grpId="1" animBg="1"/>
      <p:bldP spid="107" grpId="0" animBg="1"/>
      <p:bldP spid="108" grpId="0" animBg="1"/>
      <p:bldP spid="110" grpId="0" animBg="1"/>
      <p:bldP spid="144" grpId="0" animBg="1"/>
      <p:bldP spid="145" grpId="0" animBg="1"/>
      <p:bldP spid="146" grpId="0" animBg="1"/>
      <p:bldP spid="146" grpId="1" animBg="1"/>
      <p:bldP spid="147" grpId="0" animBg="1"/>
      <p:bldP spid="147" grpId="1" animBg="1"/>
      <p:bldP spid="148" grpId="0" animBg="1"/>
      <p:bldP spid="149" grpId="0" animBg="1"/>
      <p:bldP spid="149" grpId="1" animBg="1"/>
      <p:bldP spid="150" grpId="0" animBg="1"/>
      <p:bldP spid="151" grpId="0" animBg="1"/>
      <p:bldP spid="152" grpId="0" animBg="1"/>
      <p:bldP spid="152" grpId="1" animBg="1"/>
      <p:bldP spid="161" grpId="0" animBg="1"/>
      <p:bldP spid="16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21</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68941"/>
            <a:ext cx="9392355" cy="645458"/>
          </a:xfrm>
        </p:spPr>
        <p:txBody>
          <a:bodyPr/>
          <a:lstStyle/>
          <a:p>
            <a:r>
              <a:rPr lang="en-US" b="1" dirty="0">
                <a:solidFill>
                  <a:schemeClr val="tx1">
                    <a:lumMod val="50000"/>
                  </a:schemeClr>
                </a:solidFill>
                <a:latin typeface="Helvetica" pitchFamily="2" charset="0"/>
              </a:rPr>
              <a:t>MAERI behavior</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8" name="Rectangle 7">
            <a:extLst>
              <a:ext uri="{FF2B5EF4-FFF2-40B4-BE49-F238E27FC236}">
                <a16:creationId xmlns:a16="http://schemas.microsoft.com/office/drawing/2014/main" id="{1D0C5D4E-7AAB-344C-B8F7-2C15E81A5D55}"/>
              </a:ext>
            </a:extLst>
          </p:cNvPr>
          <p:cNvSpPr/>
          <p:nvPr/>
        </p:nvSpPr>
        <p:spPr>
          <a:xfrm>
            <a:off x="166242" y="3438964"/>
            <a:ext cx="11980850" cy="967586"/>
          </a:xfrm>
          <a:prstGeom prst="rect">
            <a:avLst/>
          </a:prstGeom>
          <a:solidFill>
            <a:schemeClr val="tx1">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Reduce Network (RN)</a:t>
            </a:r>
          </a:p>
        </p:txBody>
      </p:sp>
      <p:sp>
        <p:nvSpPr>
          <p:cNvPr id="9" name="Rectangle 8">
            <a:extLst>
              <a:ext uri="{FF2B5EF4-FFF2-40B4-BE49-F238E27FC236}">
                <a16:creationId xmlns:a16="http://schemas.microsoft.com/office/drawing/2014/main" id="{B7C1F21D-77D7-F14F-BC90-ED9E6F24F700}"/>
              </a:ext>
            </a:extLst>
          </p:cNvPr>
          <p:cNvSpPr/>
          <p:nvPr/>
        </p:nvSpPr>
        <p:spPr>
          <a:xfrm>
            <a:off x="166242" y="1959139"/>
            <a:ext cx="11980850" cy="907271"/>
          </a:xfrm>
          <a:prstGeom prst="rect">
            <a:avLst/>
          </a:prstGeom>
          <a:solidFill>
            <a:schemeClr val="tx1">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Distribute Network (DN)</a:t>
            </a:r>
          </a:p>
        </p:txBody>
      </p:sp>
      <p:cxnSp>
        <p:nvCxnSpPr>
          <p:cNvPr id="10" name="Straight Arrow Connector 9">
            <a:extLst>
              <a:ext uri="{FF2B5EF4-FFF2-40B4-BE49-F238E27FC236}">
                <a16:creationId xmlns:a16="http://schemas.microsoft.com/office/drawing/2014/main" id="{623E6CD3-2BD3-BB4F-B0EE-230A60ECD32E}"/>
              </a:ext>
            </a:extLst>
          </p:cNvPr>
          <p:cNvCxnSpPr>
            <a:cxnSpLocks/>
          </p:cNvCxnSpPr>
          <p:nvPr/>
        </p:nvCxnSpPr>
        <p:spPr>
          <a:xfrm>
            <a:off x="11017860" y="1905934"/>
            <a:ext cx="0" cy="94886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93FB228-7325-E242-A5FD-82CE04D264FF}"/>
              </a:ext>
            </a:extLst>
          </p:cNvPr>
          <p:cNvCxnSpPr>
            <a:cxnSpLocks/>
          </p:cNvCxnSpPr>
          <p:nvPr/>
        </p:nvCxnSpPr>
        <p:spPr>
          <a:xfrm rot="10800000" flipH="1">
            <a:off x="11313015" y="3139572"/>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E21F67F-43EC-C34D-A9C3-C7017900E49A}"/>
              </a:ext>
            </a:extLst>
          </p:cNvPr>
          <p:cNvSpPr/>
          <p:nvPr/>
        </p:nvSpPr>
        <p:spPr>
          <a:xfrm rot="10800000">
            <a:off x="11512308" y="2902146"/>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4" name="TextBox 13">
            <a:extLst>
              <a:ext uri="{FF2B5EF4-FFF2-40B4-BE49-F238E27FC236}">
                <a16:creationId xmlns:a16="http://schemas.microsoft.com/office/drawing/2014/main" id="{AAA82CC4-D5C3-764C-9F71-6149EF7CA4E9}"/>
              </a:ext>
            </a:extLst>
          </p:cNvPr>
          <p:cNvSpPr txBox="1"/>
          <p:nvPr/>
        </p:nvSpPr>
        <p:spPr>
          <a:xfrm>
            <a:off x="11414571" y="2951943"/>
            <a:ext cx="750277" cy="369332"/>
          </a:xfrm>
          <a:prstGeom prst="rect">
            <a:avLst/>
          </a:prstGeom>
          <a:noFill/>
        </p:spPr>
        <p:txBody>
          <a:bodyPr wrap="square" rtlCol="0">
            <a:spAutoFit/>
          </a:bodyPr>
          <a:lstStyle/>
          <a:p>
            <a:pPr algn="ctr"/>
            <a:r>
              <a:rPr lang="en-US" dirty="0"/>
              <a:t>MS</a:t>
            </a:r>
            <a:r>
              <a:rPr lang="en-US" altLang="zh-CN" dirty="0"/>
              <a:t>0</a:t>
            </a:r>
            <a:endParaRPr lang="en-US" dirty="0"/>
          </a:p>
        </p:txBody>
      </p:sp>
      <p:cxnSp>
        <p:nvCxnSpPr>
          <p:cNvPr id="15" name="Straight Arrow Connector 14">
            <a:extLst>
              <a:ext uri="{FF2B5EF4-FFF2-40B4-BE49-F238E27FC236}">
                <a16:creationId xmlns:a16="http://schemas.microsoft.com/office/drawing/2014/main" id="{9C2500C7-F290-D740-B227-EB80C0FC15A7}"/>
              </a:ext>
            </a:extLst>
          </p:cNvPr>
          <p:cNvCxnSpPr>
            <a:cxnSpLocks/>
          </p:cNvCxnSpPr>
          <p:nvPr/>
        </p:nvCxnSpPr>
        <p:spPr>
          <a:xfrm rot="10800000" flipH="1">
            <a:off x="10558921" y="3142535"/>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4405E27-D68F-1A4E-A6D3-46D86B440993}"/>
              </a:ext>
            </a:extLst>
          </p:cNvPr>
          <p:cNvSpPr/>
          <p:nvPr/>
        </p:nvSpPr>
        <p:spPr>
          <a:xfrm rot="10800000">
            <a:off x="10758214" y="2905109"/>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7" name="TextBox 16">
            <a:extLst>
              <a:ext uri="{FF2B5EF4-FFF2-40B4-BE49-F238E27FC236}">
                <a16:creationId xmlns:a16="http://schemas.microsoft.com/office/drawing/2014/main" id="{E7E079E0-E892-A74B-942F-4037A6683D51}"/>
              </a:ext>
            </a:extLst>
          </p:cNvPr>
          <p:cNvSpPr txBox="1"/>
          <p:nvPr/>
        </p:nvSpPr>
        <p:spPr>
          <a:xfrm>
            <a:off x="10660477" y="2954906"/>
            <a:ext cx="750277" cy="369332"/>
          </a:xfrm>
          <a:prstGeom prst="rect">
            <a:avLst/>
          </a:prstGeom>
          <a:noFill/>
        </p:spPr>
        <p:txBody>
          <a:bodyPr wrap="square" rtlCol="0">
            <a:spAutoFit/>
          </a:bodyPr>
          <a:lstStyle/>
          <a:p>
            <a:pPr algn="ctr"/>
            <a:r>
              <a:rPr lang="en-US" dirty="0"/>
              <a:t>MS</a:t>
            </a:r>
            <a:r>
              <a:rPr lang="en-US" altLang="zh-CN" dirty="0"/>
              <a:t>1</a:t>
            </a:r>
            <a:endParaRPr lang="en-US" dirty="0"/>
          </a:p>
        </p:txBody>
      </p:sp>
      <p:cxnSp>
        <p:nvCxnSpPr>
          <p:cNvPr id="18" name="Straight Arrow Connector 17">
            <a:extLst>
              <a:ext uri="{FF2B5EF4-FFF2-40B4-BE49-F238E27FC236}">
                <a16:creationId xmlns:a16="http://schemas.microsoft.com/office/drawing/2014/main" id="{2F015F17-CCE3-7E46-98D6-9BCA203AA915}"/>
              </a:ext>
            </a:extLst>
          </p:cNvPr>
          <p:cNvCxnSpPr>
            <a:cxnSpLocks/>
          </p:cNvCxnSpPr>
          <p:nvPr/>
        </p:nvCxnSpPr>
        <p:spPr>
          <a:xfrm rot="10800000" flipH="1">
            <a:off x="9808646" y="3145498"/>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D15374E-7ADE-834E-9A63-C6DA4FDC7B9E}"/>
              </a:ext>
            </a:extLst>
          </p:cNvPr>
          <p:cNvSpPr/>
          <p:nvPr/>
        </p:nvSpPr>
        <p:spPr>
          <a:xfrm rot="10800000">
            <a:off x="10007939" y="2908072"/>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 name="TextBox 19">
            <a:extLst>
              <a:ext uri="{FF2B5EF4-FFF2-40B4-BE49-F238E27FC236}">
                <a16:creationId xmlns:a16="http://schemas.microsoft.com/office/drawing/2014/main" id="{DADC1C9E-034A-A249-9129-FFB147953712}"/>
              </a:ext>
            </a:extLst>
          </p:cNvPr>
          <p:cNvSpPr txBox="1"/>
          <p:nvPr/>
        </p:nvSpPr>
        <p:spPr>
          <a:xfrm>
            <a:off x="9910202" y="2957869"/>
            <a:ext cx="750277" cy="369332"/>
          </a:xfrm>
          <a:prstGeom prst="rect">
            <a:avLst/>
          </a:prstGeom>
          <a:noFill/>
        </p:spPr>
        <p:txBody>
          <a:bodyPr wrap="square" rtlCol="0">
            <a:spAutoFit/>
          </a:bodyPr>
          <a:lstStyle/>
          <a:p>
            <a:pPr algn="ctr"/>
            <a:r>
              <a:rPr lang="en-US" dirty="0"/>
              <a:t>MS</a:t>
            </a:r>
            <a:r>
              <a:rPr lang="en-US" altLang="zh-CN" dirty="0"/>
              <a:t>2</a:t>
            </a:r>
            <a:endParaRPr lang="en-US" dirty="0"/>
          </a:p>
        </p:txBody>
      </p:sp>
      <p:cxnSp>
        <p:nvCxnSpPr>
          <p:cNvPr id="21" name="Straight Arrow Connector 20">
            <a:extLst>
              <a:ext uri="{FF2B5EF4-FFF2-40B4-BE49-F238E27FC236}">
                <a16:creationId xmlns:a16="http://schemas.microsoft.com/office/drawing/2014/main" id="{10E429EE-6C97-174E-AED8-0EBCDB1C4767}"/>
              </a:ext>
            </a:extLst>
          </p:cNvPr>
          <p:cNvCxnSpPr>
            <a:cxnSpLocks/>
          </p:cNvCxnSpPr>
          <p:nvPr/>
        </p:nvCxnSpPr>
        <p:spPr>
          <a:xfrm rot="10800000" flipH="1">
            <a:off x="9058373" y="3139572"/>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007460F-A5F4-C746-89F6-D2F7CD26F282}"/>
              </a:ext>
            </a:extLst>
          </p:cNvPr>
          <p:cNvSpPr/>
          <p:nvPr/>
        </p:nvSpPr>
        <p:spPr>
          <a:xfrm rot="10800000">
            <a:off x="9257666" y="2902146"/>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3" name="TextBox 22">
            <a:extLst>
              <a:ext uri="{FF2B5EF4-FFF2-40B4-BE49-F238E27FC236}">
                <a16:creationId xmlns:a16="http://schemas.microsoft.com/office/drawing/2014/main" id="{80C79294-6AE8-FC40-BE4C-2AEA0FB4C82A}"/>
              </a:ext>
            </a:extLst>
          </p:cNvPr>
          <p:cNvSpPr txBox="1"/>
          <p:nvPr/>
        </p:nvSpPr>
        <p:spPr>
          <a:xfrm>
            <a:off x="9159929" y="2951943"/>
            <a:ext cx="750277" cy="369332"/>
          </a:xfrm>
          <a:prstGeom prst="rect">
            <a:avLst/>
          </a:prstGeom>
          <a:noFill/>
        </p:spPr>
        <p:txBody>
          <a:bodyPr wrap="square" rtlCol="0">
            <a:spAutoFit/>
          </a:bodyPr>
          <a:lstStyle/>
          <a:p>
            <a:pPr algn="ctr"/>
            <a:r>
              <a:rPr lang="en-US" dirty="0"/>
              <a:t>MS</a:t>
            </a:r>
            <a:r>
              <a:rPr lang="en-US" altLang="zh-CN" dirty="0"/>
              <a:t>3</a:t>
            </a:r>
            <a:endParaRPr lang="en-US" dirty="0"/>
          </a:p>
        </p:txBody>
      </p:sp>
      <p:cxnSp>
        <p:nvCxnSpPr>
          <p:cNvPr id="24" name="Straight Arrow Connector 23">
            <a:extLst>
              <a:ext uri="{FF2B5EF4-FFF2-40B4-BE49-F238E27FC236}">
                <a16:creationId xmlns:a16="http://schemas.microsoft.com/office/drawing/2014/main" id="{E0674389-4D0B-4240-B795-4A3F4E32FA73}"/>
              </a:ext>
            </a:extLst>
          </p:cNvPr>
          <p:cNvCxnSpPr>
            <a:cxnSpLocks/>
          </p:cNvCxnSpPr>
          <p:nvPr/>
        </p:nvCxnSpPr>
        <p:spPr>
          <a:xfrm rot="10800000" flipH="1">
            <a:off x="8308102" y="3139572"/>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9E58819-2027-BF44-BC7E-93F85C406CC6}"/>
              </a:ext>
            </a:extLst>
          </p:cNvPr>
          <p:cNvSpPr/>
          <p:nvPr/>
        </p:nvSpPr>
        <p:spPr>
          <a:xfrm rot="10800000">
            <a:off x="8507395" y="2902146"/>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6" name="TextBox 25">
            <a:extLst>
              <a:ext uri="{FF2B5EF4-FFF2-40B4-BE49-F238E27FC236}">
                <a16:creationId xmlns:a16="http://schemas.microsoft.com/office/drawing/2014/main" id="{51C0C4CB-7791-8043-A8F7-B033AB1882A1}"/>
              </a:ext>
            </a:extLst>
          </p:cNvPr>
          <p:cNvSpPr txBox="1"/>
          <p:nvPr/>
        </p:nvSpPr>
        <p:spPr>
          <a:xfrm>
            <a:off x="8409658" y="2951943"/>
            <a:ext cx="750277" cy="369332"/>
          </a:xfrm>
          <a:prstGeom prst="rect">
            <a:avLst/>
          </a:prstGeom>
          <a:noFill/>
        </p:spPr>
        <p:txBody>
          <a:bodyPr wrap="square" rtlCol="0">
            <a:spAutoFit/>
          </a:bodyPr>
          <a:lstStyle/>
          <a:p>
            <a:pPr algn="ctr"/>
            <a:r>
              <a:rPr lang="en-US" dirty="0"/>
              <a:t>MS</a:t>
            </a:r>
            <a:r>
              <a:rPr lang="en-US" altLang="zh-CN" dirty="0"/>
              <a:t>4</a:t>
            </a:r>
            <a:endParaRPr lang="en-US" dirty="0"/>
          </a:p>
        </p:txBody>
      </p:sp>
      <p:cxnSp>
        <p:nvCxnSpPr>
          <p:cNvPr id="27" name="Straight Arrow Connector 26">
            <a:extLst>
              <a:ext uri="{FF2B5EF4-FFF2-40B4-BE49-F238E27FC236}">
                <a16:creationId xmlns:a16="http://schemas.microsoft.com/office/drawing/2014/main" id="{722A396E-C793-6141-8C58-F8B580FC2F58}"/>
              </a:ext>
            </a:extLst>
          </p:cNvPr>
          <p:cNvCxnSpPr>
            <a:cxnSpLocks/>
          </p:cNvCxnSpPr>
          <p:nvPr/>
        </p:nvCxnSpPr>
        <p:spPr>
          <a:xfrm rot="10800000" flipH="1">
            <a:off x="7561629" y="3148461"/>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E74FFB3-9291-DA4C-8C67-8A986078BC74}"/>
              </a:ext>
            </a:extLst>
          </p:cNvPr>
          <p:cNvSpPr/>
          <p:nvPr/>
        </p:nvSpPr>
        <p:spPr>
          <a:xfrm rot="10800000">
            <a:off x="7760922" y="2911035"/>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9" name="TextBox 28">
            <a:extLst>
              <a:ext uri="{FF2B5EF4-FFF2-40B4-BE49-F238E27FC236}">
                <a16:creationId xmlns:a16="http://schemas.microsoft.com/office/drawing/2014/main" id="{2BE01A15-E0D6-F841-961E-4D4ACD2C72B4}"/>
              </a:ext>
            </a:extLst>
          </p:cNvPr>
          <p:cNvSpPr txBox="1"/>
          <p:nvPr/>
        </p:nvSpPr>
        <p:spPr>
          <a:xfrm>
            <a:off x="7663185" y="2960832"/>
            <a:ext cx="750277" cy="369332"/>
          </a:xfrm>
          <a:prstGeom prst="rect">
            <a:avLst/>
          </a:prstGeom>
          <a:noFill/>
        </p:spPr>
        <p:txBody>
          <a:bodyPr wrap="square" rtlCol="0">
            <a:spAutoFit/>
          </a:bodyPr>
          <a:lstStyle/>
          <a:p>
            <a:pPr algn="ctr"/>
            <a:r>
              <a:rPr lang="en-US" dirty="0"/>
              <a:t>MS</a:t>
            </a:r>
            <a:r>
              <a:rPr lang="en-US" altLang="zh-CN" dirty="0"/>
              <a:t>5</a:t>
            </a:r>
            <a:endParaRPr lang="en-US" dirty="0"/>
          </a:p>
        </p:txBody>
      </p:sp>
      <p:cxnSp>
        <p:nvCxnSpPr>
          <p:cNvPr id="30" name="Straight Arrow Connector 29">
            <a:extLst>
              <a:ext uri="{FF2B5EF4-FFF2-40B4-BE49-F238E27FC236}">
                <a16:creationId xmlns:a16="http://schemas.microsoft.com/office/drawing/2014/main" id="{69959563-A9E9-3C4F-B910-43A250EA2CB5}"/>
              </a:ext>
            </a:extLst>
          </p:cNvPr>
          <p:cNvCxnSpPr>
            <a:cxnSpLocks/>
          </p:cNvCxnSpPr>
          <p:nvPr/>
        </p:nvCxnSpPr>
        <p:spPr>
          <a:xfrm rot="10800000" flipH="1">
            <a:off x="6807535" y="3151424"/>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BF295EC-8045-F441-82EA-12577342EF3A}"/>
              </a:ext>
            </a:extLst>
          </p:cNvPr>
          <p:cNvSpPr/>
          <p:nvPr/>
        </p:nvSpPr>
        <p:spPr>
          <a:xfrm rot="10800000">
            <a:off x="7006828" y="2913998"/>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2" name="TextBox 31">
            <a:extLst>
              <a:ext uri="{FF2B5EF4-FFF2-40B4-BE49-F238E27FC236}">
                <a16:creationId xmlns:a16="http://schemas.microsoft.com/office/drawing/2014/main" id="{C9C70A44-FFA1-F34E-970E-1C4772FA4527}"/>
              </a:ext>
            </a:extLst>
          </p:cNvPr>
          <p:cNvSpPr txBox="1"/>
          <p:nvPr/>
        </p:nvSpPr>
        <p:spPr>
          <a:xfrm>
            <a:off x="6909091" y="2963795"/>
            <a:ext cx="750277" cy="369332"/>
          </a:xfrm>
          <a:prstGeom prst="rect">
            <a:avLst/>
          </a:prstGeom>
          <a:noFill/>
        </p:spPr>
        <p:txBody>
          <a:bodyPr wrap="square" rtlCol="0">
            <a:spAutoFit/>
          </a:bodyPr>
          <a:lstStyle/>
          <a:p>
            <a:pPr algn="ctr"/>
            <a:r>
              <a:rPr lang="en-US" dirty="0"/>
              <a:t>MS</a:t>
            </a:r>
            <a:r>
              <a:rPr lang="en-US" altLang="zh-CN" dirty="0"/>
              <a:t>6</a:t>
            </a:r>
            <a:endParaRPr lang="en-US" dirty="0"/>
          </a:p>
        </p:txBody>
      </p:sp>
      <p:cxnSp>
        <p:nvCxnSpPr>
          <p:cNvPr id="33" name="Straight Arrow Connector 32">
            <a:extLst>
              <a:ext uri="{FF2B5EF4-FFF2-40B4-BE49-F238E27FC236}">
                <a16:creationId xmlns:a16="http://schemas.microsoft.com/office/drawing/2014/main" id="{C349EA29-CE2D-E942-AE40-A894E7CAE72A}"/>
              </a:ext>
            </a:extLst>
          </p:cNvPr>
          <p:cNvCxnSpPr>
            <a:cxnSpLocks/>
          </p:cNvCxnSpPr>
          <p:nvPr/>
        </p:nvCxnSpPr>
        <p:spPr>
          <a:xfrm rot="10800000" flipH="1">
            <a:off x="6064885" y="3151424"/>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61D0788D-0A37-F349-A361-D3046BD887E5}"/>
              </a:ext>
            </a:extLst>
          </p:cNvPr>
          <p:cNvSpPr/>
          <p:nvPr/>
        </p:nvSpPr>
        <p:spPr>
          <a:xfrm rot="10800000">
            <a:off x="6264178" y="2913998"/>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5" name="TextBox 34">
            <a:extLst>
              <a:ext uri="{FF2B5EF4-FFF2-40B4-BE49-F238E27FC236}">
                <a16:creationId xmlns:a16="http://schemas.microsoft.com/office/drawing/2014/main" id="{3472CFDF-0AE2-AB46-A00F-8CB21CBF9896}"/>
              </a:ext>
            </a:extLst>
          </p:cNvPr>
          <p:cNvSpPr txBox="1"/>
          <p:nvPr/>
        </p:nvSpPr>
        <p:spPr>
          <a:xfrm>
            <a:off x="6154718" y="2963795"/>
            <a:ext cx="750277" cy="369332"/>
          </a:xfrm>
          <a:prstGeom prst="rect">
            <a:avLst/>
          </a:prstGeom>
          <a:noFill/>
        </p:spPr>
        <p:txBody>
          <a:bodyPr wrap="square" rtlCol="0">
            <a:spAutoFit/>
          </a:bodyPr>
          <a:lstStyle/>
          <a:p>
            <a:pPr algn="ctr"/>
            <a:r>
              <a:rPr lang="en-US" dirty="0"/>
              <a:t>MS</a:t>
            </a:r>
            <a:r>
              <a:rPr lang="en-US" altLang="zh-CN" dirty="0"/>
              <a:t>7</a:t>
            </a:r>
            <a:endParaRPr lang="en-US" dirty="0"/>
          </a:p>
        </p:txBody>
      </p:sp>
      <p:cxnSp>
        <p:nvCxnSpPr>
          <p:cNvPr id="36" name="Straight Arrow Connector 35">
            <a:extLst>
              <a:ext uri="{FF2B5EF4-FFF2-40B4-BE49-F238E27FC236}">
                <a16:creationId xmlns:a16="http://schemas.microsoft.com/office/drawing/2014/main" id="{92C999A4-954F-3743-8A75-335D719323C8}"/>
              </a:ext>
            </a:extLst>
          </p:cNvPr>
          <p:cNvCxnSpPr>
            <a:cxnSpLocks/>
          </p:cNvCxnSpPr>
          <p:nvPr/>
        </p:nvCxnSpPr>
        <p:spPr>
          <a:xfrm rot="10800000" flipH="1">
            <a:off x="5310512" y="3151424"/>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E3BB1D7-F5FF-D849-B00C-7F80DC41514D}"/>
              </a:ext>
            </a:extLst>
          </p:cNvPr>
          <p:cNvSpPr/>
          <p:nvPr/>
        </p:nvSpPr>
        <p:spPr>
          <a:xfrm rot="10800000">
            <a:off x="5509805" y="2913998"/>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8" name="TextBox 37">
            <a:extLst>
              <a:ext uri="{FF2B5EF4-FFF2-40B4-BE49-F238E27FC236}">
                <a16:creationId xmlns:a16="http://schemas.microsoft.com/office/drawing/2014/main" id="{1D11C817-1D76-A341-87FB-CD2386C9FA1A}"/>
              </a:ext>
            </a:extLst>
          </p:cNvPr>
          <p:cNvSpPr txBox="1"/>
          <p:nvPr/>
        </p:nvSpPr>
        <p:spPr>
          <a:xfrm>
            <a:off x="5412068" y="2963795"/>
            <a:ext cx="750277" cy="369332"/>
          </a:xfrm>
          <a:prstGeom prst="rect">
            <a:avLst/>
          </a:prstGeom>
          <a:noFill/>
        </p:spPr>
        <p:txBody>
          <a:bodyPr wrap="square" rtlCol="0">
            <a:spAutoFit/>
          </a:bodyPr>
          <a:lstStyle/>
          <a:p>
            <a:pPr algn="ctr"/>
            <a:r>
              <a:rPr lang="en-US" dirty="0"/>
              <a:t>MS</a:t>
            </a:r>
            <a:r>
              <a:rPr lang="en-US" altLang="zh-CN" dirty="0"/>
              <a:t>8</a:t>
            </a:r>
            <a:endParaRPr lang="en-US" dirty="0"/>
          </a:p>
        </p:txBody>
      </p:sp>
      <p:cxnSp>
        <p:nvCxnSpPr>
          <p:cNvPr id="39" name="Straight Arrow Connector 38">
            <a:extLst>
              <a:ext uri="{FF2B5EF4-FFF2-40B4-BE49-F238E27FC236}">
                <a16:creationId xmlns:a16="http://schemas.microsoft.com/office/drawing/2014/main" id="{0E45D8FF-A69F-3346-86C7-FB95073807EC}"/>
              </a:ext>
            </a:extLst>
          </p:cNvPr>
          <p:cNvCxnSpPr>
            <a:cxnSpLocks/>
          </p:cNvCxnSpPr>
          <p:nvPr/>
        </p:nvCxnSpPr>
        <p:spPr>
          <a:xfrm rot="10800000" flipH="1">
            <a:off x="4552893" y="3151424"/>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6E0825E3-FB2F-CA4F-AA53-6F3B0B07A3B9}"/>
              </a:ext>
            </a:extLst>
          </p:cNvPr>
          <p:cNvSpPr/>
          <p:nvPr/>
        </p:nvSpPr>
        <p:spPr>
          <a:xfrm rot="10800000">
            <a:off x="4752186" y="2913998"/>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1" name="TextBox 40">
            <a:extLst>
              <a:ext uri="{FF2B5EF4-FFF2-40B4-BE49-F238E27FC236}">
                <a16:creationId xmlns:a16="http://schemas.microsoft.com/office/drawing/2014/main" id="{C89ED704-8C28-7745-A8FB-E1E770D064CF}"/>
              </a:ext>
            </a:extLst>
          </p:cNvPr>
          <p:cNvSpPr txBox="1"/>
          <p:nvPr/>
        </p:nvSpPr>
        <p:spPr>
          <a:xfrm>
            <a:off x="4654449" y="2963795"/>
            <a:ext cx="750277" cy="369332"/>
          </a:xfrm>
          <a:prstGeom prst="rect">
            <a:avLst/>
          </a:prstGeom>
          <a:noFill/>
        </p:spPr>
        <p:txBody>
          <a:bodyPr wrap="square" rtlCol="0">
            <a:spAutoFit/>
          </a:bodyPr>
          <a:lstStyle/>
          <a:p>
            <a:pPr algn="ctr"/>
            <a:r>
              <a:rPr lang="en-US" dirty="0"/>
              <a:t>MS</a:t>
            </a:r>
            <a:r>
              <a:rPr lang="en-US" altLang="zh-CN" dirty="0"/>
              <a:t>9</a:t>
            </a:r>
            <a:endParaRPr lang="en-US" dirty="0"/>
          </a:p>
        </p:txBody>
      </p:sp>
      <p:sp>
        <p:nvSpPr>
          <p:cNvPr id="42" name="Rectangle 41">
            <a:extLst>
              <a:ext uri="{FF2B5EF4-FFF2-40B4-BE49-F238E27FC236}">
                <a16:creationId xmlns:a16="http://schemas.microsoft.com/office/drawing/2014/main" id="{C49F5AFE-4EBB-114D-ACB4-631C7EEBEC45}"/>
              </a:ext>
            </a:extLst>
          </p:cNvPr>
          <p:cNvSpPr/>
          <p:nvPr/>
        </p:nvSpPr>
        <p:spPr>
          <a:xfrm rot="10800000">
            <a:off x="4018013" y="2905109"/>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3" name="TextBox 42">
            <a:extLst>
              <a:ext uri="{FF2B5EF4-FFF2-40B4-BE49-F238E27FC236}">
                <a16:creationId xmlns:a16="http://schemas.microsoft.com/office/drawing/2014/main" id="{7657ACFD-BDC5-AB4C-BE6D-40DB69BC72BD}"/>
              </a:ext>
            </a:extLst>
          </p:cNvPr>
          <p:cNvSpPr txBox="1"/>
          <p:nvPr/>
        </p:nvSpPr>
        <p:spPr>
          <a:xfrm>
            <a:off x="3896830" y="2954906"/>
            <a:ext cx="750277" cy="369332"/>
          </a:xfrm>
          <a:prstGeom prst="rect">
            <a:avLst/>
          </a:prstGeom>
          <a:noFill/>
        </p:spPr>
        <p:txBody>
          <a:bodyPr wrap="square" rtlCol="0">
            <a:spAutoFit/>
          </a:bodyPr>
          <a:lstStyle/>
          <a:p>
            <a:r>
              <a:rPr lang="en-US" dirty="0"/>
              <a:t>MS1</a:t>
            </a:r>
            <a:r>
              <a:rPr lang="en-US" altLang="zh-CN" dirty="0"/>
              <a:t>0</a:t>
            </a:r>
            <a:endParaRPr lang="en-US" dirty="0"/>
          </a:p>
        </p:txBody>
      </p:sp>
      <p:cxnSp>
        <p:nvCxnSpPr>
          <p:cNvPr id="44" name="Straight Arrow Connector 43">
            <a:extLst>
              <a:ext uri="{FF2B5EF4-FFF2-40B4-BE49-F238E27FC236}">
                <a16:creationId xmlns:a16="http://schemas.microsoft.com/office/drawing/2014/main" id="{13A81043-4786-CE45-AA42-D59682629B4C}"/>
              </a:ext>
            </a:extLst>
          </p:cNvPr>
          <p:cNvCxnSpPr>
            <a:cxnSpLocks/>
          </p:cNvCxnSpPr>
          <p:nvPr/>
        </p:nvCxnSpPr>
        <p:spPr>
          <a:xfrm rot="10800000" flipH="1">
            <a:off x="3815467" y="3151424"/>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6899FDAA-2CDB-914F-B685-87F07602E0C2}"/>
              </a:ext>
            </a:extLst>
          </p:cNvPr>
          <p:cNvSpPr/>
          <p:nvPr/>
        </p:nvSpPr>
        <p:spPr>
          <a:xfrm rot="10800000">
            <a:off x="3280587" y="2905109"/>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6" name="TextBox 45">
            <a:extLst>
              <a:ext uri="{FF2B5EF4-FFF2-40B4-BE49-F238E27FC236}">
                <a16:creationId xmlns:a16="http://schemas.microsoft.com/office/drawing/2014/main" id="{CF58A770-5FA9-FB41-8569-CDA2BD367309}"/>
              </a:ext>
            </a:extLst>
          </p:cNvPr>
          <p:cNvSpPr txBox="1"/>
          <p:nvPr/>
        </p:nvSpPr>
        <p:spPr>
          <a:xfrm>
            <a:off x="3204669" y="2954906"/>
            <a:ext cx="750277" cy="369332"/>
          </a:xfrm>
          <a:prstGeom prst="rect">
            <a:avLst/>
          </a:prstGeom>
          <a:noFill/>
        </p:spPr>
        <p:txBody>
          <a:bodyPr wrap="square" rtlCol="0">
            <a:spAutoFit/>
          </a:bodyPr>
          <a:lstStyle/>
          <a:p>
            <a:r>
              <a:rPr lang="en-US" dirty="0"/>
              <a:t>MS1</a:t>
            </a:r>
            <a:r>
              <a:rPr lang="en-US" altLang="zh-CN" dirty="0"/>
              <a:t>1</a:t>
            </a:r>
            <a:endParaRPr lang="en-US" dirty="0"/>
          </a:p>
        </p:txBody>
      </p:sp>
      <p:cxnSp>
        <p:nvCxnSpPr>
          <p:cNvPr id="47" name="Straight Arrow Connector 46">
            <a:extLst>
              <a:ext uri="{FF2B5EF4-FFF2-40B4-BE49-F238E27FC236}">
                <a16:creationId xmlns:a16="http://schemas.microsoft.com/office/drawing/2014/main" id="{BE4A98C2-7374-E645-A3EA-596CCFA008EA}"/>
              </a:ext>
            </a:extLst>
          </p:cNvPr>
          <p:cNvCxnSpPr>
            <a:cxnSpLocks/>
          </p:cNvCxnSpPr>
          <p:nvPr/>
        </p:nvCxnSpPr>
        <p:spPr>
          <a:xfrm rot="10800000" flipH="1">
            <a:off x="3078041" y="3151424"/>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7479FA17-7943-FA48-A1EF-A0B7E8EA6EAD}"/>
              </a:ext>
            </a:extLst>
          </p:cNvPr>
          <p:cNvSpPr/>
          <p:nvPr/>
        </p:nvSpPr>
        <p:spPr>
          <a:xfrm rot="10800000">
            <a:off x="2543161" y="2905109"/>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9" name="TextBox 48">
            <a:extLst>
              <a:ext uri="{FF2B5EF4-FFF2-40B4-BE49-F238E27FC236}">
                <a16:creationId xmlns:a16="http://schemas.microsoft.com/office/drawing/2014/main" id="{4CF7EB65-6087-FA42-A12E-92587C858618}"/>
              </a:ext>
            </a:extLst>
          </p:cNvPr>
          <p:cNvSpPr txBox="1"/>
          <p:nvPr/>
        </p:nvSpPr>
        <p:spPr>
          <a:xfrm>
            <a:off x="2467243" y="2954906"/>
            <a:ext cx="750277" cy="369332"/>
          </a:xfrm>
          <a:prstGeom prst="rect">
            <a:avLst/>
          </a:prstGeom>
          <a:noFill/>
        </p:spPr>
        <p:txBody>
          <a:bodyPr wrap="square" rtlCol="0">
            <a:spAutoFit/>
          </a:bodyPr>
          <a:lstStyle/>
          <a:p>
            <a:r>
              <a:rPr lang="en-US" dirty="0"/>
              <a:t>MS1</a:t>
            </a:r>
            <a:r>
              <a:rPr lang="en-US" altLang="zh-CN" dirty="0"/>
              <a:t>2</a:t>
            </a:r>
            <a:endParaRPr lang="en-US" dirty="0"/>
          </a:p>
        </p:txBody>
      </p:sp>
      <p:cxnSp>
        <p:nvCxnSpPr>
          <p:cNvPr id="50" name="Straight Arrow Connector 49">
            <a:extLst>
              <a:ext uri="{FF2B5EF4-FFF2-40B4-BE49-F238E27FC236}">
                <a16:creationId xmlns:a16="http://schemas.microsoft.com/office/drawing/2014/main" id="{EA2FCFC4-2778-A844-847E-4C5332177475}"/>
              </a:ext>
            </a:extLst>
          </p:cNvPr>
          <p:cNvCxnSpPr>
            <a:cxnSpLocks/>
          </p:cNvCxnSpPr>
          <p:nvPr/>
        </p:nvCxnSpPr>
        <p:spPr>
          <a:xfrm rot="10800000" flipH="1">
            <a:off x="2340615" y="3151424"/>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7EBB1D2A-BCF3-B649-9737-B29F675E2B0D}"/>
              </a:ext>
            </a:extLst>
          </p:cNvPr>
          <p:cNvSpPr/>
          <p:nvPr/>
        </p:nvSpPr>
        <p:spPr>
          <a:xfrm rot="10800000">
            <a:off x="1805735" y="2905109"/>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2" name="TextBox 51">
            <a:extLst>
              <a:ext uri="{FF2B5EF4-FFF2-40B4-BE49-F238E27FC236}">
                <a16:creationId xmlns:a16="http://schemas.microsoft.com/office/drawing/2014/main" id="{39D57D85-EAB3-0A44-9D15-5F0B32E17FBA}"/>
              </a:ext>
            </a:extLst>
          </p:cNvPr>
          <p:cNvSpPr txBox="1"/>
          <p:nvPr/>
        </p:nvSpPr>
        <p:spPr>
          <a:xfrm>
            <a:off x="1720764" y="2954906"/>
            <a:ext cx="750277" cy="369332"/>
          </a:xfrm>
          <a:prstGeom prst="rect">
            <a:avLst/>
          </a:prstGeom>
          <a:noFill/>
        </p:spPr>
        <p:txBody>
          <a:bodyPr wrap="square" rtlCol="0">
            <a:spAutoFit/>
          </a:bodyPr>
          <a:lstStyle/>
          <a:p>
            <a:r>
              <a:rPr lang="en-US" dirty="0"/>
              <a:t>MS1</a:t>
            </a:r>
            <a:r>
              <a:rPr lang="en-US" altLang="zh-CN" dirty="0"/>
              <a:t>3</a:t>
            </a:r>
            <a:endParaRPr lang="en-US" dirty="0"/>
          </a:p>
        </p:txBody>
      </p:sp>
      <p:cxnSp>
        <p:nvCxnSpPr>
          <p:cNvPr id="53" name="Straight Arrow Connector 52">
            <a:extLst>
              <a:ext uri="{FF2B5EF4-FFF2-40B4-BE49-F238E27FC236}">
                <a16:creationId xmlns:a16="http://schemas.microsoft.com/office/drawing/2014/main" id="{CE0C8058-CF09-3944-95C8-8EE968DBC1AC}"/>
              </a:ext>
            </a:extLst>
          </p:cNvPr>
          <p:cNvCxnSpPr>
            <a:cxnSpLocks/>
          </p:cNvCxnSpPr>
          <p:nvPr/>
        </p:nvCxnSpPr>
        <p:spPr>
          <a:xfrm rot="10800000" flipH="1">
            <a:off x="1590338" y="3151424"/>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A0D8F677-C331-CD43-9A0B-55E810A3B3C8}"/>
              </a:ext>
            </a:extLst>
          </p:cNvPr>
          <p:cNvSpPr/>
          <p:nvPr/>
        </p:nvSpPr>
        <p:spPr>
          <a:xfrm rot="10800000">
            <a:off x="1032012" y="2905109"/>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5" name="TextBox 54">
            <a:extLst>
              <a:ext uri="{FF2B5EF4-FFF2-40B4-BE49-F238E27FC236}">
                <a16:creationId xmlns:a16="http://schemas.microsoft.com/office/drawing/2014/main" id="{769F2E03-7C8C-3449-92E0-73820738027A}"/>
              </a:ext>
            </a:extLst>
          </p:cNvPr>
          <p:cNvSpPr txBox="1"/>
          <p:nvPr/>
        </p:nvSpPr>
        <p:spPr>
          <a:xfrm>
            <a:off x="956094" y="2954906"/>
            <a:ext cx="750277" cy="369332"/>
          </a:xfrm>
          <a:prstGeom prst="rect">
            <a:avLst/>
          </a:prstGeom>
          <a:noFill/>
        </p:spPr>
        <p:txBody>
          <a:bodyPr wrap="square" rtlCol="0">
            <a:spAutoFit/>
          </a:bodyPr>
          <a:lstStyle/>
          <a:p>
            <a:r>
              <a:rPr lang="en-US" dirty="0"/>
              <a:t>MS1</a:t>
            </a:r>
            <a:r>
              <a:rPr lang="en-US" altLang="zh-CN" dirty="0"/>
              <a:t>4</a:t>
            </a:r>
            <a:endParaRPr lang="en-US" dirty="0"/>
          </a:p>
        </p:txBody>
      </p:sp>
      <p:cxnSp>
        <p:nvCxnSpPr>
          <p:cNvPr id="56" name="Straight Arrow Connector 55">
            <a:extLst>
              <a:ext uri="{FF2B5EF4-FFF2-40B4-BE49-F238E27FC236}">
                <a16:creationId xmlns:a16="http://schemas.microsoft.com/office/drawing/2014/main" id="{D6AF6507-9651-5942-9050-628C944DE24A}"/>
              </a:ext>
            </a:extLst>
          </p:cNvPr>
          <p:cNvCxnSpPr>
            <a:cxnSpLocks/>
          </p:cNvCxnSpPr>
          <p:nvPr/>
        </p:nvCxnSpPr>
        <p:spPr>
          <a:xfrm rot="10800000" flipH="1">
            <a:off x="816615" y="3151424"/>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5709C1A3-0322-FA40-854C-319CE4194403}"/>
              </a:ext>
            </a:extLst>
          </p:cNvPr>
          <p:cNvSpPr/>
          <p:nvPr/>
        </p:nvSpPr>
        <p:spPr>
          <a:xfrm rot="10800000">
            <a:off x="270012" y="2905109"/>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8" name="TextBox 57">
            <a:extLst>
              <a:ext uri="{FF2B5EF4-FFF2-40B4-BE49-F238E27FC236}">
                <a16:creationId xmlns:a16="http://schemas.microsoft.com/office/drawing/2014/main" id="{48AB5657-E8E4-CA4D-AECF-3EA03C4845D4}"/>
              </a:ext>
            </a:extLst>
          </p:cNvPr>
          <p:cNvSpPr txBox="1"/>
          <p:nvPr/>
        </p:nvSpPr>
        <p:spPr>
          <a:xfrm>
            <a:off x="185041" y="2954906"/>
            <a:ext cx="750277" cy="369332"/>
          </a:xfrm>
          <a:prstGeom prst="rect">
            <a:avLst/>
          </a:prstGeom>
          <a:noFill/>
        </p:spPr>
        <p:txBody>
          <a:bodyPr wrap="square" rtlCol="0">
            <a:spAutoFit/>
          </a:bodyPr>
          <a:lstStyle/>
          <a:p>
            <a:r>
              <a:rPr lang="en-US" dirty="0"/>
              <a:t>MS1</a:t>
            </a:r>
            <a:r>
              <a:rPr lang="en-US" altLang="zh-CN" dirty="0"/>
              <a:t>5</a:t>
            </a:r>
            <a:endParaRPr lang="en-US" dirty="0"/>
          </a:p>
        </p:txBody>
      </p:sp>
      <p:sp>
        <p:nvSpPr>
          <p:cNvPr id="59" name="Rectangle 58">
            <a:extLst>
              <a:ext uri="{FF2B5EF4-FFF2-40B4-BE49-F238E27FC236}">
                <a16:creationId xmlns:a16="http://schemas.microsoft.com/office/drawing/2014/main" id="{59BAAA84-5F95-FA49-A900-A41B7D8D54A5}"/>
              </a:ext>
            </a:extLst>
          </p:cNvPr>
          <p:cNvSpPr/>
          <p:nvPr/>
        </p:nvSpPr>
        <p:spPr>
          <a:xfrm>
            <a:off x="2574206" y="1448734"/>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a:t>
            </a:r>
          </a:p>
        </p:txBody>
      </p:sp>
      <p:sp>
        <p:nvSpPr>
          <p:cNvPr id="60" name="Rectangle 59">
            <a:extLst>
              <a:ext uri="{FF2B5EF4-FFF2-40B4-BE49-F238E27FC236}">
                <a16:creationId xmlns:a16="http://schemas.microsoft.com/office/drawing/2014/main" id="{153F98CC-FA33-9A43-B761-4E389A7C709C}"/>
              </a:ext>
            </a:extLst>
          </p:cNvPr>
          <p:cNvSpPr/>
          <p:nvPr/>
        </p:nvSpPr>
        <p:spPr>
          <a:xfrm>
            <a:off x="1082270" y="1448734"/>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a:t>
            </a:r>
          </a:p>
        </p:txBody>
      </p:sp>
      <p:sp>
        <p:nvSpPr>
          <p:cNvPr id="61" name="Rectangle 60">
            <a:extLst>
              <a:ext uri="{FF2B5EF4-FFF2-40B4-BE49-F238E27FC236}">
                <a16:creationId xmlns:a16="http://schemas.microsoft.com/office/drawing/2014/main" id="{F432608B-5555-A04C-BC0C-36F952898B73}"/>
              </a:ext>
            </a:extLst>
          </p:cNvPr>
          <p:cNvSpPr/>
          <p:nvPr/>
        </p:nvSpPr>
        <p:spPr>
          <a:xfrm>
            <a:off x="1813335" y="1448734"/>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p24</a:t>
            </a:r>
          </a:p>
        </p:txBody>
      </p:sp>
      <p:sp>
        <p:nvSpPr>
          <p:cNvPr id="62" name="Rectangle 61">
            <a:extLst>
              <a:ext uri="{FF2B5EF4-FFF2-40B4-BE49-F238E27FC236}">
                <a16:creationId xmlns:a16="http://schemas.microsoft.com/office/drawing/2014/main" id="{B6274242-0E72-D843-A376-0C8616920F10}"/>
              </a:ext>
            </a:extLst>
          </p:cNvPr>
          <p:cNvSpPr/>
          <p:nvPr/>
        </p:nvSpPr>
        <p:spPr>
          <a:xfrm>
            <a:off x="336361" y="1448742"/>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p25</a:t>
            </a:r>
          </a:p>
        </p:txBody>
      </p:sp>
      <p:sp>
        <p:nvSpPr>
          <p:cNvPr id="63" name="Rectangle 62">
            <a:extLst>
              <a:ext uri="{FF2B5EF4-FFF2-40B4-BE49-F238E27FC236}">
                <a16:creationId xmlns:a16="http://schemas.microsoft.com/office/drawing/2014/main" id="{E3088A31-3693-EC40-AA26-64197141F398}"/>
              </a:ext>
            </a:extLst>
          </p:cNvPr>
          <p:cNvSpPr/>
          <p:nvPr/>
        </p:nvSpPr>
        <p:spPr>
          <a:xfrm>
            <a:off x="4783232" y="1448734"/>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p22</a:t>
            </a:r>
          </a:p>
        </p:txBody>
      </p:sp>
      <p:sp>
        <p:nvSpPr>
          <p:cNvPr id="64" name="Rectangle 63">
            <a:extLst>
              <a:ext uri="{FF2B5EF4-FFF2-40B4-BE49-F238E27FC236}">
                <a16:creationId xmlns:a16="http://schemas.microsoft.com/office/drawing/2014/main" id="{2311CB45-9166-994C-9B90-C17DBE1CD453}"/>
              </a:ext>
            </a:extLst>
          </p:cNvPr>
          <p:cNvSpPr/>
          <p:nvPr/>
        </p:nvSpPr>
        <p:spPr>
          <a:xfrm>
            <a:off x="3288187" y="1448734"/>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p23</a:t>
            </a:r>
          </a:p>
        </p:txBody>
      </p:sp>
      <p:sp>
        <p:nvSpPr>
          <p:cNvPr id="65" name="Rectangle 64">
            <a:extLst>
              <a:ext uri="{FF2B5EF4-FFF2-40B4-BE49-F238E27FC236}">
                <a16:creationId xmlns:a16="http://schemas.microsoft.com/office/drawing/2014/main" id="{48853EF5-6718-2744-98F7-378DDB6980D0}"/>
              </a:ext>
            </a:extLst>
          </p:cNvPr>
          <p:cNvSpPr/>
          <p:nvPr/>
        </p:nvSpPr>
        <p:spPr>
          <a:xfrm>
            <a:off x="4049058" y="1448734"/>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a:t>
            </a:r>
          </a:p>
        </p:txBody>
      </p:sp>
      <p:sp>
        <p:nvSpPr>
          <p:cNvPr id="66" name="Rectangle 65">
            <a:extLst>
              <a:ext uri="{FF2B5EF4-FFF2-40B4-BE49-F238E27FC236}">
                <a16:creationId xmlns:a16="http://schemas.microsoft.com/office/drawing/2014/main" id="{DC3A9CA2-D5A8-FD4E-946C-EE30D9BD7DBC}"/>
              </a:ext>
            </a:extLst>
          </p:cNvPr>
          <p:cNvSpPr/>
          <p:nvPr/>
        </p:nvSpPr>
        <p:spPr>
          <a:xfrm>
            <a:off x="5541132" y="1448734"/>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a:t>
            </a:r>
          </a:p>
        </p:txBody>
      </p:sp>
      <p:sp>
        <p:nvSpPr>
          <p:cNvPr id="67" name="Rectangle 66">
            <a:extLst>
              <a:ext uri="{FF2B5EF4-FFF2-40B4-BE49-F238E27FC236}">
                <a16:creationId xmlns:a16="http://schemas.microsoft.com/office/drawing/2014/main" id="{714F314B-6A63-6443-867D-5523554BFF50}"/>
              </a:ext>
            </a:extLst>
          </p:cNvPr>
          <p:cNvSpPr/>
          <p:nvPr/>
        </p:nvSpPr>
        <p:spPr>
          <a:xfrm>
            <a:off x="7791968" y="1448734"/>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p20</a:t>
            </a:r>
          </a:p>
        </p:txBody>
      </p:sp>
      <p:sp>
        <p:nvSpPr>
          <p:cNvPr id="68" name="Rectangle 67">
            <a:extLst>
              <a:ext uri="{FF2B5EF4-FFF2-40B4-BE49-F238E27FC236}">
                <a16:creationId xmlns:a16="http://schemas.microsoft.com/office/drawing/2014/main" id="{29F7597C-BF9C-D349-B408-37BA6D37B188}"/>
              </a:ext>
            </a:extLst>
          </p:cNvPr>
          <p:cNvSpPr/>
          <p:nvPr/>
        </p:nvSpPr>
        <p:spPr>
          <a:xfrm>
            <a:off x="8538435" y="1448734"/>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a:t>
            </a:r>
          </a:p>
        </p:txBody>
      </p:sp>
      <p:sp>
        <p:nvSpPr>
          <p:cNvPr id="69" name="Rectangle 68">
            <a:extLst>
              <a:ext uri="{FF2B5EF4-FFF2-40B4-BE49-F238E27FC236}">
                <a16:creationId xmlns:a16="http://schemas.microsoft.com/office/drawing/2014/main" id="{4ED41CD8-40DF-1643-923C-CCB134259702}"/>
              </a:ext>
            </a:extLst>
          </p:cNvPr>
          <p:cNvSpPr/>
          <p:nvPr/>
        </p:nvSpPr>
        <p:spPr>
          <a:xfrm>
            <a:off x="7037874" y="1443425"/>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a:t>
            </a:r>
          </a:p>
        </p:txBody>
      </p:sp>
      <p:sp>
        <p:nvSpPr>
          <p:cNvPr id="70" name="Rectangle 69">
            <a:extLst>
              <a:ext uri="{FF2B5EF4-FFF2-40B4-BE49-F238E27FC236}">
                <a16:creationId xmlns:a16="http://schemas.microsoft.com/office/drawing/2014/main" id="{DD42464C-510E-E14D-8579-BCBFEDB2D6E3}"/>
              </a:ext>
            </a:extLst>
          </p:cNvPr>
          <p:cNvSpPr/>
          <p:nvPr/>
        </p:nvSpPr>
        <p:spPr>
          <a:xfrm>
            <a:off x="6283780" y="1448734"/>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p21</a:t>
            </a:r>
          </a:p>
        </p:txBody>
      </p:sp>
      <p:sp>
        <p:nvSpPr>
          <p:cNvPr id="71" name="Rectangle 70">
            <a:extLst>
              <a:ext uri="{FF2B5EF4-FFF2-40B4-BE49-F238E27FC236}">
                <a16:creationId xmlns:a16="http://schemas.microsoft.com/office/drawing/2014/main" id="{76CC217C-11AC-5547-9C62-3028715A87EA}"/>
              </a:ext>
            </a:extLst>
          </p:cNvPr>
          <p:cNvSpPr/>
          <p:nvPr/>
        </p:nvSpPr>
        <p:spPr>
          <a:xfrm>
            <a:off x="11543354" y="1448734"/>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p0</a:t>
            </a:r>
          </a:p>
        </p:txBody>
      </p:sp>
      <p:sp>
        <p:nvSpPr>
          <p:cNvPr id="72" name="Rectangle 71">
            <a:extLst>
              <a:ext uri="{FF2B5EF4-FFF2-40B4-BE49-F238E27FC236}">
                <a16:creationId xmlns:a16="http://schemas.microsoft.com/office/drawing/2014/main" id="{90AAD0E4-2F8D-FA40-9FA3-D245FDC8F31E}"/>
              </a:ext>
            </a:extLst>
          </p:cNvPr>
          <p:cNvSpPr/>
          <p:nvPr/>
        </p:nvSpPr>
        <p:spPr>
          <a:xfrm>
            <a:off x="10038985" y="1448734"/>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a:t>
            </a:r>
          </a:p>
        </p:txBody>
      </p:sp>
      <p:sp>
        <p:nvSpPr>
          <p:cNvPr id="73" name="Rectangle 72">
            <a:extLst>
              <a:ext uri="{FF2B5EF4-FFF2-40B4-BE49-F238E27FC236}">
                <a16:creationId xmlns:a16="http://schemas.microsoft.com/office/drawing/2014/main" id="{F782F3EE-FCEC-034D-9E4F-58164A1589A4}"/>
              </a:ext>
            </a:extLst>
          </p:cNvPr>
          <p:cNvSpPr/>
          <p:nvPr/>
        </p:nvSpPr>
        <p:spPr>
          <a:xfrm>
            <a:off x="10789260" y="1448734"/>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p18</a:t>
            </a:r>
            <a:endParaRPr lang="en-US" sz="1200" dirty="0">
              <a:solidFill>
                <a:schemeClr val="tx1"/>
              </a:solidFill>
            </a:endParaRPr>
          </a:p>
        </p:txBody>
      </p:sp>
      <p:sp>
        <p:nvSpPr>
          <p:cNvPr id="74" name="Rectangle 73">
            <a:extLst>
              <a:ext uri="{FF2B5EF4-FFF2-40B4-BE49-F238E27FC236}">
                <a16:creationId xmlns:a16="http://schemas.microsoft.com/office/drawing/2014/main" id="{83CEC86B-B460-464B-A3D1-503C9AEB7282}"/>
              </a:ext>
            </a:extLst>
          </p:cNvPr>
          <p:cNvSpPr/>
          <p:nvPr/>
        </p:nvSpPr>
        <p:spPr>
          <a:xfrm>
            <a:off x="9288710" y="1448734"/>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p19</a:t>
            </a:r>
          </a:p>
        </p:txBody>
      </p:sp>
      <p:cxnSp>
        <p:nvCxnSpPr>
          <p:cNvPr id="75" name="Straight Arrow Connector 74">
            <a:extLst>
              <a:ext uri="{FF2B5EF4-FFF2-40B4-BE49-F238E27FC236}">
                <a16:creationId xmlns:a16="http://schemas.microsoft.com/office/drawing/2014/main" id="{3D99FB07-BFC4-9E4A-92DA-3FC78EF220CF}"/>
              </a:ext>
            </a:extLst>
          </p:cNvPr>
          <p:cNvCxnSpPr>
            <a:cxnSpLocks/>
            <a:stCxn id="71" idx="2"/>
          </p:cNvCxnSpPr>
          <p:nvPr/>
        </p:nvCxnSpPr>
        <p:spPr>
          <a:xfrm flipH="1">
            <a:off x="11771952" y="1905934"/>
            <a:ext cx="2" cy="960476"/>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B222BA9A-2437-784E-9623-18B5DAE9C831}"/>
              </a:ext>
            </a:extLst>
          </p:cNvPr>
          <p:cNvCxnSpPr>
            <a:cxnSpLocks/>
          </p:cNvCxnSpPr>
          <p:nvPr/>
        </p:nvCxnSpPr>
        <p:spPr>
          <a:xfrm>
            <a:off x="10267585" y="1905934"/>
            <a:ext cx="0" cy="94886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0BEC1A2-84C5-1C48-B444-DCB0E0852FD9}"/>
              </a:ext>
            </a:extLst>
          </p:cNvPr>
          <p:cNvCxnSpPr>
            <a:cxnSpLocks/>
          </p:cNvCxnSpPr>
          <p:nvPr/>
        </p:nvCxnSpPr>
        <p:spPr>
          <a:xfrm>
            <a:off x="9517312" y="1905934"/>
            <a:ext cx="0" cy="94886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DF8008C7-36A3-1640-8383-77021E8BACA8}"/>
              </a:ext>
            </a:extLst>
          </p:cNvPr>
          <p:cNvCxnSpPr>
            <a:cxnSpLocks/>
          </p:cNvCxnSpPr>
          <p:nvPr/>
        </p:nvCxnSpPr>
        <p:spPr>
          <a:xfrm>
            <a:off x="8767041" y="1905935"/>
            <a:ext cx="0" cy="94886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9598E7F-1FD0-C34D-B0A7-97B88896FC23}"/>
              </a:ext>
            </a:extLst>
          </p:cNvPr>
          <p:cNvCxnSpPr>
            <a:cxnSpLocks/>
          </p:cNvCxnSpPr>
          <p:nvPr/>
        </p:nvCxnSpPr>
        <p:spPr>
          <a:xfrm>
            <a:off x="8020568" y="1905936"/>
            <a:ext cx="0" cy="94886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2D30A2E-337C-EA40-8A9C-C3B5259A4F4F}"/>
              </a:ext>
            </a:extLst>
          </p:cNvPr>
          <p:cNvCxnSpPr>
            <a:cxnSpLocks/>
          </p:cNvCxnSpPr>
          <p:nvPr/>
        </p:nvCxnSpPr>
        <p:spPr>
          <a:xfrm>
            <a:off x="7266474" y="1905937"/>
            <a:ext cx="0" cy="94886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2167AB19-CA73-B64E-817D-B37361EAB64B}"/>
              </a:ext>
            </a:extLst>
          </p:cNvPr>
          <p:cNvCxnSpPr>
            <a:cxnSpLocks/>
          </p:cNvCxnSpPr>
          <p:nvPr/>
        </p:nvCxnSpPr>
        <p:spPr>
          <a:xfrm>
            <a:off x="6531729" y="1905937"/>
            <a:ext cx="0" cy="94886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3A990CB1-03CB-3C4C-96F1-154151CFA655}"/>
              </a:ext>
            </a:extLst>
          </p:cNvPr>
          <p:cNvCxnSpPr>
            <a:cxnSpLocks/>
          </p:cNvCxnSpPr>
          <p:nvPr/>
        </p:nvCxnSpPr>
        <p:spPr>
          <a:xfrm>
            <a:off x="5769732" y="1905938"/>
            <a:ext cx="0" cy="94886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E810B6B-925F-7349-BEE5-0CCC437014C4}"/>
              </a:ext>
            </a:extLst>
          </p:cNvPr>
          <p:cNvCxnSpPr>
            <a:cxnSpLocks/>
          </p:cNvCxnSpPr>
          <p:nvPr/>
        </p:nvCxnSpPr>
        <p:spPr>
          <a:xfrm>
            <a:off x="5011832" y="1905939"/>
            <a:ext cx="0" cy="94886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913902C4-15BB-7645-AABF-7A5CA9E70722}"/>
              </a:ext>
            </a:extLst>
          </p:cNvPr>
          <p:cNvCxnSpPr>
            <a:cxnSpLocks/>
          </p:cNvCxnSpPr>
          <p:nvPr/>
        </p:nvCxnSpPr>
        <p:spPr>
          <a:xfrm>
            <a:off x="4277658" y="1905940"/>
            <a:ext cx="0" cy="94886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C72AC7BE-3C8F-DC43-8241-2E7A60C9D691}"/>
              </a:ext>
            </a:extLst>
          </p:cNvPr>
          <p:cNvCxnSpPr>
            <a:cxnSpLocks/>
          </p:cNvCxnSpPr>
          <p:nvPr/>
        </p:nvCxnSpPr>
        <p:spPr>
          <a:xfrm>
            <a:off x="3516787" y="1905940"/>
            <a:ext cx="0" cy="94886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1BB9C0B-6725-5D4F-BB08-CED65D631707}"/>
              </a:ext>
            </a:extLst>
          </p:cNvPr>
          <p:cNvCxnSpPr>
            <a:cxnSpLocks/>
          </p:cNvCxnSpPr>
          <p:nvPr/>
        </p:nvCxnSpPr>
        <p:spPr>
          <a:xfrm>
            <a:off x="2802806" y="1905941"/>
            <a:ext cx="0" cy="94886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4B27EC40-CE81-344D-A88B-FB25D4E64531}"/>
              </a:ext>
            </a:extLst>
          </p:cNvPr>
          <p:cNvCxnSpPr>
            <a:cxnSpLocks/>
          </p:cNvCxnSpPr>
          <p:nvPr/>
        </p:nvCxnSpPr>
        <p:spPr>
          <a:xfrm>
            <a:off x="2041935" y="1905941"/>
            <a:ext cx="0" cy="94886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8B84E435-48B8-0648-9D50-1680D70D6D18}"/>
              </a:ext>
            </a:extLst>
          </p:cNvPr>
          <p:cNvCxnSpPr>
            <a:cxnSpLocks/>
          </p:cNvCxnSpPr>
          <p:nvPr/>
        </p:nvCxnSpPr>
        <p:spPr>
          <a:xfrm>
            <a:off x="1315103" y="1905941"/>
            <a:ext cx="0" cy="94886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B1DF2F8F-B274-E64A-BFE1-5DA98B47C357}"/>
              </a:ext>
            </a:extLst>
          </p:cNvPr>
          <p:cNvCxnSpPr>
            <a:cxnSpLocks/>
          </p:cNvCxnSpPr>
          <p:nvPr/>
        </p:nvCxnSpPr>
        <p:spPr>
          <a:xfrm>
            <a:off x="564826" y="1905942"/>
            <a:ext cx="0" cy="94886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8E55FB9D-853C-034A-964F-83C50E259DFA}"/>
              </a:ext>
            </a:extLst>
          </p:cNvPr>
          <p:cNvSpPr/>
          <p:nvPr/>
        </p:nvSpPr>
        <p:spPr>
          <a:xfrm>
            <a:off x="11543354" y="994555"/>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p8</a:t>
            </a:r>
          </a:p>
        </p:txBody>
      </p:sp>
      <p:sp>
        <p:nvSpPr>
          <p:cNvPr id="91" name="Rectangle 90">
            <a:extLst>
              <a:ext uri="{FF2B5EF4-FFF2-40B4-BE49-F238E27FC236}">
                <a16:creationId xmlns:a16="http://schemas.microsoft.com/office/drawing/2014/main" id="{37DC044E-3A86-7C43-81B5-B81421D281AD}"/>
              </a:ext>
            </a:extLst>
          </p:cNvPr>
          <p:cNvSpPr/>
          <p:nvPr/>
        </p:nvSpPr>
        <p:spPr>
          <a:xfrm>
            <a:off x="10791168" y="991302"/>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p26</a:t>
            </a:r>
          </a:p>
        </p:txBody>
      </p:sp>
      <p:sp>
        <p:nvSpPr>
          <p:cNvPr id="92" name="Rectangle 91">
            <a:extLst>
              <a:ext uri="{FF2B5EF4-FFF2-40B4-BE49-F238E27FC236}">
                <a16:creationId xmlns:a16="http://schemas.microsoft.com/office/drawing/2014/main" id="{4A99A5F7-081E-6147-8619-BFF43F52F990}"/>
              </a:ext>
            </a:extLst>
          </p:cNvPr>
          <p:cNvSpPr/>
          <p:nvPr/>
        </p:nvSpPr>
        <p:spPr>
          <a:xfrm>
            <a:off x="10038983" y="991302"/>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p9</a:t>
            </a:r>
          </a:p>
        </p:txBody>
      </p:sp>
      <p:sp>
        <p:nvSpPr>
          <p:cNvPr id="93" name="Rectangle 92">
            <a:extLst>
              <a:ext uri="{FF2B5EF4-FFF2-40B4-BE49-F238E27FC236}">
                <a16:creationId xmlns:a16="http://schemas.microsoft.com/office/drawing/2014/main" id="{F3AC90CF-9C5D-3340-B38C-0F9227C22AD4}"/>
              </a:ext>
            </a:extLst>
          </p:cNvPr>
          <p:cNvSpPr/>
          <p:nvPr/>
        </p:nvSpPr>
        <p:spPr>
          <a:xfrm>
            <a:off x="9288710" y="991302"/>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p27</a:t>
            </a:r>
          </a:p>
        </p:txBody>
      </p:sp>
      <p:sp>
        <p:nvSpPr>
          <p:cNvPr id="94" name="Rectangle 93">
            <a:extLst>
              <a:ext uri="{FF2B5EF4-FFF2-40B4-BE49-F238E27FC236}">
                <a16:creationId xmlns:a16="http://schemas.microsoft.com/office/drawing/2014/main" id="{6BEE96E2-3CAF-D941-B60D-4A8B4DDDD004}"/>
              </a:ext>
            </a:extLst>
          </p:cNvPr>
          <p:cNvSpPr/>
          <p:nvPr/>
        </p:nvSpPr>
        <p:spPr>
          <a:xfrm>
            <a:off x="8535978" y="994555"/>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p10</a:t>
            </a:r>
          </a:p>
        </p:txBody>
      </p:sp>
      <p:sp>
        <p:nvSpPr>
          <p:cNvPr id="95" name="Rectangle 94">
            <a:extLst>
              <a:ext uri="{FF2B5EF4-FFF2-40B4-BE49-F238E27FC236}">
                <a16:creationId xmlns:a16="http://schemas.microsoft.com/office/drawing/2014/main" id="{5EDDB240-C9AF-8B4F-90C7-96AFB57E062E}"/>
              </a:ext>
            </a:extLst>
          </p:cNvPr>
          <p:cNvSpPr/>
          <p:nvPr/>
        </p:nvSpPr>
        <p:spPr>
          <a:xfrm>
            <a:off x="7791968" y="1003186"/>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p28</a:t>
            </a:r>
          </a:p>
        </p:txBody>
      </p:sp>
      <p:sp>
        <p:nvSpPr>
          <p:cNvPr id="96" name="Rectangle 95">
            <a:extLst>
              <a:ext uri="{FF2B5EF4-FFF2-40B4-BE49-F238E27FC236}">
                <a16:creationId xmlns:a16="http://schemas.microsoft.com/office/drawing/2014/main" id="{D24C09C6-250F-0B47-B617-8CB407BBE599}"/>
              </a:ext>
            </a:extLst>
          </p:cNvPr>
          <p:cNvSpPr/>
          <p:nvPr/>
        </p:nvSpPr>
        <p:spPr>
          <a:xfrm>
            <a:off x="7037874" y="991302"/>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p11</a:t>
            </a:r>
          </a:p>
        </p:txBody>
      </p:sp>
      <p:sp>
        <p:nvSpPr>
          <p:cNvPr id="97" name="Rectangle 96">
            <a:extLst>
              <a:ext uri="{FF2B5EF4-FFF2-40B4-BE49-F238E27FC236}">
                <a16:creationId xmlns:a16="http://schemas.microsoft.com/office/drawing/2014/main" id="{95639E37-8698-614D-BD5A-296A8893ED54}"/>
              </a:ext>
            </a:extLst>
          </p:cNvPr>
          <p:cNvSpPr/>
          <p:nvPr/>
        </p:nvSpPr>
        <p:spPr>
          <a:xfrm>
            <a:off x="6281429" y="991302"/>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p29</a:t>
            </a:r>
          </a:p>
        </p:txBody>
      </p:sp>
      <p:sp>
        <p:nvSpPr>
          <p:cNvPr id="98" name="Rectangle 97">
            <a:extLst>
              <a:ext uri="{FF2B5EF4-FFF2-40B4-BE49-F238E27FC236}">
                <a16:creationId xmlns:a16="http://schemas.microsoft.com/office/drawing/2014/main" id="{CCE56B54-AEA8-D249-B54B-711FC568EA67}"/>
              </a:ext>
            </a:extLst>
          </p:cNvPr>
          <p:cNvSpPr/>
          <p:nvPr/>
        </p:nvSpPr>
        <p:spPr>
          <a:xfrm>
            <a:off x="5541132" y="991302"/>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p12</a:t>
            </a:r>
          </a:p>
        </p:txBody>
      </p:sp>
      <p:sp>
        <p:nvSpPr>
          <p:cNvPr id="99" name="Rectangle 98">
            <a:extLst>
              <a:ext uri="{FF2B5EF4-FFF2-40B4-BE49-F238E27FC236}">
                <a16:creationId xmlns:a16="http://schemas.microsoft.com/office/drawing/2014/main" id="{D82D0108-AD77-E847-B05D-09B206D2E246}"/>
              </a:ext>
            </a:extLst>
          </p:cNvPr>
          <p:cNvSpPr/>
          <p:nvPr/>
        </p:nvSpPr>
        <p:spPr>
          <a:xfrm>
            <a:off x="4779411" y="991302"/>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p30</a:t>
            </a:r>
          </a:p>
        </p:txBody>
      </p:sp>
      <p:sp>
        <p:nvSpPr>
          <p:cNvPr id="100" name="Rectangle 99">
            <a:extLst>
              <a:ext uri="{FF2B5EF4-FFF2-40B4-BE49-F238E27FC236}">
                <a16:creationId xmlns:a16="http://schemas.microsoft.com/office/drawing/2014/main" id="{95BCAF38-F9E6-D94E-93FB-CBC43C7E6A00}"/>
              </a:ext>
            </a:extLst>
          </p:cNvPr>
          <p:cNvSpPr/>
          <p:nvPr/>
        </p:nvSpPr>
        <p:spPr>
          <a:xfrm>
            <a:off x="4049058" y="991542"/>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p13</a:t>
            </a:r>
          </a:p>
        </p:txBody>
      </p:sp>
      <p:sp>
        <p:nvSpPr>
          <p:cNvPr id="101" name="Rectangle 100">
            <a:extLst>
              <a:ext uri="{FF2B5EF4-FFF2-40B4-BE49-F238E27FC236}">
                <a16:creationId xmlns:a16="http://schemas.microsoft.com/office/drawing/2014/main" id="{0033BF6E-552E-D144-8B58-7B4467ED76EE}"/>
              </a:ext>
            </a:extLst>
          </p:cNvPr>
          <p:cNvSpPr/>
          <p:nvPr/>
        </p:nvSpPr>
        <p:spPr>
          <a:xfrm>
            <a:off x="3288187" y="991542"/>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p31</a:t>
            </a:r>
          </a:p>
        </p:txBody>
      </p:sp>
      <p:sp>
        <p:nvSpPr>
          <p:cNvPr id="102" name="Rectangle 101">
            <a:extLst>
              <a:ext uri="{FF2B5EF4-FFF2-40B4-BE49-F238E27FC236}">
                <a16:creationId xmlns:a16="http://schemas.microsoft.com/office/drawing/2014/main" id="{37777A3D-07EF-ED42-9E80-8810A5EF3DC1}"/>
              </a:ext>
            </a:extLst>
          </p:cNvPr>
          <p:cNvSpPr/>
          <p:nvPr/>
        </p:nvSpPr>
        <p:spPr>
          <a:xfrm>
            <a:off x="2574206" y="991542"/>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p14</a:t>
            </a:r>
          </a:p>
        </p:txBody>
      </p:sp>
      <p:sp>
        <p:nvSpPr>
          <p:cNvPr id="103" name="Rectangle 102">
            <a:extLst>
              <a:ext uri="{FF2B5EF4-FFF2-40B4-BE49-F238E27FC236}">
                <a16:creationId xmlns:a16="http://schemas.microsoft.com/office/drawing/2014/main" id="{3073C641-1C75-1044-839B-C1E2391F286F}"/>
              </a:ext>
            </a:extLst>
          </p:cNvPr>
          <p:cNvSpPr/>
          <p:nvPr/>
        </p:nvSpPr>
        <p:spPr>
          <a:xfrm>
            <a:off x="1813335" y="991542"/>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p32</a:t>
            </a:r>
          </a:p>
        </p:txBody>
      </p:sp>
      <p:sp>
        <p:nvSpPr>
          <p:cNvPr id="104" name="Rectangle 103">
            <a:extLst>
              <a:ext uri="{FF2B5EF4-FFF2-40B4-BE49-F238E27FC236}">
                <a16:creationId xmlns:a16="http://schemas.microsoft.com/office/drawing/2014/main" id="{CBC4EC6F-D7C2-2B41-8BB7-5BD5DE9FEA99}"/>
              </a:ext>
            </a:extLst>
          </p:cNvPr>
          <p:cNvSpPr/>
          <p:nvPr/>
        </p:nvSpPr>
        <p:spPr>
          <a:xfrm>
            <a:off x="1082270" y="991542"/>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p15</a:t>
            </a:r>
          </a:p>
        </p:txBody>
      </p:sp>
      <p:sp>
        <p:nvSpPr>
          <p:cNvPr id="105" name="Rectangle 104">
            <a:extLst>
              <a:ext uri="{FF2B5EF4-FFF2-40B4-BE49-F238E27FC236}">
                <a16:creationId xmlns:a16="http://schemas.microsoft.com/office/drawing/2014/main" id="{ADC980ED-7227-904A-9689-FBB2C9EC09F4}"/>
              </a:ext>
            </a:extLst>
          </p:cNvPr>
          <p:cNvSpPr/>
          <p:nvPr/>
        </p:nvSpPr>
        <p:spPr>
          <a:xfrm>
            <a:off x="336361" y="991542"/>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p33</a:t>
            </a:r>
          </a:p>
        </p:txBody>
      </p:sp>
      <p:cxnSp>
        <p:nvCxnSpPr>
          <p:cNvPr id="106" name="Straight Arrow Connector 105">
            <a:extLst>
              <a:ext uri="{FF2B5EF4-FFF2-40B4-BE49-F238E27FC236}">
                <a16:creationId xmlns:a16="http://schemas.microsoft.com/office/drawing/2014/main" id="{14E73644-3550-5E46-B67E-A31A641488E3}"/>
              </a:ext>
            </a:extLst>
          </p:cNvPr>
          <p:cNvCxnSpPr>
            <a:cxnSpLocks/>
            <a:stCxn id="13" idx="0"/>
          </p:cNvCxnSpPr>
          <p:nvPr/>
        </p:nvCxnSpPr>
        <p:spPr>
          <a:xfrm flipH="1">
            <a:off x="11476692" y="3371072"/>
            <a:ext cx="313016" cy="1019869"/>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0A7E55E6-5148-884A-B5E2-A969CE3E28EC}"/>
              </a:ext>
            </a:extLst>
          </p:cNvPr>
          <p:cNvCxnSpPr>
            <a:cxnSpLocks/>
            <a:stCxn id="16" idx="0"/>
            <a:endCxn id="122" idx="0"/>
          </p:cNvCxnSpPr>
          <p:nvPr/>
        </p:nvCxnSpPr>
        <p:spPr>
          <a:xfrm>
            <a:off x="11035614" y="3374035"/>
            <a:ext cx="441078" cy="1030180"/>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EA42ACE6-E5E1-C34C-B0B2-CFA8EF17A652}"/>
              </a:ext>
            </a:extLst>
          </p:cNvPr>
          <p:cNvCxnSpPr>
            <a:cxnSpLocks/>
            <a:stCxn id="19" idx="0"/>
            <a:endCxn id="132" idx="0"/>
          </p:cNvCxnSpPr>
          <p:nvPr/>
        </p:nvCxnSpPr>
        <p:spPr>
          <a:xfrm flipH="1">
            <a:off x="9890259" y="3376998"/>
            <a:ext cx="395080" cy="1027217"/>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899663A4-234F-3C44-9D74-5500D50A80EC}"/>
              </a:ext>
            </a:extLst>
          </p:cNvPr>
          <p:cNvCxnSpPr>
            <a:cxnSpLocks/>
            <a:stCxn id="22" idx="0"/>
            <a:endCxn id="132" idx="0"/>
          </p:cNvCxnSpPr>
          <p:nvPr/>
        </p:nvCxnSpPr>
        <p:spPr>
          <a:xfrm>
            <a:off x="9535066" y="3371072"/>
            <a:ext cx="355193" cy="1033143"/>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90F4B33E-77D0-1C4C-85A7-C3306E17B484}"/>
              </a:ext>
            </a:extLst>
          </p:cNvPr>
          <p:cNvCxnSpPr>
            <a:cxnSpLocks/>
            <a:stCxn id="25" idx="0"/>
            <a:endCxn id="133" idx="0"/>
          </p:cNvCxnSpPr>
          <p:nvPr/>
        </p:nvCxnSpPr>
        <p:spPr>
          <a:xfrm flipH="1">
            <a:off x="8403803" y="3371072"/>
            <a:ext cx="380992" cy="1033143"/>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33471B1D-6BBE-1646-8218-5D5CC003F738}"/>
              </a:ext>
            </a:extLst>
          </p:cNvPr>
          <p:cNvCxnSpPr>
            <a:cxnSpLocks/>
            <a:stCxn id="28" idx="0"/>
            <a:endCxn id="133" idx="0"/>
          </p:cNvCxnSpPr>
          <p:nvPr/>
        </p:nvCxnSpPr>
        <p:spPr>
          <a:xfrm>
            <a:off x="8038322" y="3379961"/>
            <a:ext cx="365481" cy="102425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A30F7C73-BFB6-4049-BFB5-B8E364E75545}"/>
              </a:ext>
            </a:extLst>
          </p:cNvPr>
          <p:cNvCxnSpPr>
            <a:cxnSpLocks/>
            <a:stCxn id="31" idx="0"/>
            <a:endCxn id="134" idx="0"/>
          </p:cNvCxnSpPr>
          <p:nvPr/>
        </p:nvCxnSpPr>
        <p:spPr>
          <a:xfrm flipH="1">
            <a:off x="6891492" y="3382924"/>
            <a:ext cx="392736" cy="1021291"/>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1FD84F0C-B783-1A43-914F-E126D52442AD}"/>
              </a:ext>
            </a:extLst>
          </p:cNvPr>
          <p:cNvCxnSpPr>
            <a:cxnSpLocks/>
            <a:stCxn id="34" idx="0"/>
            <a:endCxn id="134" idx="0"/>
          </p:cNvCxnSpPr>
          <p:nvPr/>
        </p:nvCxnSpPr>
        <p:spPr>
          <a:xfrm>
            <a:off x="6541578" y="3382924"/>
            <a:ext cx="349914" cy="1021291"/>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3C3627D2-F6A0-F748-807E-9176AC7E5E60}"/>
              </a:ext>
            </a:extLst>
          </p:cNvPr>
          <p:cNvCxnSpPr>
            <a:cxnSpLocks/>
            <a:stCxn id="37" idx="0"/>
            <a:endCxn id="135" idx="0"/>
          </p:cNvCxnSpPr>
          <p:nvPr/>
        </p:nvCxnSpPr>
        <p:spPr>
          <a:xfrm flipH="1">
            <a:off x="5449368" y="3382924"/>
            <a:ext cx="337837" cy="1021291"/>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38CBC0C2-5700-CF4E-A4E5-68BDEC3508C7}"/>
              </a:ext>
            </a:extLst>
          </p:cNvPr>
          <p:cNvCxnSpPr>
            <a:cxnSpLocks/>
            <a:stCxn id="40" idx="0"/>
            <a:endCxn id="135" idx="0"/>
          </p:cNvCxnSpPr>
          <p:nvPr/>
        </p:nvCxnSpPr>
        <p:spPr>
          <a:xfrm>
            <a:off x="5029586" y="3382924"/>
            <a:ext cx="419782" cy="1021291"/>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FFB4A9C1-4AEE-3344-9217-C7970C9EC155}"/>
              </a:ext>
            </a:extLst>
          </p:cNvPr>
          <p:cNvCxnSpPr>
            <a:cxnSpLocks/>
            <a:stCxn id="42" idx="0"/>
            <a:endCxn id="136" idx="0"/>
          </p:cNvCxnSpPr>
          <p:nvPr/>
        </p:nvCxnSpPr>
        <p:spPr>
          <a:xfrm flipH="1">
            <a:off x="3936389" y="3374035"/>
            <a:ext cx="359024" cy="1016906"/>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15DDACD7-D92A-3E4B-8838-E029D8CBEBD6}"/>
              </a:ext>
            </a:extLst>
          </p:cNvPr>
          <p:cNvCxnSpPr>
            <a:cxnSpLocks/>
            <a:stCxn id="45" idx="0"/>
            <a:endCxn id="136" idx="0"/>
          </p:cNvCxnSpPr>
          <p:nvPr/>
        </p:nvCxnSpPr>
        <p:spPr>
          <a:xfrm>
            <a:off x="3557987" y="3374035"/>
            <a:ext cx="378402" cy="1016906"/>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15A434AE-ECC4-6B46-A766-AAA216D1975B}"/>
              </a:ext>
            </a:extLst>
          </p:cNvPr>
          <p:cNvCxnSpPr>
            <a:cxnSpLocks/>
            <a:stCxn id="48" idx="0"/>
            <a:endCxn id="137" idx="0"/>
          </p:cNvCxnSpPr>
          <p:nvPr/>
        </p:nvCxnSpPr>
        <p:spPr>
          <a:xfrm flipH="1">
            <a:off x="2465595" y="3374035"/>
            <a:ext cx="354966" cy="1046268"/>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007686A4-97DC-834A-9CE0-3FB64272DE9B}"/>
              </a:ext>
            </a:extLst>
          </p:cNvPr>
          <p:cNvCxnSpPr>
            <a:cxnSpLocks/>
            <a:stCxn id="51" idx="0"/>
            <a:endCxn id="137" idx="0"/>
          </p:cNvCxnSpPr>
          <p:nvPr/>
        </p:nvCxnSpPr>
        <p:spPr>
          <a:xfrm>
            <a:off x="2083135" y="3374035"/>
            <a:ext cx="382460" cy="1046268"/>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E075E1BD-8992-CA40-B964-15C48AFFC720}"/>
              </a:ext>
            </a:extLst>
          </p:cNvPr>
          <p:cNvCxnSpPr>
            <a:cxnSpLocks/>
            <a:stCxn id="54" idx="0"/>
            <a:endCxn id="138" idx="0"/>
          </p:cNvCxnSpPr>
          <p:nvPr/>
        </p:nvCxnSpPr>
        <p:spPr>
          <a:xfrm flipH="1">
            <a:off x="927013" y="3374035"/>
            <a:ext cx="382399" cy="1040278"/>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16DCF65B-8261-3147-A48E-74EC718A7222}"/>
              </a:ext>
            </a:extLst>
          </p:cNvPr>
          <p:cNvCxnSpPr>
            <a:cxnSpLocks/>
            <a:stCxn id="57" idx="0"/>
            <a:endCxn id="138" idx="0"/>
          </p:cNvCxnSpPr>
          <p:nvPr/>
        </p:nvCxnSpPr>
        <p:spPr>
          <a:xfrm>
            <a:off x="547412" y="3374035"/>
            <a:ext cx="379601" cy="1040278"/>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832AE57A-B7BA-7F4E-8587-4C96B0D4791C}"/>
              </a:ext>
            </a:extLst>
          </p:cNvPr>
          <p:cNvSpPr/>
          <p:nvPr/>
        </p:nvSpPr>
        <p:spPr>
          <a:xfrm>
            <a:off x="11248092" y="4404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p’0</a:t>
            </a:r>
          </a:p>
        </p:txBody>
      </p:sp>
      <p:sp>
        <p:nvSpPr>
          <p:cNvPr id="123" name="Rounded Rectangle 122">
            <a:extLst>
              <a:ext uri="{FF2B5EF4-FFF2-40B4-BE49-F238E27FC236}">
                <a16:creationId xmlns:a16="http://schemas.microsoft.com/office/drawing/2014/main" id="{775105AF-F050-FB4A-96D9-BC2A91349478}"/>
              </a:ext>
            </a:extLst>
          </p:cNvPr>
          <p:cNvSpPr/>
          <p:nvPr/>
        </p:nvSpPr>
        <p:spPr>
          <a:xfrm>
            <a:off x="169489" y="2429816"/>
            <a:ext cx="1494543" cy="1117080"/>
          </a:xfrm>
          <a:prstGeom prst="roundRect">
            <a:avLst/>
          </a:prstGeom>
          <a:solidFill>
            <a:srgbClr val="9437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VN 0</a:t>
            </a:r>
          </a:p>
        </p:txBody>
      </p:sp>
      <p:sp>
        <p:nvSpPr>
          <p:cNvPr id="124" name="Rectangle 123">
            <a:extLst>
              <a:ext uri="{FF2B5EF4-FFF2-40B4-BE49-F238E27FC236}">
                <a16:creationId xmlns:a16="http://schemas.microsoft.com/office/drawing/2014/main" id="{D440D4C9-08E9-A348-B762-42BD44816CC5}"/>
              </a:ext>
            </a:extLst>
          </p:cNvPr>
          <p:cNvSpPr/>
          <p:nvPr/>
        </p:nvSpPr>
        <p:spPr>
          <a:xfrm>
            <a:off x="3717167" y="5821284"/>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o0</a:t>
            </a:r>
          </a:p>
        </p:txBody>
      </p:sp>
      <p:pic>
        <p:nvPicPr>
          <p:cNvPr id="125" name="Picture 124">
            <a:extLst>
              <a:ext uri="{FF2B5EF4-FFF2-40B4-BE49-F238E27FC236}">
                <a16:creationId xmlns:a16="http://schemas.microsoft.com/office/drawing/2014/main" id="{1502DAD6-206E-ED49-B605-3778091159E9}"/>
              </a:ext>
            </a:extLst>
          </p:cNvPr>
          <p:cNvPicPr>
            <a:picLocks noChangeAspect="1"/>
          </p:cNvPicPr>
          <p:nvPr/>
        </p:nvPicPr>
        <p:blipFill>
          <a:blip r:embed="rId2"/>
          <a:stretch>
            <a:fillRect/>
          </a:stretch>
        </p:blipFill>
        <p:spPr>
          <a:xfrm>
            <a:off x="4686683" y="5061930"/>
            <a:ext cx="3010324" cy="735504"/>
          </a:xfrm>
          <a:prstGeom prst="rect">
            <a:avLst/>
          </a:prstGeom>
        </p:spPr>
      </p:pic>
      <p:sp>
        <p:nvSpPr>
          <p:cNvPr id="126" name="Rounded Rectangle 125">
            <a:extLst>
              <a:ext uri="{FF2B5EF4-FFF2-40B4-BE49-F238E27FC236}">
                <a16:creationId xmlns:a16="http://schemas.microsoft.com/office/drawing/2014/main" id="{40E9F56D-B88B-6846-A26D-B5B92E393BC7}"/>
              </a:ext>
            </a:extLst>
          </p:cNvPr>
          <p:cNvSpPr/>
          <p:nvPr/>
        </p:nvSpPr>
        <p:spPr>
          <a:xfrm>
            <a:off x="1732515" y="2429816"/>
            <a:ext cx="1406740" cy="1117080"/>
          </a:xfrm>
          <a:prstGeom prst="roundRect">
            <a:avLst/>
          </a:prstGeom>
          <a:solidFill>
            <a:srgbClr val="9437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VN 1</a:t>
            </a:r>
          </a:p>
        </p:txBody>
      </p:sp>
      <p:sp>
        <p:nvSpPr>
          <p:cNvPr id="127" name="Rounded Rectangle 126">
            <a:extLst>
              <a:ext uri="{FF2B5EF4-FFF2-40B4-BE49-F238E27FC236}">
                <a16:creationId xmlns:a16="http://schemas.microsoft.com/office/drawing/2014/main" id="{810A5E0E-62BD-674C-921E-9F4531AEF25E}"/>
              </a:ext>
            </a:extLst>
          </p:cNvPr>
          <p:cNvSpPr/>
          <p:nvPr/>
        </p:nvSpPr>
        <p:spPr>
          <a:xfrm>
            <a:off x="4686722" y="2429816"/>
            <a:ext cx="1429048" cy="1117080"/>
          </a:xfrm>
          <a:prstGeom prst="roundRect">
            <a:avLst/>
          </a:prstGeom>
          <a:solidFill>
            <a:srgbClr val="9437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VN 3</a:t>
            </a:r>
          </a:p>
        </p:txBody>
      </p:sp>
      <p:sp>
        <p:nvSpPr>
          <p:cNvPr id="128" name="Rounded Rectangle 127">
            <a:extLst>
              <a:ext uri="{FF2B5EF4-FFF2-40B4-BE49-F238E27FC236}">
                <a16:creationId xmlns:a16="http://schemas.microsoft.com/office/drawing/2014/main" id="{E7C2FDC7-C134-FC49-9636-125905E526EF}"/>
              </a:ext>
            </a:extLst>
          </p:cNvPr>
          <p:cNvSpPr/>
          <p:nvPr/>
        </p:nvSpPr>
        <p:spPr>
          <a:xfrm>
            <a:off x="6207542" y="2429816"/>
            <a:ext cx="1417322" cy="1117080"/>
          </a:xfrm>
          <a:prstGeom prst="roundRect">
            <a:avLst/>
          </a:prstGeom>
          <a:solidFill>
            <a:srgbClr val="9437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VN 4</a:t>
            </a:r>
          </a:p>
        </p:txBody>
      </p:sp>
      <p:sp>
        <p:nvSpPr>
          <p:cNvPr id="129" name="Rounded Rectangle 128">
            <a:extLst>
              <a:ext uri="{FF2B5EF4-FFF2-40B4-BE49-F238E27FC236}">
                <a16:creationId xmlns:a16="http://schemas.microsoft.com/office/drawing/2014/main" id="{6F65BA50-886C-D24C-AD70-7410888B97F2}"/>
              </a:ext>
            </a:extLst>
          </p:cNvPr>
          <p:cNvSpPr/>
          <p:nvPr/>
        </p:nvSpPr>
        <p:spPr>
          <a:xfrm>
            <a:off x="7700549" y="2429816"/>
            <a:ext cx="1424352" cy="1117080"/>
          </a:xfrm>
          <a:prstGeom prst="roundRect">
            <a:avLst/>
          </a:prstGeom>
          <a:solidFill>
            <a:srgbClr val="9437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VN 5</a:t>
            </a:r>
          </a:p>
        </p:txBody>
      </p:sp>
      <p:sp>
        <p:nvSpPr>
          <p:cNvPr id="130" name="Rounded Rectangle 129">
            <a:extLst>
              <a:ext uri="{FF2B5EF4-FFF2-40B4-BE49-F238E27FC236}">
                <a16:creationId xmlns:a16="http://schemas.microsoft.com/office/drawing/2014/main" id="{53ED41E6-F72E-3C41-A68D-4719B6A95241}"/>
              </a:ext>
            </a:extLst>
          </p:cNvPr>
          <p:cNvSpPr/>
          <p:nvPr/>
        </p:nvSpPr>
        <p:spPr>
          <a:xfrm>
            <a:off x="9195354" y="2418044"/>
            <a:ext cx="1433910" cy="1117080"/>
          </a:xfrm>
          <a:prstGeom prst="roundRect">
            <a:avLst/>
          </a:prstGeom>
          <a:solidFill>
            <a:srgbClr val="9437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VN 6</a:t>
            </a:r>
          </a:p>
        </p:txBody>
      </p:sp>
      <p:sp>
        <p:nvSpPr>
          <p:cNvPr id="131" name="Rounded Rectangle 130">
            <a:extLst>
              <a:ext uri="{FF2B5EF4-FFF2-40B4-BE49-F238E27FC236}">
                <a16:creationId xmlns:a16="http://schemas.microsoft.com/office/drawing/2014/main" id="{93FBA67B-C456-D448-839A-513A5B6FB775}"/>
              </a:ext>
            </a:extLst>
          </p:cNvPr>
          <p:cNvSpPr/>
          <p:nvPr/>
        </p:nvSpPr>
        <p:spPr>
          <a:xfrm>
            <a:off x="10689934" y="2429816"/>
            <a:ext cx="1443129" cy="1117080"/>
          </a:xfrm>
          <a:prstGeom prst="roundRect">
            <a:avLst/>
          </a:prstGeom>
          <a:solidFill>
            <a:srgbClr val="9437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VN 7</a:t>
            </a:r>
          </a:p>
        </p:txBody>
      </p:sp>
      <p:sp>
        <p:nvSpPr>
          <p:cNvPr id="132" name="Rectangle 131">
            <a:extLst>
              <a:ext uri="{FF2B5EF4-FFF2-40B4-BE49-F238E27FC236}">
                <a16:creationId xmlns:a16="http://schemas.microsoft.com/office/drawing/2014/main" id="{8483753F-58C0-0345-AD46-63EFA3B9F8CF}"/>
              </a:ext>
            </a:extLst>
          </p:cNvPr>
          <p:cNvSpPr/>
          <p:nvPr/>
        </p:nvSpPr>
        <p:spPr>
          <a:xfrm>
            <a:off x="9661659" y="4404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a:t>
            </a:r>
          </a:p>
        </p:txBody>
      </p:sp>
      <p:sp>
        <p:nvSpPr>
          <p:cNvPr id="133" name="Rectangle 132">
            <a:extLst>
              <a:ext uri="{FF2B5EF4-FFF2-40B4-BE49-F238E27FC236}">
                <a16:creationId xmlns:a16="http://schemas.microsoft.com/office/drawing/2014/main" id="{C4C5F3FB-63C2-AF4A-8814-F75B38BB4917}"/>
              </a:ext>
            </a:extLst>
          </p:cNvPr>
          <p:cNvSpPr/>
          <p:nvPr/>
        </p:nvSpPr>
        <p:spPr>
          <a:xfrm>
            <a:off x="8175203" y="4404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a:t>
            </a:r>
          </a:p>
        </p:txBody>
      </p:sp>
      <p:sp>
        <p:nvSpPr>
          <p:cNvPr id="134" name="Rectangle 133">
            <a:extLst>
              <a:ext uri="{FF2B5EF4-FFF2-40B4-BE49-F238E27FC236}">
                <a16:creationId xmlns:a16="http://schemas.microsoft.com/office/drawing/2014/main" id="{1AFE42A8-C32F-D346-80F0-6EEEBB0A6451}"/>
              </a:ext>
            </a:extLst>
          </p:cNvPr>
          <p:cNvSpPr/>
          <p:nvPr/>
        </p:nvSpPr>
        <p:spPr>
          <a:xfrm>
            <a:off x="6662892" y="4404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a:t>
            </a:r>
          </a:p>
        </p:txBody>
      </p:sp>
      <p:sp>
        <p:nvSpPr>
          <p:cNvPr id="135" name="Rectangle 134">
            <a:extLst>
              <a:ext uri="{FF2B5EF4-FFF2-40B4-BE49-F238E27FC236}">
                <a16:creationId xmlns:a16="http://schemas.microsoft.com/office/drawing/2014/main" id="{4469EDB4-BB26-A54C-8BA2-692A370C08B8}"/>
              </a:ext>
            </a:extLst>
          </p:cNvPr>
          <p:cNvSpPr/>
          <p:nvPr/>
        </p:nvSpPr>
        <p:spPr>
          <a:xfrm>
            <a:off x="5220768" y="4404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a:t>
            </a:r>
          </a:p>
        </p:txBody>
      </p:sp>
      <p:sp>
        <p:nvSpPr>
          <p:cNvPr id="136" name="Rectangle 135">
            <a:extLst>
              <a:ext uri="{FF2B5EF4-FFF2-40B4-BE49-F238E27FC236}">
                <a16:creationId xmlns:a16="http://schemas.microsoft.com/office/drawing/2014/main" id="{BA116AB0-CBB2-A24E-B0EC-A9C31CFAF38D}"/>
              </a:ext>
            </a:extLst>
          </p:cNvPr>
          <p:cNvSpPr/>
          <p:nvPr/>
        </p:nvSpPr>
        <p:spPr>
          <a:xfrm>
            <a:off x="3707789" y="4390941"/>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a:t>
            </a:r>
          </a:p>
        </p:txBody>
      </p:sp>
      <p:sp>
        <p:nvSpPr>
          <p:cNvPr id="137" name="Rectangle 136">
            <a:extLst>
              <a:ext uri="{FF2B5EF4-FFF2-40B4-BE49-F238E27FC236}">
                <a16:creationId xmlns:a16="http://schemas.microsoft.com/office/drawing/2014/main" id="{F6D69076-EE2A-EC49-A655-50BC932771E2}"/>
              </a:ext>
            </a:extLst>
          </p:cNvPr>
          <p:cNvSpPr/>
          <p:nvPr/>
        </p:nvSpPr>
        <p:spPr>
          <a:xfrm>
            <a:off x="2236995" y="442030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a:t>
            </a:r>
          </a:p>
        </p:txBody>
      </p:sp>
      <p:sp>
        <p:nvSpPr>
          <p:cNvPr id="138" name="Rectangle 137">
            <a:extLst>
              <a:ext uri="{FF2B5EF4-FFF2-40B4-BE49-F238E27FC236}">
                <a16:creationId xmlns:a16="http://schemas.microsoft.com/office/drawing/2014/main" id="{896D4E4A-6E7B-D84B-BB50-2C5C59A1BF4B}"/>
              </a:ext>
            </a:extLst>
          </p:cNvPr>
          <p:cNvSpPr/>
          <p:nvPr/>
        </p:nvSpPr>
        <p:spPr>
          <a:xfrm>
            <a:off x="698413" y="441431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a:t>
            </a:r>
          </a:p>
        </p:txBody>
      </p:sp>
      <p:cxnSp>
        <p:nvCxnSpPr>
          <p:cNvPr id="139" name="Straight Arrow Connector 138">
            <a:extLst>
              <a:ext uri="{FF2B5EF4-FFF2-40B4-BE49-F238E27FC236}">
                <a16:creationId xmlns:a16="http://schemas.microsoft.com/office/drawing/2014/main" id="{03799F59-3273-2143-8ED0-920D4EA82851}"/>
              </a:ext>
            </a:extLst>
          </p:cNvPr>
          <p:cNvCxnSpPr>
            <a:cxnSpLocks/>
            <a:stCxn id="138" idx="2"/>
            <a:endCxn id="125" idx="1"/>
          </p:cNvCxnSpPr>
          <p:nvPr/>
        </p:nvCxnSpPr>
        <p:spPr>
          <a:xfrm>
            <a:off x="927013" y="4871513"/>
            <a:ext cx="3759670" cy="558169"/>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118FEAD5-3C7E-9441-862D-17A417824996}"/>
              </a:ext>
            </a:extLst>
          </p:cNvPr>
          <p:cNvCxnSpPr>
            <a:cxnSpLocks/>
            <a:stCxn id="137" idx="2"/>
            <a:endCxn id="125" idx="1"/>
          </p:cNvCxnSpPr>
          <p:nvPr/>
        </p:nvCxnSpPr>
        <p:spPr>
          <a:xfrm>
            <a:off x="2465595" y="4877503"/>
            <a:ext cx="2221088" cy="552179"/>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F570A2D0-ED44-7D4E-9E10-A0FE51B7267B}"/>
              </a:ext>
            </a:extLst>
          </p:cNvPr>
          <p:cNvCxnSpPr>
            <a:cxnSpLocks/>
            <a:stCxn id="136" idx="2"/>
            <a:endCxn id="125" idx="0"/>
          </p:cNvCxnSpPr>
          <p:nvPr/>
        </p:nvCxnSpPr>
        <p:spPr>
          <a:xfrm>
            <a:off x="3936389" y="4848141"/>
            <a:ext cx="2255456" cy="213789"/>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A45D3EC0-15A6-AD4E-870E-2169E5002DA6}"/>
              </a:ext>
            </a:extLst>
          </p:cNvPr>
          <p:cNvCxnSpPr>
            <a:cxnSpLocks/>
            <a:stCxn id="135" idx="2"/>
            <a:endCxn id="125" idx="0"/>
          </p:cNvCxnSpPr>
          <p:nvPr/>
        </p:nvCxnSpPr>
        <p:spPr>
          <a:xfrm>
            <a:off x="5449368" y="4861415"/>
            <a:ext cx="742477" cy="200515"/>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381D2A67-CD7D-5143-A3F6-580BAD64BFA5}"/>
              </a:ext>
            </a:extLst>
          </p:cNvPr>
          <p:cNvCxnSpPr>
            <a:cxnSpLocks/>
            <a:stCxn id="134" idx="2"/>
            <a:endCxn id="125" idx="0"/>
          </p:cNvCxnSpPr>
          <p:nvPr/>
        </p:nvCxnSpPr>
        <p:spPr>
          <a:xfrm flipH="1">
            <a:off x="6191845" y="4861415"/>
            <a:ext cx="699647" cy="200515"/>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59B764AC-F3D6-624C-A8CE-5DD5A158B537}"/>
              </a:ext>
            </a:extLst>
          </p:cNvPr>
          <p:cNvCxnSpPr>
            <a:cxnSpLocks/>
            <a:stCxn id="133" idx="2"/>
            <a:endCxn id="125" idx="0"/>
          </p:cNvCxnSpPr>
          <p:nvPr/>
        </p:nvCxnSpPr>
        <p:spPr>
          <a:xfrm flipH="1">
            <a:off x="6191845" y="4861415"/>
            <a:ext cx="2211958" cy="200515"/>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878AFC9D-89B8-174F-B7FA-7466FDE42ACD}"/>
              </a:ext>
            </a:extLst>
          </p:cNvPr>
          <p:cNvCxnSpPr>
            <a:cxnSpLocks/>
            <a:stCxn id="132" idx="2"/>
            <a:endCxn id="125" idx="3"/>
          </p:cNvCxnSpPr>
          <p:nvPr/>
        </p:nvCxnSpPr>
        <p:spPr>
          <a:xfrm flipH="1">
            <a:off x="7697007" y="4861415"/>
            <a:ext cx="2193252" cy="568267"/>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099F9AD8-5242-E643-A2C5-03E20720CC88}"/>
              </a:ext>
            </a:extLst>
          </p:cNvPr>
          <p:cNvCxnSpPr>
            <a:cxnSpLocks/>
            <a:stCxn id="122" idx="2"/>
            <a:endCxn id="125" idx="3"/>
          </p:cNvCxnSpPr>
          <p:nvPr/>
        </p:nvCxnSpPr>
        <p:spPr>
          <a:xfrm flipH="1">
            <a:off x="7697007" y="4861415"/>
            <a:ext cx="3779685" cy="568267"/>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47" name="Rectangle 146">
            <a:extLst>
              <a:ext uri="{FF2B5EF4-FFF2-40B4-BE49-F238E27FC236}">
                <a16:creationId xmlns:a16="http://schemas.microsoft.com/office/drawing/2014/main" id="{EA98E47F-8D6C-294B-AE5C-87A030CA5B9F}"/>
              </a:ext>
            </a:extLst>
          </p:cNvPr>
          <p:cNvSpPr/>
          <p:nvPr/>
        </p:nvSpPr>
        <p:spPr>
          <a:xfrm>
            <a:off x="4360521" y="582128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a:t>
            </a:r>
          </a:p>
        </p:txBody>
      </p:sp>
      <p:sp>
        <p:nvSpPr>
          <p:cNvPr id="148" name="Rectangle 147">
            <a:extLst>
              <a:ext uri="{FF2B5EF4-FFF2-40B4-BE49-F238E27FC236}">
                <a16:creationId xmlns:a16="http://schemas.microsoft.com/office/drawing/2014/main" id="{5979A07B-479F-1549-A3D5-F4FDEE7E9639}"/>
              </a:ext>
            </a:extLst>
          </p:cNvPr>
          <p:cNvSpPr/>
          <p:nvPr/>
        </p:nvSpPr>
        <p:spPr>
          <a:xfrm>
            <a:off x="4980786" y="582128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a:t>
            </a:r>
          </a:p>
        </p:txBody>
      </p:sp>
      <p:sp>
        <p:nvSpPr>
          <p:cNvPr id="149" name="Rectangle 148">
            <a:extLst>
              <a:ext uri="{FF2B5EF4-FFF2-40B4-BE49-F238E27FC236}">
                <a16:creationId xmlns:a16="http://schemas.microsoft.com/office/drawing/2014/main" id="{09F08600-5D06-8A4C-B7C5-8CEAB1881AD2}"/>
              </a:ext>
            </a:extLst>
          </p:cNvPr>
          <p:cNvSpPr/>
          <p:nvPr/>
        </p:nvSpPr>
        <p:spPr>
          <a:xfrm>
            <a:off x="5607544" y="582128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o3</a:t>
            </a:r>
          </a:p>
        </p:txBody>
      </p:sp>
      <p:sp>
        <p:nvSpPr>
          <p:cNvPr id="150" name="Rectangle 149">
            <a:extLst>
              <a:ext uri="{FF2B5EF4-FFF2-40B4-BE49-F238E27FC236}">
                <a16:creationId xmlns:a16="http://schemas.microsoft.com/office/drawing/2014/main" id="{1DC7D264-2290-1147-929F-6D0C0CE4E801}"/>
              </a:ext>
            </a:extLst>
          </p:cNvPr>
          <p:cNvSpPr/>
          <p:nvPr/>
        </p:nvSpPr>
        <p:spPr>
          <a:xfrm>
            <a:off x="6264178" y="582128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o4</a:t>
            </a:r>
          </a:p>
        </p:txBody>
      </p:sp>
      <p:sp>
        <p:nvSpPr>
          <p:cNvPr id="151" name="Rectangle 150">
            <a:extLst>
              <a:ext uri="{FF2B5EF4-FFF2-40B4-BE49-F238E27FC236}">
                <a16:creationId xmlns:a16="http://schemas.microsoft.com/office/drawing/2014/main" id="{16F267E1-E863-7646-B93F-499A30F2A648}"/>
              </a:ext>
            </a:extLst>
          </p:cNvPr>
          <p:cNvSpPr/>
          <p:nvPr/>
        </p:nvSpPr>
        <p:spPr>
          <a:xfrm>
            <a:off x="6942993" y="582128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o5</a:t>
            </a:r>
          </a:p>
        </p:txBody>
      </p:sp>
      <p:sp>
        <p:nvSpPr>
          <p:cNvPr id="152" name="Rectangle 151">
            <a:extLst>
              <a:ext uri="{FF2B5EF4-FFF2-40B4-BE49-F238E27FC236}">
                <a16:creationId xmlns:a16="http://schemas.microsoft.com/office/drawing/2014/main" id="{F36C6ACE-FD56-7849-92AC-3F433D618F34}"/>
              </a:ext>
            </a:extLst>
          </p:cNvPr>
          <p:cNvSpPr/>
          <p:nvPr/>
        </p:nvSpPr>
        <p:spPr>
          <a:xfrm>
            <a:off x="7564103" y="582128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o6</a:t>
            </a:r>
          </a:p>
        </p:txBody>
      </p:sp>
      <p:sp>
        <p:nvSpPr>
          <p:cNvPr id="153" name="Rectangle 152">
            <a:extLst>
              <a:ext uri="{FF2B5EF4-FFF2-40B4-BE49-F238E27FC236}">
                <a16:creationId xmlns:a16="http://schemas.microsoft.com/office/drawing/2014/main" id="{457116BE-0C3F-BD41-8101-CE856D3349D7}"/>
              </a:ext>
            </a:extLst>
          </p:cNvPr>
          <p:cNvSpPr/>
          <p:nvPr/>
        </p:nvSpPr>
        <p:spPr>
          <a:xfrm>
            <a:off x="8218122" y="5812230"/>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o7</a:t>
            </a:r>
          </a:p>
        </p:txBody>
      </p:sp>
      <p:sp>
        <p:nvSpPr>
          <p:cNvPr id="154" name="Rounded Rectangle 153">
            <a:extLst>
              <a:ext uri="{FF2B5EF4-FFF2-40B4-BE49-F238E27FC236}">
                <a16:creationId xmlns:a16="http://schemas.microsoft.com/office/drawing/2014/main" id="{C0B3E86F-770B-494A-AC34-42B53E431C6D}"/>
              </a:ext>
            </a:extLst>
          </p:cNvPr>
          <p:cNvSpPr/>
          <p:nvPr/>
        </p:nvSpPr>
        <p:spPr>
          <a:xfrm>
            <a:off x="3211300" y="2429816"/>
            <a:ext cx="1414679" cy="1117080"/>
          </a:xfrm>
          <a:prstGeom prst="roundRect">
            <a:avLst/>
          </a:prstGeom>
          <a:solidFill>
            <a:srgbClr val="9437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VN 2</a:t>
            </a:r>
          </a:p>
        </p:txBody>
      </p:sp>
      <p:sp>
        <p:nvSpPr>
          <p:cNvPr id="184" name="TextBox 183">
            <a:extLst>
              <a:ext uri="{FF2B5EF4-FFF2-40B4-BE49-F238E27FC236}">
                <a16:creationId xmlns:a16="http://schemas.microsoft.com/office/drawing/2014/main" id="{1198CECD-E559-F94F-B171-D98112DDE150}"/>
              </a:ext>
            </a:extLst>
          </p:cNvPr>
          <p:cNvSpPr txBox="1"/>
          <p:nvPr/>
        </p:nvSpPr>
        <p:spPr>
          <a:xfrm>
            <a:off x="6716535" y="94600"/>
            <a:ext cx="4065006" cy="584775"/>
          </a:xfrm>
          <a:prstGeom prst="rect">
            <a:avLst/>
          </a:prstGeom>
          <a:ln w="19050">
            <a:solidFill>
              <a:srgbClr val="0070C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200" b="1" dirty="0">
                <a:latin typeface="Helvetica" pitchFamily="2" charset="0"/>
              </a:rPr>
              <a:t>Computing phase 2</a:t>
            </a:r>
          </a:p>
        </p:txBody>
      </p:sp>
    </p:spTree>
    <p:extLst>
      <p:ext uri="{BB962C8B-B14F-4D97-AF65-F5344CB8AC3E}">
        <p14:creationId xmlns:p14="http://schemas.microsoft.com/office/powerpoint/2010/main" val="23973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linds(horizontal)">
                                      <p:cBhvr>
                                        <p:cTn id="7" dur="500"/>
                                        <p:tgtEl>
                                          <p:spTgt spid="1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6"/>
                                        </p:tgtEl>
                                        <p:attrNameLst>
                                          <p:attrName>style.visibility</p:attrName>
                                        </p:attrNameLst>
                                      </p:cBhvr>
                                      <p:to>
                                        <p:strVal val="visible"/>
                                      </p:to>
                                    </p:set>
                                    <p:animEffect transition="in" filter="blinds(horizontal)">
                                      <p:cBhvr>
                                        <p:cTn id="10" dur="500"/>
                                        <p:tgtEl>
                                          <p:spTgt spid="1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blinds(horizontal)">
                                      <p:cBhvr>
                                        <p:cTn id="13" dur="500"/>
                                        <p:tgtEl>
                                          <p:spTgt spid="15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7"/>
                                        </p:tgtEl>
                                        <p:attrNameLst>
                                          <p:attrName>style.visibility</p:attrName>
                                        </p:attrNameLst>
                                      </p:cBhvr>
                                      <p:to>
                                        <p:strVal val="visible"/>
                                      </p:to>
                                    </p:set>
                                    <p:animEffect transition="in" filter="blinds(horizontal)">
                                      <p:cBhvr>
                                        <p:cTn id="16" dur="500"/>
                                        <p:tgtEl>
                                          <p:spTgt spid="12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blinds(horizontal)">
                                      <p:cBhvr>
                                        <p:cTn id="19" dur="500"/>
                                        <p:tgtEl>
                                          <p:spTgt spid="12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blinds(horizontal)">
                                      <p:cBhvr>
                                        <p:cTn id="22" dur="500"/>
                                        <p:tgtEl>
                                          <p:spTgt spid="12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0"/>
                                        </p:tgtEl>
                                        <p:attrNameLst>
                                          <p:attrName>style.visibility</p:attrName>
                                        </p:attrNameLst>
                                      </p:cBhvr>
                                      <p:to>
                                        <p:strVal val="visible"/>
                                      </p:to>
                                    </p:set>
                                    <p:animEffect transition="in" filter="blinds(horizontal)">
                                      <p:cBhvr>
                                        <p:cTn id="25" dur="500"/>
                                        <p:tgtEl>
                                          <p:spTgt spid="1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1"/>
                                        </p:tgtEl>
                                        <p:attrNameLst>
                                          <p:attrName>style.visibility</p:attrName>
                                        </p:attrNameLst>
                                      </p:cBhvr>
                                      <p:to>
                                        <p:strVal val="visible"/>
                                      </p:to>
                                    </p:set>
                                    <p:animEffect transition="in" filter="blinds(horizontal)">
                                      <p:cBhvr>
                                        <p:cTn id="28" dur="500"/>
                                        <p:tgtEl>
                                          <p:spTgt spid="13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123"/>
                                        </p:tgtEl>
                                      </p:cBhvr>
                                    </p:animEffect>
                                    <p:set>
                                      <p:cBhvr>
                                        <p:cTn id="33" dur="1" fill="hold">
                                          <p:stCondLst>
                                            <p:cond delay="499"/>
                                          </p:stCondLst>
                                        </p:cTn>
                                        <p:tgtEl>
                                          <p:spTgt spid="123"/>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126"/>
                                        </p:tgtEl>
                                      </p:cBhvr>
                                    </p:animEffect>
                                    <p:set>
                                      <p:cBhvr>
                                        <p:cTn id="36" dur="1" fill="hold">
                                          <p:stCondLst>
                                            <p:cond delay="499"/>
                                          </p:stCondLst>
                                        </p:cTn>
                                        <p:tgtEl>
                                          <p:spTgt spid="126"/>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154"/>
                                        </p:tgtEl>
                                      </p:cBhvr>
                                    </p:animEffect>
                                    <p:set>
                                      <p:cBhvr>
                                        <p:cTn id="39" dur="1" fill="hold">
                                          <p:stCondLst>
                                            <p:cond delay="499"/>
                                          </p:stCondLst>
                                        </p:cTn>
                                        <p:tgtEl>
                                          <p:spTgt spid="154"/>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127"/>
                                        </p:tgtEl>
                                      </p:cBhvr>
                                    </p:animEffect>
                                    <p:set>
                                      <p:cBhvr>
                                        <p:cTn id="42" dur="1" fill="hold">
                                          <p:stCondLst>
                                            <p:cond delay="499"/>
                                          </p:stCondLst>
                                        </p:cTn>
                                        <p:tgtEl>
                                          <p:spTgt spid="127"/>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128"/>
                                        </p:tgtEl>
                                      </p:cBhvr>
                                    </p:animEffect>
                                    <p:set>
                                      <p:cBhvr>
                                        <p:cTn id="45" dur="1" fill="hold">
                                          <p:stCondLst>
                                            <p:cond delay="499"/>
                                          </p:stCondLst>
                                        </p:cTn>
                                        <p:tgtEl>
                                          <p:spTgt spid="128"/>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130"/>
                                        </p:tgtEl>
                                      </p:cBhvr>
                                    </p:animEffect>
                                    <p:set>
                                      <p:cBhvr>
                                        <p:cTn id="51" dur="1" fill="hold">
                                          <p:stCondLst>
                                            <p:cond delay="499"/>
                                          </p:stCondLst>
                                        </p:cTn>
                                        <p:tgtEl>
                                          <p:spTgt spid="130"/>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131"/>
                                        </p:tgtEl>
                                      </p:cBhvr>
                                    </p:animEffect>
                                    <p:set>
                                      <p:cBhvr>
                                        <p:cTn id="54" dur="1" fill="hold">
                                          <p:stCondLst>
                                            <p:cond delay="499"/>
                                          </p:stCondLst>
                                        </p:cTn>
                                        <p:tgtEl>
                                          <p:spTgt spid="1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0" presetClass="path" presetSubtype="0" accel="50000" decel="50000" fill="hold" grpId="0" nodeType="clickEffect">
                                  <p:stCondLst>
                                    <p:cond delay="0"/>
                                  </p:stCondLst>
                                  <p:childTnLst>
                                    <p:animMotion origin="layout" path="M -4.16667E-6 4.07407E-6 L -0.00312 0.24537 " pathEditMode="relative" rAng="0" ptsTypes="AA">
                                      <p:cBhvr>
                                        <p:cTn id="92" dur="2000" fill="hold"/>
                                        <p:tgtEl>
                                          <p:spTgt spid="62"/>
                                        </p:tgtEl>
                                        <p:attrNameLst>
                                          <p:attrName>ppt_x</p:attrName>
                                          <p:attrName>ppt_y</p:attrName>
                                        </p:attrNameLst>
                                      </p:cBhvr>
                                      <p:rCtr x="-156" y="12269"/>
                                    </p:animMotion>
                                  </p:childTnLst>
                                </p:cTn>
                              </p:par>
                              <p:par>
                                <p:cTn id="93" presetID="0" presetClass="path" presetSubtype="0" accel="50000" decel="50000" fill="hold" grpId="0" nodeType="withEffect">
                                  <p:stCondLst>
                                    <p:cond delay="0"/>
                                  </p:stCondLst>
                                  <p:childTnLst>
                                    <p:animMotion origin="layout" path="M -2.08333E-6 4.07407E-6 L -0.00078 0.24444 " pathEditMode="relative" rAng="0" ptsTypes="AA">
                                      <p:cBhvr>
                                        <p:cTn id="94" dur="2000" fill="hold"/>
                                        <p:tgtEl>
                                          <p:spTgt spid="60"/>
                                        </p:tgtEl>
                                        <p:attrNameLst>
                                          <p:attrName>ppt_x</p:attrName>
                                          <p:attrName>ppt_y</p:attrName>
                                        </p:attrNameLst>
                                      </p:cBhvr>
                                      <p:rCtr x="-39" y="12222"/>
                                    </p:animMotion>
                                  </p:childTnLst>
                                </p:cTn>
                              </p:par>
                              <p:par>
                                <p:cTn id="95" presetID="0" presetClass="path" presetSubtype="0" accel="50000" decel="50000" fill="hold" grpId="0" nodeType="withEffect">
                                  <p:stCondLst>
                                    <p:cond delay="0"/>
                                  </p:stCondLst>
                                  <p:childTnLst>
                                    <p:animMotion origin="layout" path="M 2.08333E-6 4.07407E-6 L 0.00247 0.24444 " pathEditMode="relative" rAng="0" ptsTypes="AA">
                                      <p:cBhvr>
                                        <p:cTn id="96" dur="2000" fill="hold"/>
                                        <p:tgtEl>
                                          <p:spTgt spid="61"/>
                                        </p:tgtEl>
                                        <p:attrNameLst>
                                          <p:attrName>ppt_x</p:attrName>
                                          <p:attrName>ppt_y</p:attrName>
                                        </p:attrNameLst>
                                      </p:cBhvr>
                                      <p:rCtr x="117" y="12222"/>
                                    </p:animMotion>
                                  </p:childTnLst>
                                </p:cTn>
                              </p:par>
                              <p:par>
                                <p:cTn id="97" presetID="0" presetClass="path" presetSubtype="0" accel="50000" decel="50000" fill="hold" grpId="0" nodeType="withEffect">
                                  <p:stCondLst>
                                    <p:cond delay="0"/>
                                  </p:stCondLst>
                                  <p:childTnLst>
                                    <p:animMotion origin="layout" path="M 2.08333E-6 4.07407E-6 L 0.00026 0.24421 " pathEditMode="relative" rAng="0" ptsTypes="AA">
                                      <p:cBhvr>
                                        <p:cTn id="98" dur="2000" fill="hold"/>
                                        <p:tgtEl>
                                          <p:spTgt spid="59"/>
                                        </p:tgtEl>
                                        <p:attrNameLst>
                                          <p:attrName>ppt_x</p:attrName>
                                          <p:attrName>ppt_y</p:attrName>
                                        </p:attrNameLst>
                                      </p:cBhvr>
                                      <p:rCtr x="13" y="12199"/>
                                    </p:animMotion>
                                  </p:childTnLst>
                                </p:cTn>
                              </p:par>
                              <p:par>
                                <p:cTn id="99" presetID="0" presetClass="path" presetSubtype="0" accel="50000" decel="50000" fill="hold" grpId="0" nodeType="withEffect">
                                  <p:stCondLst>
                                    <p:cond delay="0"/>
                                  </p:stCondLst>
                                  <p:childTnLst>
                                    <p:animMotion origin="layout" path="M -1.45833E-6 4.07407E-6 L 0.00182 0.24537 " pathEditMode="relative" rAng="0" ptsTypes="AA">
                                      <p:cBhvr>
                                        <p:cTn id="100" dur="2000" fill="hold"/>
                                        <p:tgtEl>
                                          <p:spTgt spid="64"/>
                                        </p:tgtEl>
                                        <p:attrNameLst>
                                          <p:attrName>ppt_x</p:attrName>
                                          <p:attrName>ppt_y</p:attrName>
                                        </p:attrNameLst>
                                      </p:cBhvr>
                                      <p:rCtr x="91" y="12269"/>
                                    </p:animMotion>
                                  </p:childTnLst>
                                </p:cTn>
                              </p:par>
                              <p:par>
                                <p:cTn id="101" presetID="0" presetClass="path" presetSubtype="0" accel="50000" decel="50000" fill="hold" grpId="0" nodeType="withEffect">
                                  <p:stCondLst>
                                    <p:cond delay="0"/>
                                  </p:stCondLst>
                                  <p:childTnLst>
                                    <p:animMotion origin="layout" path="M -1.45833E-6 4.07407E-6 L 0.00039 0.24444 " pathEditMode="relative" rAng="0" ptsTypes="AA">
                                      <p:cBhvr>
                                        <p:cTn id="102" dur="2000" fill="hold"/>
                                        <p:tgtEl>
                                          <p:spTgt spid="65"/>
                                        </p:tgtEl>
                                        <p:attrNameLst>
                                          <p:attrName>ppt_x</p:attrName>
                                          <p:attrName>ppt_y</p:attrName>
                                        </p:attrNameLst>
                                      </p:cBhvr>
                                      <p:rCtr x="13" y="12222"/>
                                    </p:animMotion>
                                  </p:childTnLst>
                                </p:cTn>
                              </p:par>
                              <p:par>
                                <p:cTn id="103" presetID="0" presetClass="path" presetSubtype="0" accel="50000" decel="50000" fill="hold" grpId="0" nodeType="withEffect">
                                  <p:stCondLst>
                                    <p:cond delay="0"/>
                                  </p:stCondLst>
                                  <p:childTnLst>
                                    <p:animMotion origin="layout" path="M 2.29167E-6 4.07407E-6 L 0.00039 0.24467 " pathEditMode="relative" rAng="0" ptsTypes="AA">
                                      <p:cBhvr>
                                        <p:cTn id="104" dur="2000" fill="hold"/>
                                        <p:tgtEl>
                                          <p:spTgt spid="63"/>
                                        </p:tgtEl>
                                        <p:attrNameLst>
                                          <p:attrName>ppt_x</p:attrName>
                                          <p:attrName>ppt_y</p:attrName>
                                        </p:attrNameLst>
                                      </p:cBhvr>
                                      <p:rCtr x="13" y="12222"/>
                                    </p:animMotion>
                                  </p:childTnLst>
                                </p:cTn>
                              </p:par>
                              <p:par>
                                <p:cTn id="105" presetID="0" presetClass="path" presetSubtype="0" accel="50000" decel="50000" fill="hold" grpId="0" nodeType="withEffect">
                                  <p:stCondLst>
                                    <p:cond delay="0"/>
                                  </p:stCondLst>
                                  <p:childTnLst>
                                    <p:animMotion origin="layout" path="M 2.91667E-6 4.07407E-6 L 0.00078 0.24421 " pathEditMode="relative" rAng="0" ptsTypes="AA">
                                      <p:cBhvr>
                                        <p:cTn id="106" dur="2000" fill="hold"/>
                                        <p:tgtEl>
                                          <p:spTgt spid="66"/>
                                        </p:tgtEl>
                                        <p:attrNameLst>
                                          <p:attrName>ppt_x</p:attrName>
                                          <p:attrName>ppt_y</p:attrName>
                                        </p:attrNameLst>
                                      </p:cBhvr>
                                      <p:rCtr x="39" y="12199"/>
                                    </p:animMotion>
                                  </p:childTnLst>
                                </p:cTn>
                              </p:par>
                              <p:par>
                                <p:cTn id="107" presetID="0" presetClass="path" presetSubtype="0" accel="50000" decel="50000" fill="hold" grpId="0" nodeType="withEffect">
                                  <p:stCondLst>
                                    <p:cond delay="0"/>
                                  </p:stCondLst>
                                  <p:childTnLst>
                                    <p:animMotion origin="layout" path="M -4.58333E-6 4.07407E-6 L 0.00144 0.24537 " pathEditMode="relative" rAng="0" ptsTypes="AA">
                                      <p:cBhvr>
                                        <p:cTn id="108" dur="2000" fill="hold"/>
                                        <p:tgtEl>
                                          <p:spTgt spid="70"/>
                                        </p:tgtEl>
                                        <p:attrNameLst>
                                          <p:attrName>ppt_x</p:attrName>
                                          <p:attrName>ppt_y</p:attrName>
                                        </p:attrNameLst>
                                      </p:cBhvr>
                                      <p:rCtr x="65" y="12269"/>
                                    </p:animMotion>
                                  </p:childTnLst>
                                </p:cTn>
                              </p:par>
                              <p:par>
                                <p:cTn id="109" presetID="0" presetClass="path" presetSubtype="0" accel="50000" decel="50000" fill="hold" grpId="0" nodeType="withEffect">
                                  <p:stCondLst>
                                    <p:cond delay="0"/>
                                  </p:stCondLst>
                                  <p:childTnLst>
                                    <p:animMotion origin="layout" path="M -3.54167E-6 0 L 0.00013 0.24491 " pathEditMode="relative" rAng="0" ptsTypes="AA">
                                      <p:cBhvr>
                                        <p:cTn id="110" dur="2000" fill="hold"/>
                                        <p:tgtEl>
                                          <p:spTgt spid="69"/>
                                        </p:tgtEl>
                                        <p:attrNameLst>
                                          <p:attrName>ppt_x</p:attrName>
                                          <p:attrName>ppt_y</p:attrName>
                                        </p:attrNameLst>
                                      </p:cBhvr>
                                      <p:rCtr x="0" y="12245"/>
                                    </p:animMotion>
                                  </p:childTnLst>
                                </p:cTn>
                              </p:par>
                              <p:par>
                                <p:cTn id="111" presetID="0" presetClass="path" presetSubtype="0" accel="50000" decel="50000" fill="hold" grpId="0" nodeType="withEffect">
                                  <p:stCondLst>
                                    <p:cond delay="0"/>
                                  </p:stCondLst>
                                  <p:childTnLst>
                                    <p:animMotion origin="layout" path="M -2.5E-6 4.07407E-6 L -0.00013 0.24444 " pathEditMode="relative" rAng="0" ptsTypes="AA">
                                      <p:cBhvr>
                                        <p:cTn id="112" dur="2000" fill="hold"/>
                                        <p:tgtEl>
                                          <p:spTgt spid="67"/>
                                        </p:tgtEl>
                                        <p:attrNameLst>
                                          <p:attrName>ppt_x</p:attrName>
                                          <p:attrName>ppt_y</p:attrName>
                                        </p:attrNameLst>
                                      </p:cBhvr>
                                      <p:rCtr x="-13" y="12222"/>
                                    </p:animMotion>
                                  </p:childTnLst>
                                </p:cTn>
                              </p:par>
                              <p:par>
                                <p:cTn id="113" presetID="0" presetClass="path" presetSubtype="0" accel="50000" decel="50000" fill="hold" grpId="0" nodeType="withEffect">
                                  <p:stCondLst>
                                    <p:cond delay="0"/>
                                  </p:stCondLst>
                                  <p:childTnLst>
                                    <p:animMotion origin="layout" path="M -6.25E-7 4.07407E-6 L 0.00026 0.24421 " pathEditMode="relative" rAng="0" ptsTypes="AA">
                                      <p:cBhvr>
                                        <p:cTn id="114" dur="2000" fill="hold"/>
                                        <p:tgtEl>
                                          <p:spTgt spid="68"/>
                                        </p:tgtEl>
                                        <p:attrNameLst>
                                          <p:attrName>ppt_x</p:attrName>
                                          <p:attrName>ppt_y</p:attrName>
                                        </p:attrNameLst>
                                      </p:cBhvr>
                                      <p:rCtr x="13" y="12199"/>
                                    </p:animMotion>
                                  </p:childTnLst>
                                </p:cTn>
                              </p:par>
                              <p:par>
                                <p:cTn id="115" presetID="0" presetClass="path" presetSubtype="0" accel="50000" decel="50000" fill="hold" grpId="0" nodeType="withEffect">
                                  <p:stCondLst>
                                    <p:cond delay="0"/>
                                  </p:stCondLst>
                                  <p:childTnLst>
                                    <p:animMotion origin="layout" path="M 1.04167E-6 4.07407E-6 L 0.00065 0.24537 " pathEditMode="relative" rAng="0" ptsTypes="AA">
                                      <p:cBhvr>
                                        <p:cTn id="116" dur="2000" fill="hold"/>
                                        <p:tgtEl>
                                          <p:spTgt spid="74"/>
                                        </p:tgtEl>
                                        <p:attrNameLst>
                                          <p:attrName>ppt_x</p:attrName>
                                          <p:attrName>ppt_y</p:attrName>
                                        </p:attrNameLst>
                                      </p:cBhvr>
                                      <p:rCtr x="26" y="12269"/>
                                    </p:animMotion>
                                  </p:childTnLst>
                                </p:cTn>
                              </p:par>
                              <p:par>
                                <p:cTn id="117" presetID="0" presetClass="path" presetSubtype="0" accel="50000" decel="50000" fill="hold" grpId="0" nodeType="withEffect">
                                  <p:stCondLst>
                                    <p:cond delay="0"/>
                                  </p:stCondLst>
                                  <p:childTnLst>
                                    <p:animMotion origin="layout" path="M 2.5E-6 4.07407E-6 L 0.00039 0.24537 " pathEditMode="relative" rAng="0" ptsTypes="AA">
                                      <p:cBhvr>
                                        <p:cTn id="118" dur="2000" fill="hold"/>
                                        <p:tgtEl>
                                          <p:spTgt spid="72"/>
                                        </p:tgtEl>
                                        <p:attrNameLst>
                                          <p:attrName>ppt_x</p:attrName>
                                          <p:attrName>ppt_y</p:attrName>
                                        </p:attrNameLst>
                                      </p:cBhvr>
                                      <p:rCtr x="13" y="12269"/>
                                    </p:animMotion>
                                  </p:childTnLst>
                                </p:cTn>
                              </p:par>
                              <p:par>
                                <p:cTn id="119" presetID="0" presetClass="path" presetSubtype="0" accel="50000" decel="50000" fill="hold" grpId="0" nodeType="withEffect">
                                  <p:stCondLst>
                                    <p:cond delay="0"/>
                                  </p:stCondLst>
                                  <p:childTnLst>
                                    <p:animMotion origin="layout" path="M 4.16667E-6 4.07407E-6 L 0.00026 0.24444 " pathEditMode="relative" rAng="0" ptsTypes="AA">
                                      <p:cBhvr>
                                        <p:cTn id="120" dur="2000" fill="hold"/>
                                        <p:tgtEl>
                                          <p:spTgt spid="73"/>
                                        </p:tgtEl>
                                        <p:attrNameLst>
                                          <p:attrName>ppt_x</p:attrName>
                                          <p:attrName>ppt_y</p:attrName>
                                        </p:attrNameLst>
                                      </p:cBhvr>
                                      <p:rCtr x="13" y="12222"/>
                                    </p:animMotion>
                                  </p:childTnLst>
                                </p:cTn>
                              </p:par>
                              <p:par>
                                <p:cTn id="121" presetID="0" presetClass="path" presetSubtype="0" accel="50000" decel="50000" fill="hold" grpId="0" nodeType="withEffect">
                                  <p:stCondLst>
                                    <p:cond delay="0"/>
                                  </p:stCondLst>
                                  <p:childTnLst>
                                    <p:animMotion origin="layout" path="M -4.79167E-6 4.07407E-6 L 0.00079 0.24421 " pathEditMode="relative" rAng="0" ptsTypes="AA">
                                      <p:cBhvr>
                                        <p:cTn id="122" dur="2000" fill="hold"/>
                                        <p:tgtEl>
                                          <p:spTgt spid="71"/>
                                        </p:tgtEl>
                                        <p:attrNameLst>
                                          <p:attrName>ppt_x</p:attrName>
                                          <p:attrName>ppt_y</p:attrName>
                                        </p:attrNameLst>
                                      </p:cBhvr>
                                      <p:rCtr x="39" y="12199"/>
                                    </p:animMotion>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21"/>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20"/>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19"/>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18"/>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17"/>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16"/>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15"/>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14"/>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13"/>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12"/>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1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10"/>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0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8"/>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07"/>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06"/>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2" presetClass="entr" presetSubtype="1" fill="hold" grpId="0" nodeType="clickEffect">
                                  <p:stCondLst>
                                    <p:cond delay="0"/>
                                  </p:stCondLst>
                                  <p:childTnLst>
                                    <p:set>
                                      <p:cBhvr>
                                        <p:cTn id="160" dur="1" fill="hold">
                                          <p:stCondLst>
                                            <p:cond delay="0"/>
                                          </p:stCondLst>
                                        </p:cTn>
                                        <p:tgtEl>
                                          <p:spTgt spid="122"/>
                                        </p:tgtEl>
                                        <p:attrNameLst>
                                          <p:attrName>style.visibility</p:attrName>
                                        </p:attrNameLst>
                                      </p:cBhvr>
                                      <p:to>
                                        <p:strVal val="visible"/>
                                      </p:to>
                                    </p:set>
                                    <p:anim calcmode="lin" valueType="num">
                                      <p:cBhvr additive="base">
                                        <p:cTn id="161" dur="500"/>
                                        <p:tgtEl>
                                          <p:spTgt spid="122"/>
                                        </p:tgtEl>
                                        <p:attrNameLst>
                                          <p:attrName>ppt_y</p:attrName>
                                        </p:attrNameLst>
                                      </p:cBhvr>
                                      <p:tavLst>
                                        <p:tav tm="0">
                                          <p:val>
                                            <p:strVal val="#ppt_y-#ppt_h*1.125000"/>
                                          </p:val>
                                        </p:tav>
                                        <p:tav tm="100000">
                                          <p:val>
                                            <p:strVal val="#ppt_y"/>
                                          </p:val>
                                        </p:tav>
                                      </p:tavLst>
                                    </p:anim>
                                    <p:animEffect transition="in" filter="wipe(down)">
                                      <p:cBhvr>
                                        <p:cTn id="162" dur="500"/>
                                        <p:tgtEl>
                                          <p:spTgt spid="122"/>
                                        </p:tgtEl>
                                      </p:cBhvr>
                                    </p:animEffect>
                                  </p:childTnLst>
                                </p:cTn>
                              </p:par>
                              <p:par>
                                <p:cTn id="163" presetID="12" presetClass="entr" presetSubtype="1" fill="hold" grpId="0" nodeType="withEffect">
                                  <p:stCondLst>
                                    <p:cond delay="0"/>
                                  </p:stCondLst>
                                  <p:childTnLst>
                                    <p:set>
                                      <p:cBhvr>
                                        <p:cTn id="164" dur="1" fill="hold">
                                          <p:stCondLst>
                                            <p:cond delay="0"/>
                                          </p:stCondLst>
                                        </p:cTn>
                                        <p:tgtEl>
                                          <p:spTgt spid="132"/>
                                        </p:tgtEl>
                                        <p:attrNameLst>
                                          <p:attrName>style.visibility</p:attrName>
                                        </p:attrNameLst>
                                      </p:cBhvr>
                                      <p:to>
                                        <p:strVal val="visible"/>
                                      </p:to>
                                    </p:set>
                                    <p:anim calcmode="lin" valueType="num">
                                      <p:cBhvr additive="base">
                                        <p:cTn id="165" dur="500"/>
                                        <p:tgtEl>
                                          <p:spTgt spid="132"/>
                                        </p:tgtEl>
                                        <p:attrNameLst>
                                          <p:attrName>ppt_y</p:attrName>
                                        </p:attrNameLst>
                                      </p:cBhvr>
                                      <p:tavLst>
                                        <p:tav tm="0">
                                          <p:val>
                                            <p:strVal val="#ppt_y-#ppt_h*1.125000"/>
                                          </p:val>
                                        </p:tav>
                                        <p:tav tm="100000">
                                          <p:val>
                                            <p:strVal val="#ppt_y"/>
                                          </p:val>
                                        </p:tav>
                                      </p:tavLst>
                                    </p:anim>
                                    <p:animEffect transition="in" filter="wipe(down)">
                                      <p:cBhvr>
                                        <p:cTn id="166" dur="500"/>
                                        <p:tgtEl>
                                          <p:spTgt spid="132"/>
                                        </p:tgtEl>
                                      </p:cBhvr>
                                    </p:animEffect>
                                  </p:childTnLst>
                                </p:cTn>
                              </p:par>
                              <p:par>
                                <p:cTn id="167" presetID="12" presetClass="entr" presetSubtype="1" fill="hold" grpId="0" nodeType="withEffect">
                                  <p:stCondLst>
                                    <p:cond delay="0"/>
                                  </p:stCondLst>
                                  <p:childTnLst>
                                    <p:set>
                                      <p:cBhvr>
                                        <p:cTn id="168" dur="1" fill="hold">
                                          <p:stCondLst>
                                            <p:cond delay="0"/>
                                          </p:stCondLst>
                                        </p:cTn>
                                        <p:tgtEl>
                                          <p:spTgt spid="133"/>
                                        </p:tgtEl>
                                        <p:attrNameLst>
                                          <p:attrName>style.visibility</p:attrName>
                                        </p:attrNameLst>
                                      </p:cBhvr>
                                      <p:to>
                                        <p:strVal val="visible"/>
                                      </p:to>
                                    </p:set>
                                    <p:anim calcmode="lin" valueType="num">
                                      <p:cBhvr additive="base">
                                        <p:cTn id="169" dur="500"/>
                                        <p:tgtEl>
                                          <p:spTgt spid="133"/>
                                        </p:tgtEl>
                                        <p:attrNameLst>
                                          <p:attrName>ppt_y</p:attrName>
                                        </p:attrNameLst>
                                      </p:cBhvr>
                                      <p:tavLst>
                                        <p:tav tm="0">
                                          <p:val>
                                            <p:strVal val="#ppt_y-#ppt_h*1.125000"/>
                                          </p:val>
                                        </p:tav>
                                        <p:tav tm="100000">
                                          <p:val>
                                            <p:strVal val="#ppt_y"/>
                                          </p:val>
                                        </p:tav>
                                      </p:tavLst>
                                    </p:anim>
                                    <p:animEffect transition="in" filter="wipe(down)">
                                      <p:cBhvr>
                                        <p:cTn id="170" dur="500"/>
                                        <p:tgtEl>
                                          <p:spTgt spid="133"/>
                                        </p:tgtEl>
                                      </p:cBhvr>
                                    </p:animEffect>
                                  </p:childTnLst>
                                </p:cTn>
                              </p:par>
                              <p:par>
                                <p:cTn id="171" presetID="12" presetClass="entr" presetSubtype="1" fill="hold" grpId="0" nodeType="withEffect">
                                  <p:stCondLst>
                                    <p:cond delay="0"/>
                                  </p:stCondLst>
                                  <p:childTnLst>
                                    <p:set>
                                      <p:cBhvr>
                                        <p:cTn id="172" dur="1" fill="hold">
                                          <p:stCondLst>
                                            <p:cond delay="0"/>
                                          </p:stCondLst>
                                        </p:cTn>
                                        <p:tgtEl>
                                          <p:spTgt spid="134"/>
                                        </p:tgtEl>
                                        <p:attrNameLst>
                                          <p:attrName>style.visibility</p:attrName>
                                        </p:attrNameLst>
                                      </p:cBhvr>
                                      <p:to>
                                        <p:strVal val="visible"/>
                                      </p:to>
                                    </p:set>
                                    <p:anim calcmode="lin" valueType="num">
                                      <p:cBhvr additive="base">
                                        <p:cTn id="173" dur="500"/>
                                        <p:tgtEl>
                                          <p:spTgt spid="134"/>
                                        </p:tgtEl>
                                        <p:attrNameLst>
                                          <p:attrName>ppt_y</p:attrName>
                                        </p:attrNameLst>
                                      </p:cBhvr>
                                      <p:tavLst>
                                        <p:tav tm="0">
                                          <p:val>
                                            <p:strVal val="#ppt_y-#ppt_h*1.125000"/>
                                          </p:val>
                                        </p:tav>
                                        <p:tav tm="100000">
                                          <p:val>
                                            <p:strVal val="#ppt_y"/>
                                          </p:val>
                                        </p:tav>
                                      </p:tavLst>
                                    </p:anim>
                                    <p:animEffect transition="in" filter="wipe(down)">
                                      <p:cBhvr>
                                        <p:cTn id="174" dur="500"/>
                                        <p:tgtEl>
                                          <p:spTgt spid="134"/>
                                        </p:tgtEl>
                                      </p:cBhvr>
                                    </p:animEffect>
                                  </p:childTnLst>
                                </p:cTn>
                              </p:par>
                              <p:par>
                                <p:cTn id="175" presetID="12" presetClass="entr" presetSubtype="1" fill="hold" grpId="0" nodeType="withEffect">
                                  <p:stCondLst>
                                    <p:cond delay="0"/>
                                  </p:stCondLst>
                                  <p:childTnLst>
                                    <p:set>
                                      <p:cBhvr>
                                        <p:cTn id="176" dur="1" fill="hold">
                                          <p:stCondLst>
                                            <p:cond delay="0"/>
                                          </p:stCondLst>
                                        </p:cTn>
                                        <p:tgtEl>
                                          <p:spTgt spid="135"/>
                                        </p:tgtEl>
                                        <p:attrNameLst>
                                          <p:attrName>style.visibility</p:attrName>
                                        </p:attrNameLst>
                                      </p:cBhvr>
                                      <p:to>
                                        <p:strVal val="visible"/>
                                      </p:to>
                                    </p:set>
                                    <p:anim calcmode="lin" valueType="num">
                                      <p:cBhvr additive="base">
                                        <p:cTn id="177" dur="500"/>
                                        <p:tgtEl>
                                          <p:spTgt spid="135"/>
                                        </p:tgtEl>
                                        <p:attrNameLst>
                                          <p:attrName>ppt_y</p:attrName>
                                        </p:attrNameLst>
                                      </p:cBhvr>
                                      <p:tavLst>
                                        <p:tav tm="0">
                                          <p:val>
                                            <p:strVal val="#ppt_y-#ppt_h*1.125000"/>
                                          </p:val>
                                        </p:tav>
                                        <p:tav tm="100000">
                                          <p:val>
                                            <p:strVal val="#ppt_y"/>
                                          </p:val>
                                        </p:tav>
                                      </p:tavLst>
                                    </p:anim>
                                    <p:animEffect transition="in" filter="wipe(down)">
                                      <p:cBhvr>
                                        <p:cTn id="178" dur="500"/>
                                        <p:tgtEl>
                                          <p:spTgt spid="135"/>
                                        </p:tgtEl>
                                      </p:cBhvr>
                                    </p:animEffect>
                                  </p:childTnLst>
                                </p:cTn>
                              </p:par>
                              <p:par>
                                <p:cTn id="179" presetID="12" presetClass="entr" presetSubtype="1" fill="hold" grpId="0" nodeType="withEffect">
                                  <p:stCondLst>
                                    <p:cond delay="0"/>
                                  </p:stCondLst>
                                  <p:childTnLst>
                                    <p:set>
                                      <p:cBhvr>
                                        <p:cTn id="180" dur="1" fill="hold">
                                          <p:stCondLst>
                                            <p:cond delay="0"/>
                                          </p:stCondLst>
                                        </p:cTn>
                                        <p:tgtEl>
                                          <p:spTgt spid="136"/>
                                        </p:tgtEl>
                                        <p:attrNameLst>
                                          <p:attrName>style.visibility</p:attrName>
                                        </p:attrNameLst>
                                      </p:cBhvr>
                                      <p:to>
                                        <p:strVal val="visible"/>
                                      </p:to>
                                    </p:set>
                                    <p:anim calcmode="lin" valueType="num">
                                      <p:cBhvr additive="base">
                                        <p:cTn id="181" dur="500"/>
                                        <p:tgtEl>
                                          <p:spTgt spid="136"/>
                                        </p:tgtEl>
                                        <p:attrNameLst>
                                          <p:attrName>ppt_y</p:attrName>
                                        </p:attrNameLst>
                                      </p:cBhvr>
                                      <p:tavLst>
                                        <p:tav tm="0">
                                          <p:val>
                                            <p:strVal val="#ppt_y-#ppt_h*1.125000"/>
                                          </p:val>
                                        </p:tav>
                                        <p:tav tm="100000">
                                          <p:val>
                                            <p:strVal val="#ppt_y"/>
                                          </p:val>
                                        </p:tav>
                                      </p:tavLst>
                                    </p:anim>
                                    <p:animEffect transition="in" filter="wipe(down)">
                                      <p:cBhvr>
                                        <p:cTn id="182" dur="500"/>
                                        <p:tgtEl>
                                          <p:spTgt spid="136"/>
                                        </p:tgtEl>
                                      </p:cBhvr>
                                    </p:animEffect>
                                  </p:childTnLst>
                                </p:cTn>
                              </p:par>
                              <p:par>
                                <p:cTn id="183" presetID="12" presetClass="entr" presetSubtype="1" fill="hold" grpId="0" nodeType="withEffect">
                                  <p:stCondLst>
                                    <p:cond delay="0"/>
                                  </p:stCondLst>
                                  <p:childTnLst>
                                    <p:set>
                                      <p:cBhvr>
                                        <p:cTn id="184" dur="1" fill="hold">
                                          <p:stCondLst>
                                            <p:cond delay="0"/>
                                          </p:stCondLst>
                                        </p:cTn>
                                        <p:tgtEl>
                                          <p:spTgt spid="137"/>
                                        </p:tgtEl>
                                        <p:attrNameLst>
                                          <p:attrName>style.visibility</p:attrName>
                                        </p:attrNameLst>
                                      </p:cBhvr>
                                      <p:to>
                                        <p:strVal val="visible"/>
                                      </p:to>
                                    </p:set>
                                    <p:anim calcmode="lin" valueType="num">
                                      <p:cBhvr additive="base">
                                        <p:cTn id="185" dur="500"/>
                                        <p:tgtEl>
                                          <p:spTgt spid="137"/>
                                        </p:tgtEl>
                                        <p:attrNameLst>
                                          <p:attrName>ppt_y</p:attrName>
                                        </p:attrNameLst>
                                      </p:cBhvr>
                                      <p:tavLst>
                                        <p:tav tm="0">
                                          <p:val>
                                            <p:strVal val="#ppt_y-#ppt_h*1.125000"/>
                                          </p:val>
                                        </p:tav>
                                        <p:tav tm="100000">
                                          <p:val>
                                            <p:strVal val="#ppt_y"/>
                                          </p:val>
                                        </p:tav>
                                      </p:tavLst>
                                    </p:anim>
                                    <p:animEffect transition="in" filter="wipe(down)">
                                      <p:cBhvr>
                                        <p:cTn id="186" dur="500"/>
                                        <p:tgtEl>
                                          <p:spTgt spid="137"/>
                                        </p:tgtEl>
                                      </p:cBhvr>
                                    </p:animEffect>
                                  </p:childTnLst>
                                </p:cTn>
                              </p:par>
                              <p:par>
                                <p:cTn id="187" presetID="12" presetClass="entr" presetSubtype="1" fill="hold" grpId="0" nodeType="withEffect">
                                  <p:stCondLst>
                                    <p:cond delay="0"/>
                                  </p:stCondLst>
                                  <p:childTnLst>
                                    <p:set>
                                      <p:cBhvr>
                                        <p:cTn id="188" dur="1" fill="hold">
                                          <p:stCondLst>
                                            <p:cond delay="0"/>
                                          </p:stCondLst>
                                        </p:cTn>
                                        <p:tgtEl>
                                          <p:spTgt spid="138"/>
                                        </p:tgtEl>
                                        <p:attrNameLst>
                                          <p:attrName>style.visibility</p:attrName>
                                        </p:attrNameLst>
                                      </p:cBhvr>
                                      <p:to>
                                        <p:strVal val="visible"/>
                                      </p:to>
                                    </p:set>
                                    <p:anim calcmode="lin" valueType="num">
                                      <p:cBhvr additive="base">
                                        <p:cTn id="189" dur="500"/>
                                        <p:tgtEl>
                                          <p:spTgt spid="138"/>
                                        </p:tgtEl>
                                        <p:attrNameLst>
                                          <p:attrName>ppt_y</p:attrName>
                                        </p:attrNameLst>
                                      </p:cBhvr>
                                      <p:tavLst>
                                        <p:tav tm="0">
                                          <p:val>
                                            <p:strVal val="#ppt_y-#ppt_h*1.125000"/>
                                          </p:val>
                                        </p:tav>
                                        <p:tav tm="100000">
                                          <p:val>
                                            <p:strVal val="#ppt_y"/>
                                          </p:val>
                                        </p:tav>
                                      </p:tavLst>
                                    </p:anim>
                                    <p:animEffect transition="in" filter="wipe(down)">
                                      <p:cBhvr>
                                        <p:cTn id="190" dur="500"/>
                                        <p:tgtEl>
                                          <p:spTgt spid="138"/>
                                        </p:tgtEl>
                                      </p:cBhvr>
                                    </p:animEffect>
                                  </p:childTnLst>
                                </p:cTn>
                              </p:par>
                            </p:childTnLst>
                          </p:cTn>
                        </p:par>
                      </p:childTnLst>
                    </p:cTn>
                  </p:par>
                  <p:par>
                    <p:cTn id="191" fill="hold">
                      <p:stCondLst>
                        <p:cond delay="indefinite"/>
                      </p:stCondLst>
                      <p:childTnLst>
                        <p:par>
                          <p:cTn id="192" fill="hold">
                            <p:stCondLst>
                              <p:cond delay="0"/>
                            </p:stCondLst>
                            <p:childTnLst>
                              <p:par>
                                <p:cTn id="193" presetID="0" presetClass="path" presetSubtype="0" accel="50000" decel="50000" fill="hold" grpId="0" nodeType="clickEffect">
                                  <p:stCondLst>
                                    <p:cond delay="0"/>
                                  </p:stCondLst>
                                  <p:childTnLst>
                                    <p:animMotion origin="layout" path="M -4.16667E-6 7.40741E-7 L -0.00195 0.30833 " pathEditMode="relative" rAng="0" ptsTypes="AA">
                                      <p:cBhvr>
                                        <p:cTn id="194" dur="2000" fill="hold"/>
                                        <p:tgtEl>
                                          <p:spTgt spid="105"/>
                                        </p:tgtEl>
                                        <p:attrNameLst>
                                          <p:attrName>ppt_x</p:attrName>
                                          <p:attrName>ppt_y</p:attrName>
                                        </p:attrNameLst>
                                      </p:cBhvr>
                                      <p:rCtr x="-104" y="15417"/>
                                    </p:animMotion>
                                  </p:childTnLst>
                                </p:cTn>
                              </p:par>
                              <p:par>
                                <p:cTn id="195" presetID="0" presetClass="path" presetSubtype="0" accel="50000" decel="50000" fill="hold" grpId="0" nodeType="withEffect">
                                  <p:stCondLst>
                                    <p:cond delay="0"/>
                                  </p:stCondLst>
                                  <p:childTnLst>
                                    <p:animMotion origin="layout" path="M -2.08333E-6 7.40741E-7 L -0.00299 0.31111 " pathEditMode="relative" rAng="0" ptsTypes="AA">
                                      <p:cBhvr>
                                        <p:cTn id="196" dur="2000" fill="hold"/>
                                        <p:tgtEl>
                                          <p:spTgt spid="104"/>
                                        </p:tgtEl>
                                        <p:attrNameLst>
                                          <p:attrName>ppt_x</p:attrName>
                                          <p:attrName>ppt_y</p:attrName>
                                        </p:attrNameLst>
                                      </p:cBhvr>
                                      <p:rCtr x="-156" y="15556"/>
                                    </p:animMotion>
                                  </p:childTnLst>
                                </p:cTn>
                              </p:par>
                              <p:par>
                                <p:cTn id="197" presetID="0" presetClass="path" presetSubtype="0" accel="50000" decel="50000" fill="hold" grpId="0" nodeType="withEffect">
                                  <p:stCondLst>
                                    <p:cond delay="0"/>
                                  </p:stCondLst>
                                  <p:childTnLst>
                                    <p:animMotion origin="layout" path="M 2.08333E-6 7.40741E-7 L 0.00208 0.31088 " pathEditMode="relative" rAng="0" ptsTypes="AA">
                                      <p:cBhvr>
                                        <p:cTn id="198" dur="2000" fill="hold"/>
                                        <p:tgtEl>
                                          <p:spTgt spid="103"/>
                                        </p:tgtEl>
                                        <p:attrNameLst>
                                          <p:attrName>ppt_x</p:attrName>
                                          <p:attrName>ppt_y</p:attrName>
                                        </p:attrNameLst>
                                      </p:cBhvr>
                                      <p:rCtr x="104" y="15532"/>
                                    </p:animMotion>
                                  </p:childTnLst>
                                </p:cTn>
                              </p:par>
                              <p:par>
                                <p:cTn id="199" presetID="0" presetClass="path" presetSubtype="0" accel="50000" decel="50000" fill="hold" grpId="0" nodeType="withEffect">
                                  <p:stCondLst>
                                    <p:cond delay="0"/>
                                  </p:stCondLst>
                                  <p:childTnLst>
                                    <p:animMotion origin="layout" path="M 2.08333E-6 7.40741E-7 L -0.00026 0.31111 " pathEditMode="relative" rAng="0" ptsTypes="AA">
                                      <p:cBhvr>
                                        <p:cTn id="200" dur="2000" fill="hold"/>
                                        <p:tgtEl>
                                          <p:spTgt spid="102"/>
                                        </p:tgtEl>
                                        <p:attrNameLst>
                                          <p:attrName>ppt_x</p:attrName>
                                          <p:attrName>ppt_y</p:attrName>
                                        </p:attrNameLst>
                                      </p:cBhvr>
                                      <p:rCtr x="-13" y="15556"/>
                                    </p:animMotion>
                                  </p:childTnLst>
                                </p:cTn>
                              </p:par>
                              <p:par>
                                <p:cTn id="201" presetID="0" presetClass="path" presetSubtype="0" accel="50000" decel="50000" fill="hold" grpId="0" nodeType="withEffect">
                                  <p:stCondLst>
                                    <p:cond delay="0"/>
                                  </p:stCondLst>
                                  <p:childTnLst>
                                    <p:animMotion origin="layout" path="M -1.45833E-6 7.40741E-7 L 0.00248 0.31204 " pathEditMode="relative" rAng="0" ptsTypes="AA">
                                      <p:cBhvr>
                                        <p:cTn id="202" dur="2000" fill="hold"/>
                                        <p:tgtEl>
                                          <p:spTgt spid="101"/>
                                        </p:tgtEl>
                                        <p:attrNameLst>
                                          <p:attrName>ppt_x</p:attrName>
                                          <p:attrName>ppt_y</p:attrName>
                                        </p:attrNameLst>
                                      </p:cBhvr>
                                      <p:rCtr x="117" y="15602"/>
                                    </p:animMotion>
                                  </p:childTnLst>
                                </p:cTn>
                              </p:par>
                              <p:par>
                                <p:cTn id="203" presetID="0" presetClass="path" presetSubtype="0" accel="50000" decel="50000" fill="hold" grpId="0" nodeType="withEffect">
                                  <p:stCondLst>
                                    <p:cond delay="0"/>
                                  </p:stCondLst>
                                  <p:childTnLst>
                                    <p:animMotion origin="layout" path="M -1.45833E-6 7.40741E-7 L 0.00039 0.31088 " pathEditMode="relative" rAng="0" ptsTypes="AA">
                                      <p:cBhvr>
                                        <p:cTn id="204" dur="2000" fill="hold"/>
                                        <p:tgtEl>
                                          <p:spTgt spid="100"/>
                                        </p:tgtEl>
                                        <p:attrNameLst>
                                          <p:attrName>ppt_x</p:attrName>
                                          <p:attrName>ppt_y</p:attrName>
                                        </p:attrNameLst>
                                      </p:cBhvr>
                                      <p:rCtr x="13" y="15532"/>
                                    </p:animMotion>
                                  </p:childTnLst>
                                </p:cTn>
                              </p:par>
                              <p:par>
                                <p:cTn id="205" presetID="0" presetClass="path" presetSubtype="0" accel="50000" decel="50000" fill="hold" grpId="0" nodeType="withEffect">
                                  <p:stCondLst>
                                    <p:cond delay="0"/>
                                  </p:stCondLst>
                                  <p:childTnLst>
                                    <p:animMotion origin="layout" path="M 2.70833E-6 2.22222E-6 L 0.00052 0.31111 " pathEditMode="relative" rAng="0" ptsTypes="AA">
                                      <p:cBhvr>
                                        <p:cTn id="206" dur="2000" fill="hold"/>
                                        <p:tgtEl>
                                          <p:spTgt spid="99"/>
                                        </p:tgtEl>
                                        <p:attrNameLst>
                                          <p:attrName>ppt_x</p:attrName>
                                          <p:attrName>ppt_y</p:attrName>
                                        </p:attrNameLst>
                                      </p:cBhvr>
                                      <p:rCtr x="26" y="15556"/>
                                    </p:animMotion>
                                  </p:childTnLst>
                                </p:cTn>
                              </p:par>
                              <p:par>
                                <p:cTn id="207" presetID="0" presetClass="path" presetSubtype="0" accel="50000" decel="50000" fill="hold" grpId="0" nodeType="withEffect">
                                  <p:stCondLst>
                                    <p:cond delay="0"/>
                                  </p:stCondLst>
                                  <p:childTnLst>
                                    <p:animMotion origin="layout" path="M 2.91667E-6 2.22222E-6 L 0.00052 0.31111 " pathEditMode="relative" rAng="0" ptsTypes="AA">
                                      <p:cBhvr>
                                        <p:cTn id="208" dur="2000" fill="hold"/>
                                        <p:tgtEl>
                                          <p:spTgt spid="98"/>
                                        </p:tgtEl>
                                        <p:attrNameLst>
                                          <p:attrName>ppt_x</p:attrName>
                                          <p:attrName>ppt_y</p:attrName>
                                        </p:attrNameLst>
                                      </p:cBhvr>
                                      <p:rCtr x="26" y="15556"/>
                                    </p:animMotion>
                                  </p:childTnLst>
                                </p:cTn>
                              </p:par>
                              <p:par>
                                <p:cTn id="209" presetID="0" presetClass="path" presetSubtype="0" accel="50000" decel="50000" fill="hold" grpId="0" nodeType="withEffect">
                                  <p:stCondLst>
                                    <p:cond delay="0"/>
                                  </p:stCondLst>
                                  <p:childTnLst>
                                    <p:animMotion origin="layout" path="M -4.375E-6 2.22222E-6 L 0.00105 0.31088 " pathEditMode="relative" rAng="0" ptsTypes="AA">
                                      <p:cBhvr>
                                        <p:cTn id="210" dur="2000" fill="hold"/>
                                        <p:tgtEl>
                                          <p:spTgt spid="97"/>
                                        </p:tgtEl>
                                        <p:attrNameLst>
                                          <p:attrName>ppt_x</p:attrName>
                                          <p:attrName>ppt_y</p:attrName>
                                        </p:attrNameLst>
                                      </p:cBhvr>
                                      <p:rCtr x="52" y="15532"/>
                                    </p:animMotion>
                                  </p:childTnLst>
                                </p:cTn>
                              </p:par>
                              <p:par>
                                <p:cTn id="211" presetID="0" presetClass="path" presetSubtype="0" accel="50000" decel="50000" fill="hold" grpId="0" nodeType="withEffect">
                                  <p:stCondLst>
                                    <p:cond delay="0"/>
                                  </p:stCondLst>
                                  <p:childTnLst>
                                    <p:animMotion origin="layout" path="M -3.54167E-6 2.22222E-6 L -3.54167E-6 0.31088 " pathEditMode="relative" rAng="0" ptsTypes="AA">
                                      <p:cBhvr>
                                        <p:cTn id="212" dur="2000" fill="hold"/>
                                        <p:tgtEl>
                                          <p:spTgt spid="96"/>
                                        </p:tgtEl>
                                        <p:attrNameLst>
                                          <p:attrName>ppt_x</p:attrName>
                                          <p:attrName>ppt_y</p:attrName>
                                        </p:attrNameLst>
                                      </p:cBhvr>
                                      <p:rCtr x="0" y="15532"/>
                                    </p:animMotion>
                                  </p:childTnLst>
                                </p:cTn>
                              </p:par>
                              <p:par>
                                <p:cTn id="213" presetID="0" presetClass="path" presetSubtype="0" accel="50000" decel="50000" fill="hold" grpId="0" nodeType="withEffect">
                                  <p:stCondLst>
                                    <p:cond delay="0"/>
                                  </p:stCondLst>
                                  <p:childTnLst>
                                    <p:animMotion origin="layout" path="M -2.5E-6 3.7037E-7 L -0.00013 0.30926 " pathEditMode="relative" rAng="0" ptsTypes="AA">
                                      <p:cBhvr>
                                        <p:cTn id="214" dur="2000" fill="hold"/>
                                        <p:tgtEl>
                                          <p:spTgt spid="95"/>
                                        </p:tgtEl>
                                        <p:attrNameLst>
                                          <p:attrName>ppt_x</p:attrName>
                                          <p:attrName>ppt_y</p:attrName>
                                        </p:attrNameLst>
                                      </p:cBhvr>
                                      <p:rCtr x="-13" y="15463"/>
                                    </p:animMotion>
                                  </p:childTnLst>
                                </p:cTn>
                              </p:par>
                              <p:par>
                                <p:cTn id="215" presetID="0" presetClass="path" presetSubtype="0" accel="50000" decel="50000" fill="hold" grpId="0" nodeType="withEffect">
                                  <p:stCondLst>
                                    <p:cond delay="0"/>
                                  </p:stCondLst>
                                  <p:childTnLst>
                                    <p:animMotion origin="layout" path="M -2.08333E-7 -7.40741E-7 L 0.00052 0.31042 " pathEditMode="relative" rAng="0" ptsTypes="AA">
                                      <p:cBhvr>
                                        <p:cTn id="216" dur="2000" fill="hold"/>
                                        <p:tgtEl>
                                          <p:spTgt spid="94"/>
                                        </p:tgtEl>
                                        <p:attrNameLst>
                                          <p:attrName>ppt_x</p:attrName>
                                          <p:attrName>ppt_y</p:attrName>
                                        </p:attrNameLst>
                                      </p:cBhvr>
                                      <p:rCtr x="26" y="15509"/>
                                    </p:animMotion>
                                  </p:childTnLst>
                                </p:cTn>
                              </p:par>
                              <p:par>
                                <p:cTn id="217" presetID="0" presetClass="path" presetSubtype="0" accel="50000" decel="50000" fill="hold" grpId="0" nodeType="withEffect">
                                  <p:stCondLst>
                                    <p:cond delay="0"/>
                                  </p:stCondLst>
                                  <p:childTnLst>
                                    <p:animMotion origin="layout" path="M 1.04167E-6 2.22222E-6 L 0.00065 0.31157 " pathEditMode="relative" rAng="0" ptsTypes="AA">
                                      <p:cBhvr>
                                        <p:cTn id="218" dur="2000" fill="hold"/>
                                        <p:tgtEl>
                                          <p:spTgt spid="93"/>
                                        </p:tgtEl>
                                        <p:attrNameLst>
                                          <p:attrName>ppt_x</p:attrName>
                                          <p:attrName>ppt_y</p:attrName>
                                        </p:attrNameLst>
                                      </p:cBhvr>
                                      <p:rCtr x="26" y="15579"/>
                                    </p:animMotion>
                                  </p:childTnLst>
                                </p:cTn>
                              </p:par>
                              <p:par>
                                <p:cTn id="219" presetID="0" presetClass="path" presetSubtype="0" accel="50000" decel="50000" fill="hold" grpId="0" nodeType="withEffect">
                                  <p:stCondLst>
                                    <p:cond delay="0"/>
                                  </p:stCondLst>
                                  <p:childTnLst>
                                    <p:animMotion origin="layout" path="M 2.5E-6 2.22222E-6 L 0.00078 0.31111 " pathEditMode="relative" rAng="0" ptsTypes="AA">
                                      <p:cBhvr>
                                        <p:cTn id="220" dur="2000" fill="hold"/>
                                        <p:tgtEl>
                                          <p:spTgt spid="92"/>
                                        </p:tgtEl>
                                        <p:attrNameLst>
                                          <p:attrName>ppt_x</p:attrName>
                                          <p:attrName>ppt_y</p:attrName>
                                        </p:attrNameLst>
                                      </p:cBhvr>
                                      <p:rCtr x="39" y="15556"/>
                                    </p:animMotion>
                                  </p:childTnLst>
                                </p:cTn>
                              </p:par>
                              <p:par>
                                <p:cTn id="221" presetID="0" presetClass="path" presetSubtype="0" accel="50000" decel="50000" fill="hold" grpId="0" nodeType="withEffect">
                                  <p:stCondLst>
                                    <p:cond delay="0"/>
                                  </p:stCondLst>
                                  <p:childTnLst>
                                    <p:animMotion origin="layout" path="M 3.75E-6 2.22222E-6 L -0.00013 0.31111 " pathEditMode="relative" rAng="0" ptsTypes="AA">
                                      <p:cBhvr>
                                        <p:cTn id="222" dur="2000" fill="hold"/>
                                        <p:tgtEl>
                                          <p:spTgt spid="91"/>
                                        </p:tgtEl>
                                        <p:attrNameLst>
                                          <p:attrName>ppt_x</p:attrName>
                                          <p:attrName>ppt_y</p:attrName>
                                        </p:attrNameLst>
                                      </p:cBhvr>
                                      <p:rCtr x="-13" y="15556"/>
                                    </p:animMotion>
                                  </p:childTnLst>
                                </p:cTn>
                              </p:par>
                              <p:par>
                                <p:cTn id="223" presetID="0" presetClass="path" presetSubtype="0" accel="50000" decel="50000" fill="hold" grpId="0" nodeType="withEffect">
                                  <p:stCondLst>
                                    <p:cond delay="0"/>
                                  </p:stCondLst>
                                  <p:childTnLst>
                                    <p:animMotion origin="layout" path="M -4.79167E-6 -7.40741E-7 L -4.79167E-6 0.31065 " pathEditMode="relative" rAng="0" ptsTypes="AA">
                                      <p:cBhvr>
                                        <p:cTn id="224" dur="2000" fill="hold"/>
                                        <p:tgtEl>
                                          <p:spTgt spid="90"/>
                                        </p:tgtEl>
                                        <p:attrNameLst>
                                          <p:attrName>ppt_x</p:attrName>
                                          <p:attrName>ppt_y</p:attrName>
                                        </p:attrNameLst>
                                      </p:cBhvr>
                                      <p:rCtr x="0" y="15532"/>
                                    </p:animMotion>
                                  </p:childTnLst>
                                </p:cTn>
                              </p:par>
                              <p:par>
                                <p:cTn id="225" presetID="1" presetClass="exit" presetSubtype="0" fill="hold" grpId="1" nodeType="withEffect">
                                  <p:stCondLst>
                                    <p:cond delay="0"/>
                                  </p:stCondLst>
                                  <p:childTnLst>
                                    <p:set>
                                      <p:cBhvr>
                                        <p:cTn id="226" dur="1" fill="hold">
                                          <p:stCondLst>
                                            <p:cond delay="0"/>
                                          </p:stCondLst>
                                        </p:cTn>
                                        <p:tgtEl>
                                          <p:spTgt spid="71"/>
                                        </p:tgtEl>
                                        <p:attrNameLst>
                                          <p:attrName>style.visibility</p:attrName>
                                        </p:attrNameLst>
                                      </p:cBhvr>
                                      <p:to>
                                        <p:strVal val="hidden"/>
                                      </p:to>
                                    </p:set>
                                  </p:childTnLst>
                                </p:cTn>
                              </p:par>
                              <p:par>
                                <p:cTn id="227" presetID="1" presetClass="exit" presetSubtype="0" fill="hold" grpId="1" nodeType="withEffect">
                                  <p:stCondLst>
                                    <p:cond delay="0"/>
                                  </p:stCondLst>
                                  <p:childTnLst>
                                    <p:set>
                                      <p:cBhvr>
                                        <p:cTn id="228" dur="1" fill="hold">
                                          <p:stCondLst>
                                            <p:cond delay="0"/>
                                          </p:stCondLst>
                                        </p:cTn>
                                        <p:tgtEl>
                                          <p:spTgt spid="73"/>
                                        </p:tgtEl>
                                        <p:attrNameLst>
                                          <p:attrName>style.visibility</p:attrName>
                                        </p:attrNameLst>
                                      </p:cBhvr>
                                      <p:to>
                                        <p:strVal val="hidden"/>
                                      </p:to>
                                    </p:set>
                                  </p:childTnLst>
                                </p:cTn>
                              </p:par>
                              <p:par>
                                <p:cTn id="229" presetID="1" presetClass="exit" presetSubtype="0" fill="hold" grpId="1" nodeType="withEffect">
                                  <p:stCondLst>
                                    <p:cond delay="0"/>
                                  </p:stCondLst>
                                  <p:childTnLst>
                                    <p:set>
                                      <p:cBhvr>
                                        <p:cTn id="230" dur="1" fill="hold">
                                          <p:stCondLst>
                                            <p:cond delay="0"/>
                                          </p:stCondLst>
                                        </p:cTn>
                                        <p:tgtEl>
                                          <p:spTgt spid="72"/>
                                        </p:tgtEl>
                                        <p:attrNameLst>
                                          <p:attrName>style.visibility</p:attrName>
                                        </p:attrNameLst>
                                      </p:cBhvr>
                                      <p:to>
                                        <p:strVal val="hidden"/>
                                      </p:to>
                                    </p:set>
                                  </p:childTnLst>
                                </p:cTn>
                              </p:par>
                              <p:par>
                                <p:cTn id="231" presetID="1" presetClass="exit" presetSubtype="0" fill="hold" grpId="1" nodeType="withEffect">
                                  <p:stCondLst>
                                    <p:cond delay="0"/>
                                  </p:stCondLst>
                                  <p:childTnLst>
                                    <p:set>
                                      <p:cBhvr>
                                        <p:cTn id="232" dur="1" fill="hold">
                                          <p:stCondLst>
                                            <p:cond delay="0"/>
                                          </p:stCondLst>
                                        </p:cTn>
                                        <p:tgtEl>
                                          <p:spTgt spid="74"/>
                                        </p:tgtEl>
                                        <p:attrNameLst>
                                          <p:attrName>style.visibility</p:attrName>
                                        </p:attrNameLst>
                                      </p:cBhvr>
                                      <p:to>
                                        <p:strVal val="hidden"/>
                                      </p:to>
                                    </p:set>
                                  </p:childTnLst>
                                </p:cTn>
                              </p:par>
                              <p:par>
                                <p:cTn id="233" presetID="1" presetClass="exit" presetSubtype="0" fill="hold" grpId="1" nodeType="withEffect">
                                  <p:stCondLst>
                                    <p:cond delay="0"/>
                                  </p:stCondLst>
                                  <p:childTnLst>
                                    <p:set>
                                      <p:cBhvr>
                                        <p:cTn id="234" dur="1" fill="hold">
                                          <p:stCondLst>
                                            <p:cond delay="0"/>
                                          </p:stCondLst>
                                        </p:cTn>
                                        <p:tgtEl>
                                          <p:spTgt spid="68"/>
                                        </p:tgtEl>
                                        <p:attrNameLst>
                                          <p:attrName>style.visibility</p:attrName>
                                        </p:attrNameLst>
                                      </p:cBhvr>
                                      <p:to>
                                        <p:strVal val="hidden"/>
                                      </p:to>
                                    </p:set>
                                  </p:childTnLst>
                                </p:cTn>
                              </p:par>
                              <p:par>
                                <p:cTn id="235" presetID="1" presetClass="exit" presetSubtype="0" fill="hold" grpId="1" nodeType="withEffect">
                                  <p:stCondLst>
                                    <p:cond delay="0"/>
                                  </p:stCondLst>
                                  <p:childTnLst>
                                    <p:set>
                                      <p:cBhvr>
                                        <p:cTn id="236" dur="1" fill="hold">
                                          <p:stCondLst>
                                            <p:cond delay="0"/>
                                          </p:stCondLst>
                                        </p:cTn>
                                        <p:tgtEl>
                                          <p:spTgt spid="67"/>
                                        </p:tgtEl>
                                        <p:attrNameLst>
                                          <p:attrName>style.visibility</p:attrName>
                                        </p:attrNameLst>
                                      </p:cBhvr>
                                      <p:to>
                                        <p:strVal val="hidden"/>
                                      </p:to>
                                    </p:set>
                                  </p:childTnLst>
                                </p:cTn>
                              </p:par>
                              <p:par>
                                <p:cTn id="237" presetID="1" presetClass="exit" presetSubtype="0" fill="hold" grpId="1" nodeType="withEffect">
                                  <p:stCondLst>
                                    <p:cond delay="0"/>
                                  </p:stCondLst>
                                  <p:childTnLst>
                                    <p:set>
                                      <p:cBhvr>
                                        <p:cTn id="238" dur="1" fill="hold">
                                          <p:stCondLst>
                                            <p:cond delay="0"/>
                                          </p:stCondLst>
                                        </p:cTn>
                                        <p:tgtEl>
                                          <p:spTgt spid="69"/>
                                        </p:tgtEl>
                                        <p:attrNameLst>
                                          <p:attrName>style.visibility</p:attrName>
                                        </p:attrNameLst>
                                      </p:cBhvr>
                                      <p:to>
                                        <p:strVal val="hidden"/>
                                      </p:to>
                                    </p:set>
                                  </p:childTnLst>
                                </p:cTn>
                              </p:par>
                              <p:par>
                                <p:cTn id="239" presetID="1" presetClass="exit" presetSubtype="0" fill="hold" grpId="1" nodeType="withEffect">
                                  <p:stCondLst>
                                    <p:cond delay="0"/>
                                  </p:stCondLst>
                                  <p:childTnLst>
                                    <p:set>
                                      <p:cBhvr>
                                        <p:cTn id="240" dur="1" fill="hold">
                                          <p:stCondLst>
                                            <p:cond delay="0"/>
                                          </p:stCondLst>
                                        </p:cTn>
                                        <p:tgtEl>
                                          <p:spTgt spid="70"/>
                                        </p:tgtEl>
                                        <p:attrNameLst>
                                          <p:attrName>style.visibility</p:attrName>
                                        </p:attrNameLst>
                                      </p:cBhvr>
                                      <p:to>
                                        <p:strVal val="hidden"/>
                                      </p:to>
                                    </p:set>
                                  </p:childTnLst>
                                </p:cTn>
                              </p:par>
                              <p:par>
                                <p:cTn id="241" presetID="1" presetClass="exit" presetSubtype="0" fill="hold" grpId="1" nodeType="withEffect">
                                  <p:stCondLst>
                                    <p:cond delay="0"/>
                                  </p:stCondLst>
                                  <p:childTnLst>
                                    <p:set>
                                      <p:cBhvr>
                                        <p:cTn id="242" dur="1" fill="hold">
                                          <p:stCondLst>
                                            <p:cond delay="0"/>
                                          </p:stCondLst>
                                        </p:cTn>
                                        <p:tgtEl>
                                          <p:spTgt spid="66"/>
                                        </p:tgtEl>
                                        <p:attrNameLst>
                                          <p:attrName>style.visibility</p:attrName>
                                        </p:attrNameLst>
                                      </p:cBhvr>
                                      <p:to>
                                        <p:strVal val="hidden"/>
                                      </p:to>
                                    </p:set>
                                  </p:childTnLst>
                                </p:cTn>
                              </p:par>
                              <p:par>
                                <p:cTn id="243" presetID="1" presetClass="exit" presetSubtype="0" fill="hold" grpId="1" nodeType="withEffect">
                                  <p:stCondLst>
                                    <p:cond delay="0"/>
                                  </p:stCondLst>
                                  <p:childTnLst>
                                    <p:set>
                                      <p:cBhvr>
                                        <p:cTn id="244" dur="1" fill="hold">
                                          <p:stCondLst>
                                            <p:cond delay="0"/>
                                          </p:stCondLst>
                                        </p:cTn>
                                        <p:tgtEl>
                                          <p:spTgt spid="63"/>
                                        </p:tgtEl>
                                        <p:attrNameLst>
                                          <p:attrName>style.visibility</p:attrName>
                                        </p:attrNameLst>
                                      </p:cBhvr>
                                      <p:to>
                                        <p:strVal val="hidden"/>
                                      </p:to>
                                    </p:set>
                                  </p:childTnLst>
                                </p:cTn>
                              </p:par>
                              <p:par>
                                <p:cTn id="245" presetID="1" presetClass="exit" presetSubtype="0" fill="hold" grpId="1" nodeType="withEffect">
                                  <p:stCondLst>
                                    <p:cond delay="0"/>
                                  </p:stCondLst>
                                  <p:childTnLst>
                                    <p:set>
                                      <p:cBhvr>
                                        <p:cTn id="246" dur="1" fill="hold">
                                          <p:stCondLst>
                                            <p:cond delay="0"/>
                                          </p:stCondLst>
                                        </p:cTn>
                                        <p:tgtEl>
                                          <p:spTgt spid="65"/>
                                        </p:tgtEl>
                                        <p:attrNameLst>
                                          <p:attrName>style.visibility</p:attrName>
                                        </p:attrNameLst>
                                      </p:cBhvr>
                                      <p:to>
                                        <p:strVal val="hidden"/>
                                      </p:to>
                                    </p:set>
                                  </p:childTnLst>
                                </p:cTn>
                              </p:par>
                              <p:par>
                                <p:cTn id="247" presetID="1" presetClass="exit" presetSubtype="0" fill="hold" grpId="1" nodeType="withEffect">
                                  <p:stCondLst>
                                    <p:cond delay="0"/>
                                  </p:stCondLst>
                                  <p:childTnLst>
                                    <p:set>
                                      <p:cBhvr>
                                        <p:cTn id="248" dur="1" fill="hold">
                                          <p:stCondLst>
                                            <p:cond delay="0"/>
                                          </p:stCondLst>
                                        </p:cTn>
                                        <p:tgtEl>
                                          <p:spTgt spid="64"/>
                                        </p:tgtEl>
                                        <p:attrNameLst>
                                          <p:attrName>style.visibility</p:attrName>
                                        </p:attrNameLst>
                                      </p:cBhvr>
                                      <p:to>
                                        <p:strVal val="hidden"/>
                                      </p:to>
                                    </p:set>
                                  </p:childTnLst>
                                </p:cTn>
                              </p:par>
                              <p:par>
                                <p:cTn id="249" presetID="1" presetClass="exit" presetSubtype="0" fill="hold" grpId="1" nodeType="withEffect">
                                  <p:stCondLst>
                                    <p:cond delay="0"/>
                                  </p:stCondLst>
                                  <p:childTnLst>
                                    <p:set>
                                      <p:cBhvr>
                                        <p:cTn id="250" dur="1" fill="hold">
                                          <p:stCondLst>
                                            <p:cond delay="0"/>
                                          </p:stCondLst>
                                        </p:cTn>
                                        <p:tgtEl>
                                          <p:spTgt spid="59"/>
                                        </p:tgtEl>
                                        <p:attrNameLst>
                                          <p:attrName>style.visibility</p:attrName>
                                        </p:attrNameLst>
                                      </p:cBhvr>
                                      <p:to>
                                        <p:strVal val="hidden"/>
                                      </p:to>
                                    </p:set>
                                  </p:childTnLst>
                                </p:cTn>
                              </p:par>
                              <p:par>
                                <p:cTn id="251" presetID="1" presetClass="exit" presetSubtype="0" fill="hold" grpId="1" nodeType="withEffect">
                                  <p:stCondLst>
                                    <p:cond delay="0"/>
                                  </p:stCondLst>
                                  <p:childTnLst>
                                    <p:set>
                                      <p:cBhvr>
                                        <p:cTn id="252" dur="1" fill="hold">
                                          <p:stCondLst>
                                            <p:cond delay="0"/>
                                          </p:stCondLst>
                                        </p:cTn>
                                        <p:tgtEl>
                                          <p:spTgt spid="61"/>
                                        </p:tgtEl>
                                        <p:attrNameLst>
                                          <p:attrName>style.visibility</p:attrName>
                                        </p:attrNameLst>
                                      </p:cBhvr>
                                      <p:to>
                                        <p:strVal val="hidden"/>
                                      </p:to>
                                    </p:set>
                                  </p:childTnLst>
                                </p:cTn>
                              </p:par>
                              <p:par>
                                <p:cTn id="253" presetID="1" presetClass="exit" presetSubtype="0" fill="hold" grpId="1" nodeType="withEffect">
                                  <p:stCondLst>
                                    <p:cond delay="0"/>
                                  </p:stCondLst>
                                  <p:childTnLst>
                                    <p:set>
                                      <p:cBhvr>
                                        <p:cTn id="254" dur="1" fill="hold">
                                          <p:stCondLst>
                                            <p:cond delay="0"/>
                                          </p:stCondLst>
                                        </p:cTn>
                                        <p:tgtEl>
                                          <p:spTgt spid="60"/>
                                        </p:tgtEl>
                                        <p:attrNameLst>
                                          <p:attrName>style.visibility</p:attrName>
                                        </p:attrNameLst>
                                      </p:cBhvr>
                                      <p:to>
                                        <p:strVal val="hidden"/>
                                      </p:to>
                                    </p:set>
                                  </p:childTnLst>
                                </p:cTn>
                              </p:par>
                              <p:par>
                                <p:cTn id="255" presetID="1" presetClass="exit" presetSubtype="0" fill="hold" grpId="1" nodeType="withEffect">
                                  <p:stCondLst>
                                    <p:cond delay="0"/>
                                  </p:stCondLst>
                                  <p:childTnLst>
                                    <p:set>
                                      <p:cBhvr>
                                        <p:cTn id="256" dur="1" fill="hold">
                                          <p:stCondLst>
                                            <p:cond delay="0"/>
                                          </p:stCondLst>
                                        </p:cTn>
                                        <p:tgtEl>
                                          <p:spTgt spid="62"/>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1" presetClass="entr" presetSubtype="0" fill="hold" nodeType="clickEffect">
                                  <p:stCondLst>
                                    <p:cond delay="0"/>
                                  </p:stCondLst>
                                  <p:childTnLst>
                                    <p:set>
                                      <p:cBhvr>
                                        <p:cTn id="260" dur="1" fill="hold">
                                          <p:stCondLst>
                                            <p:cond delay="0"/>
                                          </p:stCondLst>
                                        </p:cTn>
                                        <p:tgtEl>
                                          <p:spTgt spid="139"/>
                                        </p:tgtEl>
                                        <p:attrNameLst>
                                          <p:attrName>style.visibility</p:attrName>
                                        </p:attrNameLst>
                                      </p:cBhvr>
                                      <p:to>
                                        <p:strVal val="visible"/>
                                      </p:to>
                                    </p:set>
                                  </p:childTnLst>
                                </p:cTn>
                              </p:par>
                              <p:par>
                                <p:cTn id="261" presetID="1" presetClass="entr" presetSubtype="0" fill="hold" nodeType="withEffect">
                                  <p:stCondLst>
                                    <p:cond delay="0"/>
                                  </p:stCondLst>
                                  <p:childTnLst>
                                    <p:set>
                                      <p:cBhvr>
                                        <p:cTn id="262" dur="1" fill="hold">
                                          <p:stCondLst>
                                            <p:cond delay="0"/>
                                          </p:stCondLst>
                                        </p:cTn>
                                        <p:tgtEl>
                                          <p:spTgt spid="140"/>
                                        </p:tgtEl>
                                        <p:attrNameLst>
                                          <p:attrName>style.visibility</p:attrName>
                                        </p:attrNameLst>
                                      </p:cBhvr>
                                      <p:to>
                                        <p:strVal val="visible"/>
                                      </p:to>
                                    </p:set>
                                  </p:childTnLst>
                                </p:cTn>
                              </p:par>
                              <p:par>
                                <p:cTn id="263" presetID="1" presetClass="entr" presetSubtype="0" fill="hold" nodeType="withEffect">
                                  <p:stCondLst>
                                    <p:cond delay="0"/>
                                  </p:stCondLst>
                                  <p:childTnLst>
                                    <p:set>
                                      <p:cBhvr>
                                        <p:cTn id="264" dur="1" fill="hold">
                                          <p:stCondLst>
                                            <p:cond delay="0"/>
                                          </p:stCondLst>
                                        </p:cTn>
                                        <p:tgtEl>
                                          <p:spTgt spid="141"/>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142"/>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143"/>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144"/>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145"/>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146"/>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presetID="12" presetClass="entr" presetSubtype="1" fill="hold" grpId="0" nodeType="clickEffect">
                                  <p:stCondLst>
                                    <p:cond delay="0"/>
                                  </p:stCondLst>
                                  <p:childTnLst>
                                    <p:set>
                                      <p:cBhvr>
                                        <p:cTn id="278" dur="1" fill="hold">
                                          <p:stCondLst>
                                            <p:cond delay="0"/>
                                          </p:stCondLst>
                                        </p:cTn>
                                        <p:tgtEl>
                                          <p:spTgt spid="124"/>
                                        </p:tgtEl>
                                        <p:attrNameLst>
                                          <p:attrName>style.visibility</p:attrName>
                                        </p:attrNameLst>
                                      </p:cBhvr>
                                      <p:to>
                                        <p:strVal val="visible"/>
                                      </p:to>
                                    </p:set>
                                    <p:anim calcmode="lin" valueType="num">
                                      <p:cBhvr additive="base">
                                        <p:cTn id="279" dur="500"/>
                                        <p:tgtEl>
                                          <p:spTgt spid="124"/>
                                        </p:tgtEl>
                                        <p:attrNameLst>
                                          <p:attrName>ppt_y</p:attrName>
                                        </p:attrNameLst>
                                      </p:cBhvr>
                                      <p:tavLst>
                                        <p:tav tm="0">
                                          <p:val>
                                            <p:strVal val="#ppt_y-#ppt_h*1.125000"/>
                                          </p:val>
                                        </p:tav>
                                        <p:tav tm="100000">
                                          <p:val>
                                            <p:strVal val="#ppt_y"/>
                                          </p:val>
                                        </p:tav>
                                      </p:tavLst>
                                    </p:anim>
                                    <p:animEffect transition="in" filter="wipe(down)">
                                      <p:cBhvr>
                                        <p:cTn id="280" dur="500"/>
                                        <p:tgtEl>
                                          <p:spTgt spid="124"/>
                                        </p:tgtEl>
                                      </p:cBhvr>
                                    </p:animEffect>
                                  </p:childTnLst>
                                </p:cTn>
                              </p:par>
                              <p:par>
                                <p:cTn id="281" presetID="12" presetClass="entr" presetSubtype="1" fill="hold" grpId="0" nodeType="withEffect">
                                  <p:stCondLst>
                                    <p:cond delay="0"/>
                                  </p:stCondLst>
                                  <p:childTnLst>
                                    <p:set>
                                      <p:cBhvr>
                                        <p:cTn id="282" dur="1" fill="hold">
                                          <p:stCondLst>
                                            <p:cond delay="0"/>
                                          </p:stCondLst>
                                        </p:cTn>
                                        <p:tgtEl>
                                          <p:spTgt spid="147"/>
                                        </p:tgtEl>
                                        <p:attrNameLst>
                                          <p:attrName>style.visibility</p:attrName>
                                        </p:attrNameLst>
                                      </p:cBhvr>
                                      <p:to>
                                        <p:strVal val="visible"/>
                                      </p:to>
                                    </p:set>
                                    <p:anim calcmode="lin" valueType="num">
                                      <p:cBhvr additive="base">
                                        <p:cTn id="283" dur="500"/>
                                        <p:tgtEl>
                                          <p:spTgt spid="147"/>
                                        </p:tgtEl>
                                        <p:attrNameLst>
                                          <p:attrName>ppt_y</p:attrName>
                                        </p:attrNameLst>
                                      </p:cBhvr>
                                      <p:tavLst>
                                        <p:tav tm="0">
                                          <p:val>
                                            <p:strVal val="#ppt_y-#ppt_h*1.125000"/>
                                          </p:val>
                                        </p:tav>
                                        <p:tav tm="100000">
                                          <p:val>
                                            <p:strVal val="#ppt_y"/>
                                          </p:val>
                                        </p:tav>
                                      </p:tavLst>
                                    </p:anim>
                                    <p:animEffect transition="in" filter="wipe(down)">
                                      <p:cBhvr>
                                        <p:cTn id="284" dur="500"/>
                                        <p:tgtEl>
                                          <p:spTgt spid="147"/>
                                        </p:tgtEl>
                                      </p:cBhvr>
                                    </p:animEffect>
                                  </p:childTnLst>
                                </p:cTn>
                              </p:par>
                              <p:par>
                                <p:cTn id="285" presetID="12" presetClass="entr" presetSubtype="1" fill="hold" grpId="0" nodeType="withEffect">
                                  <p:stCondLst>
                                    <p:cond delay="0"/>
                                  </p:stCondLst>
                                  <p:childTnLst>
                                    <p:set>
                                      <p:cBhvr>
                                        <p:cTn id="286" dur="1" fill="hold">
                                          <p:stCondLst>
                                            <p:cond delay="0"/>
                                          </p:stCondLst>
                                        </p:cTn>
                                        <p:tgtEl>
                                          <p:spTgt spid="148"/>
                                        </p:tgtEl>
                                        <p:attrNameLst>
                                          <p:attrName>style.visibility</p:attrName>
                                        </p:attrNameLst>
                                      </p:cBhvr>
                                      <p:to>
                                        <p:strVal val="visible"/>
                                      </p:to>
                                    </p:set>
                                    <p:anim calcmode="lin" valueType="num">
                                      <p:cBhvr additive="base">
                                        <p:cTn id="287" dur="500"/>
                                        <p:tgtEl>
                                          <p:spTgt spid="148"/>
                                        </p:tgtEl>
                                        <p:attrNameLst>
                                          <p:attrName>ppt_y</p:attrName>
                                        </p:attrNameLst>
                                      </p:cBhvr>
                                      <p:tavLst>
                                        <p:tav tm="0">
                                          <p:val>
                                            <p:strVal val="#ppt_y-#ppt_h*1.125000"/>
                                          </p:val>
                                        </p:tav>
                                        <p:tav tm="100000">
                                          <p:val>
                                            <p:strVal val="#ppt_y"/>
                                          </p:val>
                                        </p:tav>
                                      </p:tavLst>
                                    </p:anim>
                                    <p:animEffect transition="in" filter="wipe(down)">
                                      <p:cBhvr>
                                        <p:cTn id="288" dur="500"/>
                                        <p:tgtEl>
                                          <p:spTgt spid="148"/>
                                        </p:tgtEl>
                                      </p:cBhvr>
                                    </p:animEffect>
                                  </p:childTnLst>
                                </p:cTn>
                              </p:par>
                              <p:par>
                                <p:cTn id="289" presetID="12" presetClass="entr" presetSubtype="1" fill="hold" grpId="0" nodeType="withEffect">
                                  <p:stCondLst>
                                    <p:cond delay="0"/>
                                  </p:stCondLst>
                                  <p:childTnLst>
                                    <p:set>
                                      <p:cBhvr>
                                        <p:cTn id="290" dur="1" fill="hold">
                                          <p:stCondLst>
                                            <p:cond delay="0"/>
                                          </p:stCondLst>
                                        </p:cTn>
                                        <p:tgtEl>
                                          <p:spTgt spid="149"/>
                                        </p:tgtEl>
                                        <p:attrNameLst>
                                          <p:attrName>style.visibility</p:attrName>
                                        </p:attrNameLst>
                                      </p:cBhvr>
                                      <p:to>
                                        <p:strVal val="visible"/>
                                      </p:to>
                                    </p:set>
                                    <p:anim calcmode="lin" valueType="num">
                                      <p:cBhvr additive="base">
                                        <p:cTn id="291" dur="500"/>
                                        <p:tgtEl>
                                          <p:spTgt spid="149"/>
                                        </p:tgtEl>
                                        <p:attrNameLst>
                                          <p:attrName>ppt_y</p:attrName>
                                        </p:attrNameLst>
                                      </p:cBhvr>
                                      <p:tavLst>
                                        <p:tav tm="0">
                                          <p:val>
                                            <p:strVal val="#ppt_y-#ppt_h*1.125000"/>
                                          </p:val>
                                        </p:tav>
                                        <p:tav tm="100000">
                                          <p:val>
                                            <p:strVal val="#ppt_y"/>
                                          </p:val>
                                        </p:tav>
                                      </p:tavLst>
                                    </p:anim>
                                    <p:animEffect transition="in" filter="wipe(down)">
                                      <p:cBhvr>
                                        <p:cTn id="292" dur="500"/>
                                        <p:tgtEl>
                                          <p:spTgt spid="149"/>
                                        </p:tgtEl>
                                      </p:cBhvr>
                                    </p:animEffect>
                                  </p:childTnLst>
                                </p:cTn>
                              </p:par>
                              <p:par>
                                <p:cTn id="293" presetID="12" presetClass="entr" presetSubtype="1" fill="hold" grpId="0" nodeType="withEffect">
                                  <p:stCondLst>
                                    <p:cond delay="0"/>
                                  </p:stCondLst>
                                  <p:childTnLst>
                                    <p:set>
                                      <p:cBhvr>
                                        <p:cTn id="294" dur="1" fill="hold">
                                          <p:stCondLst>
                                            <p:cond delay="0"/>
                                          </p:stCondLst>
                                        </p:cTn>
                                        <p:tgtEl>
                                          <p:spTgt spid="150"/>
                                        </p:tgtEl>
                                        <p:attrNameLst>
                                          <p:attrName>style.visibility</p:attrName>
                                        </p:attrNameLst>
                                      </p:cBhvr>
                                      <p:to>
                                        <p:strVal val="visible"/>
                                      </p:to>
                                    </p:set>
                                    <p:anim calcmode="lin" valueType="num">
                                      <p:cBhvr additive="base">
                                        <p:cTn id="295" dur="500"/>
                                        <p:tgtEl>
                                          <p:spTgt spid="150"/>
                                        </p:tgtEl>
                                        <p:attrNameLst>
                                          <p:attrName>ppt_y</p:attrName>
                                        </p:attrNameLst>
                                      </p:cBhvr>
                                      <p:tavLst>
                                        <p:tav tm="0">
                                          <p:val>
                                            <p:strVal val="#ppt_y-#ppt_h*1.125000"/>
                                          </p:val>
                                        </p:tav>
                                        <p:tav tm="100000">
                                          <p:val>
                                            <p:strVal val="#ppt_y"/>
                                          </p:val>
                                        </p:tav>
                                      </p:tavLst>
                                    </p:anim>
                                    <p:animEffect transition="in" filter="wipe(down)">
                                      <p:cBhvr>
                                        <p:cTn id="296" dur="500"/>
                                        <p:tgtEl>
                                          <p:spTgt spid="150"/>
                                        </p:tgtEl>
                                      </p:cBhvr>
                                    </p:animEffect>
                                  </p:childTnLst>
                                </p:cTn>
                              </p:par>
                              <p:par>
                                <p:cTn id="297" presetID="12" presetClass="entr" presetSubtype="1" fill="hold" grpId="0" nodeType="withEffect">
                                  <p:stCondLst>
                                    <p:cond delay="0"/>
                                  </p:stCondLst>
                                  <p:childTnLst>
                                    <p:set>
                                      <p:cBhvr>
                                        <p:cTn id="298" dur="1" fill="hold">
                                          <p:stCondLst>
                                            <p:cond delay="0"/>
                                          </p:stCondLst>
                                        </p:cTn>
                                        <p:tgtEl>
                                          <p:spTgt spid="151"/>
                                        </p:tgtEl>
                                        <p:attrNameLst>
                                          <p:attrName>style.visibility</p:attrName>
                                        </p:attrNameLst>
                                      </p:cBhvr>
                                      <p:to>
                                        <p:strVal val="visible"/>
                                      </p:to>
                                    </p:set>
                                    <p:anim calcmode="lin" valueType="num">
                                      <p:cBhvr additive="base">
                                        <p:cTn id="299" dur="500"/>
                                        <p:tgtEl>
                                          <p:spTgt spid="151"/>
                                        </p:tgtEl>
                                        <p:attrNameLst>
                                          <p:attrName>ppt_y</p:attrName>
                                        </p:attrNameLst>
                                      </p:cBhvr>
                                      <p:tavLst>
                                        <p:tav tm="0">
                                          <p:val>
                                            <p:strVal val="#ppt_y-#ppt_h*1.125000"/>
                                          </p:val>
                                        </p:tav>
                                        <p:tav tm="100000">
                                          <p:val>
                                            <p:strVal val="#ppt_y"/>
                                          </p:val>
                                        </p:tav>
                                      </p:tavLst>
                                    </p:anim>
                                    <p:animEffect transition="in" filter="wipe(down)">
                                      <p:cBhvr>
                                        <p:cTn id="300" dur="500"/>
                                        <p:tgtEl>
                                          <p:spTgt spid="151"/>
                                        </p:tgtEl>
                                      </p:cBhvr>
                                    </p:animEffect>
                                  </p:childTnLst>
                                </p:cTn>
                              </p:par>
                              <p:par>
                                <p:cTn id="301" presetID="12" presetClass="entr" presetSubtype="1" fill="hold" grpId="0" nodeType="withEffect">
                                  <p:stCondLst>
                                    <p:cond delay="0"/>
                                  </p:stCondLst>
                                  <p:childTnLst>
                                    <p:set>
                                      <p:cBhvr>
                                        <p:cTn id="302" dur="1" fill="hold">
                                          <p:stCondLst>
                                            <p:cond delay="0"/>
                                          </p:stCondLst>
                                        </p:cTn>
                                        <p:tgtEl>
                                          <p:spTgt spid="152"/>
                                        </p:tgtEl>
                                        <p:attrNameLst>
                                          <p:attrName>style.visibility</p:attrName>
                                        </p:attrNameLst>
                                      </p:cBhvr>
                                      <p:to>
                                        <p:strVal val="visible"/>
                                      </p:to>
                                    </p:set>
                                    <p:anim calcmode="lin" valueType="num">
                                      <p:cBhvr additive="base">
                                        <p:cTn id="303" dur="500"/>
                                        <p:tgtEl>
                                          <p:spTgt spid="152"/>
                                        </p:tgtEl>
                                        <p:attrNameLst>
                                          <p:attrName>ppt_y</p:attrName>
                                        </p:attrNameLst>
                                      </p:cBhvr>
                                      <p:tavLst>
                                        <p:tav tm="0">
                                          <p:val>
                                            <p:strVal val="#ppt_y-#ppt_h*1.125000"/>
                                          </p:val>
                                        </p:tav>
                                        <p:tav tm="100000">
                                          <p:val>
                                            <p:strVal val="#ppt_y"/>
                                          </p:val>
                                        </p:tav>
                                      </p:tavLst>
                                    </p:anim>
                                    <p:animEffect transition="in" filter="wipe(down)">
                                      <p:cBhvr>
                                        <p:cTn id="304" dur="500"/>
                                        <p:tgtEl>
                                          <p:spTgt spid="152"/>
                                        </p:tgtEl>
                                      </p:cBhvr>
                                    </p:animEffect>
                                  </p:childTnLst>
                                </p:cTn>
                              </p:par>
                              <p:par>
                                <p:cTn id="305" presetID="12" presetClass="entr" presetSubtype="1" fill="hold" grpId="0" nodeType="withEffect">
                                  <p:stCondLst>
                                    <p:cond delay="0"/>
                                  </p:stCondLst>
                                  <p:childTnLst>
                                    <p:set>
                                      <p:cBhvr>
                                        <p:cTn id="306" dur="1" fill="hold">
                                          <p:stCondLst>
                                            <p:cond delay="0"/>
                                          </p:stCondLst>
                                        </p:cTn>
                                        <p:tgtEl>
                                          <p:spTgt spid="153"/>
                                        </p:tgtEl>
                                        <p:attrNameLst>
                                          <p:attrName>style.visibility</p:attrName>
                                        </p:attrNameLst>
                                      </p:cBhvr>
                                      <p:to>
                                        <p:strVal val="visible"/>
                                      </p:to>
                                    </p:set>
                                    <p:anim calcmode="lin" valueType="num">
                                      <p:cBhvr additive="base">
                                        <p:cTn id="307" dur="500"/>
                                        <p:tgtEl>
                                          <p:spTgt spid="153"/>
                                        </p:tgtEl>
                                        <p:attrNameLst>
                                          <p:attrName>ppt_y</p:attrName>
                                        </p:attrNameLst>
                                      </p:cBhvr>
                                      <p:tavLst>
                                        <p:tav tm="0">
                                          <p:val>
                                            <p:strVal val="#ppt_y-#ppt_h*1.125000"/>
                                          </p:val>
                                        </p:tav>
                                        <p:tav tm="100000">
                                          <p:val>
                                            <p:strVal val="#ppt_y"/>
                                          </p:val>
                                        </p:tav>
                                      </p:tavLst>
                                    </p:anim>
                                    <p:animEffect transition="in" filter="wipe(down)">
                                      <p:cBhvr>
                                        <p:cTn id="308"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22" grpId="0" animBg="1"/>
      <p:bldP spid="123" grpId="0" animBg="1"/>
      <p:bldP spid="123" grpId="1" animBg="1"/>
      <p:bldP spid="124" grpId="0"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3" grpId="0" animBg="1"/>
      <p:bldP spid="134" grpId="0" animBg="1"/>
      <p:bldP spid="135" grpId="0" animBg="1"/>
      <p:bldP spid="136" grpId="0" animBg="1"/>
      <p:bldP spid="137" grpId="0" animBg="1"/>
      <p:bldP spid="138" grpId="0" animBg="1"/>
      <p:bldP spid="147" grpId="0" animBg="1"/>
      <p:bldP spid="148" grpId="0" animBg="1"/>
      <p:bldP spid="149" grpId="0" animBg="1"/>
      <p:bldP spid="150" grpId="0" animBg="1"/>
      <p:bldP spid="151" grpId="0" animBg="1"/>
      <p:bldP spid="152" grpId="0" animBg="1"/>
      <p:bldP spid="153" grpId="0" animBg="1"/>
      <p:bldP spid="154" grpId="0" animBg="1"/>
      <p:bldP spid="15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22</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42047"/>
            <a:ext cx="9392355" cy="672352"/>
          </a:xfrm>
        </p:spPr>
        <p:txBody>
          <a:bodyPr/>
          <a:lstStyle/>
          <a:p>
            <a:r>
              <a:rPr lang="en-US" sz="4000" b="1" dirty="0">
                <a:solidFill>
                  <a:schemeClr val="tx1">
                    <a:lumMod val="50000"/>
                  </a:schemeClr>
                </a:solidFill>
                <a:latin typeface="Helvetica" pitchFamily="2" charset="0"/>
              </a:rPr>
              <a:t>Mapping strategy 3</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grpSp>
        <p:nvGrpSpPr>
          <p:cNvPr id="8" name="Group 7">
            <a:extLst>
              <a:ext uri="{FF2B5EF4-FFF2-40B4-BE49-F238E27FC236}">
                <a16:creationId xmlns:a16="http://schemas.microsoft.com/office/drawing/2014/main" id="{C17A1F0C-B1FA-4E48-9D02-AA80910E7C5E}"/>
              </a:ext>
            </a:extLst>
          </p:cNvPr>
          <p:cNvGrpSpPr/>
          <p:nvPr/>
        </p:nvGrpSpPr>
        <p:grpSpPr>
          <a:xfrm>
            <a:off x="3750187" y="3668168"/>
            <a:ext cx="1874335" cy="1828800"/>
            <a:chOff x="9047337" y="3908810"/>
            <a:chExt cx="1874335" cy="1828800"/>
          </a:xfrm>
        </p:grpSpPr>
        <p:grpSp>
          <p:nvGrpSpPr>
            <p:cNvPr id="9" name="Group 8">
              <a:extLst>
                <a:ext uri="{FF2B5EF4-FFF2-40B4-BE49-F238E27FC236}">
                  <a16:creationId xmlns:a16="http://schemas.microsoft.com/office/drawing/2014/main" id="{054D2347-B42C-034F-9B0D-CB9F82F00DE6}"/>
                </a:ext>
              </a:extLst>
            </p:cNvPr>
            <p:cNvGrpSpPr/>
            <p:nvPr/>
          </p:nvGrpSpPr>
          <p:grpSpPr>
            <a:xfrm>
              <a:off x="9048737" y="3908810"/>
              <a:ext cx="1872935" cy="1828800"/>
              <a:chOff x="8821556" y="4229667"/>
              <a:chExt cx="1872935" cy="1828800"/>
            </a:xfrm>
          </p:grpSpPr>
          <p:sp>
            <p:nvSpPr>
              <p:cNvPr id="14" name="Rectangle 13">
                <a:extLst>
                  <a:ext uri="{FF2B5EF4-FFF2-40B4-BE49-F238E27FC236}">
                    <a16:creationId xmlns:a16="http://schemas.microsoft.com/office/drawing/2014/main" id="{3C380BCA-1E10-954C-A179-2BFB37C377E5}"/>
                  </a:ext>
                </a:extLst>
              </p:cNvPr>
              <p:cNvSpPr/>
              <p:nvPr/>
            </p:nvSpPr>
            <p:spPr>
              <a:xfrm>
                <a:off x="88406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5" name="Rectangle 14">
                <a:extLst>
                  <a:ext uri="{FF2B5EF4-FFF2-40B4-BE49-F238E27FC236}">
                    <a16:creationId xmlns:a16="http://schemas.microsoft.com/office/drawing/2014/main" id="{75027645-DD56-EA40-BDDD-C21F86244F92}"/>
                  </a:ext>
                </a:extLst>
              </p:cNvPr>
              <p:cNvSpPr/>
              <p:nvPr/>
            </p:nvSpPr>
            <p:spPr>
              <a:xfrm>
                <a:off x="92978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6" name="Rectangle 15">
                <a:extLst>
                  <a:ext uri="{FF2B5EF4-FFF2-40B4-BE49-F238E27FC236}">
                    <a16:creationId xmlns:a16="http://schemas.microsoft.com/office/drawing/2014/main" id="{3315D0C9-6245-B246-AC7A-2569FDB25273}"/>
                  </a:ext>
                </a:extLst>
              </p:cNvPr>
              <p:cNvSpPr/>
              <p:nvPr/>
            </p:nvSpPr>
            <p:spPr>
              <a:xfrm>
                <a:off x="97550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7" name="Rectangle 16">
                <a:extLst>
                  <a:ext uri="{FF2B5EF4-FFF2-40B4-BE49-F238E27FC236}">
                    <a16:creationId xmlns:a16="http://schemas.microsoft.com/office/drawing/2014/main" id="{FE4D3B1F-C3FB-F142-85F8-C2EEEE26D586}"/>
                  </a:ext>
                </a:extLst>
              </p:cNvPr>
              <p:cNvSpPr/>
              <p:nvPr/>
            </p:nvSpPr>
            <p:spPr>
              <a:xfrm>
                <a:off x="102122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8" name="Rectangle 17">
                <a:extLst>
                  <a:ext uri="{FF2B5EF4-FFF2-40B4-BE49-F238E27FC236}">
                    <a16:creationId xmlns:a16="http://schemas.microsoft.com/office/drawing/2014/main" id="{FE5576C8-E116-3743-A025-B1027B0CD2E2}"/>
                  </a:ext>
                </a:extLst>
              </p:cNvPr>
              <p:cNvSpPr/>
              <p:nvPr/>
            </p:nvSpPr>
            <p:spPr>
              <a:xfrm>
                <a:off x="88406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9" name="Rectangle 18">
                <a:extLst>
                  <a:ext uri="{FF2B5EF4-FFF2-40B4-BE49-F238E27FC236}">
                    <a16:creationId xmlns:a16="http://schemas.microsoft.com/office/drawing/2014/main" id="{956CA124-D738-0643-A413-21EF69E9C855}"/>
                  </a:ext>
                </a:extLst>
              </p:cNvPr>
              <p:cNvSpPr/>
              <p:nvPr/>
            </p:nvSpPr>
            <p:spPr>
              <a:xfrm>
                <a:off x="92978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0" name="Rectangle 19">
                <a:extLst>
                  <a:ext uri="{FF2B5EF4-FFF2-40B4-BE49-F238E27FC236}">
                    <a16:creationId xmlns:a16="http://schemas.microsoft.com/office/drawing/2014/main" id="{C69997C9-39EC-E143-B817-E1412FAD1C19}"/>
                  </a:ext>
                </a:extLst>
              </p:cNvPr>
              <p:cNvSpPr/>
              <p:nvPr/>
            </p:nvSpPr>
            <p:spPr>
              <a:xfrm>
                <a:off x="97550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 name="Rectangle 20">
                <a:extLst>
                  <a:ext uri="{FF2B5EF4-FFF2-40B4-BE49-F238E27FC236}">
                    <a16:creationId xmlns:a16="http://schemas.microsoft.com/office/drawing/2014/main" id="{689F8A04-BDAB-5B48-8D16-AD770B1E7241}"/>
                  </a:ext>
                </a:extLst>
              </p:cNvPr>
              <p:cNvSpPr/>
              <p:nvPr/>
            </p:nvSpPr>
            <p:spPr>
              <a:xfrm>
                <a:off x="102122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 name="Rectangle 21">
                <a:extLst>
                  <a:ext uri="{FF2B5EF4-FFF2-40B4-BE49-F238E27FC236}">
                    <a16:creationId xmlns:a16="http://schemas.microsoft.com/office/drawing/2014/main" id="{B3542366-F718-984A-91EE-C6D5475D4716}"/>
                  </a:ext>
                </a:extLst>
              </p:cNvPr>
              <p:cNvSpPr/>
              <p:nvPr/>
            </p:nvSpPr>
            <p:spPr>
              <a:xfrm>
                <a:off x="88406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3" name="Rectangle 22">
                <a:extLst>
                  <a:ext uri="{FF2B5EF4-FFF2-40B4-BE49-F238E27FC236}">
                    <a16:creationId xmlns:a16="http://schemas.microsoft.com/office/drawing/2014/main" id="{FED0F30E-4D12-424D-B689-4AA69D4CB12B}"/>
                  </a:ext>
                </a:extLst>
              </p:cNvPr>
              <p:cNvSpPr/>
              <p:nvPr/>
            </p:nvSpPr>
            <p:spPr>
              <a:xfrm>
                <a:off x="92978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4" name="Rectangle 23">
                <a:extLst>
                  <a:ext uri="{FF2B5EF4-FFF2-40B4-BE49-F238E27FC236}">
                    <a16:creationId xmlns:a16="http://schemas.microsoft.com/office/drawing/2014/main" id="{57308043-0083-0849-9264-F07801092FAE}"/>
                  </a:ext>
                </a:extLst>
              </p:cNvPr>
              <p:cNvSpPr/>
              <p:nvPr/>
            </p:nvSpPr>
            <p:spPr>
              <a:xfrm>
                <a:off x="97550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5" name="Rectangle 24">
                <a:extLst>
                  <a:ext uri="{FF2B5EF4-FFF2-40B4-BE49-F238E27FC236}">
                    <a16:creationId xmlns:a16="http://schemas.microsoft.com/office/drawing/2014/main" id="{6E5814A8-C4BC-2844-B411-918E51C1683F}"/>
                  </a:ext>
                </a:extLst>
              </p:cNvPr>
              <p:cNvSpPr/>
              <p:nvPr/>
            </p:nvSpPr>
            <p:spPr>
              <a:xfrm>
                <a:off x="102122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6" name="Rectangle 25">
                <a:extLst>
                  <a:ext uri="{FF2B5EF4-FFF2-40B4-BE49-F238E27FC236}">
                    <a16:creationId xmlns:a16="http://schemas.microsoft.com/office/drawing/2014/main" id="{B6031F43-F57B-C047-97DC-54B2D81E8AA8}"/>
                  </a:ext>
                </a:extLst>
              </p:cNvPr>
              <p:cNvSpPr/>
              <p:nvPr/>
            </p:nvSpPr>
            <p:spPr>
              <a:xfrm>
                <a:off x="88406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7" name="Rectangle 26">
                <a:extLst>
                  <a:ext uri="{FF2B5EF4-FFF2-40B4-BE49-F238E27FC236}">
                    <a16:creationId xmlns:a16="http://schemas.microsoft.com/office/drawing/2014/main" id="{FCC4B450-41F7-CE40-90B9-306D66E3B65F}"/>
                  </a:ext>
                </a:extLst>
              </p:cNvPr>
              <p:cNvSpPr/>
              <p:nvPr/>
            </p:nvSpPr>
            <p:spPr>
              <a:xfrm>
                <a:off x="92978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8" name="Rectangle 27">
                <a:extLst>
                  <a:ext uri="{FF2B5EF4-FFF2-40B4-BE49-F238E27FC236}">
                    <a16:creationId xmlns:a16="http://schemas.microsoft.com/office/drawing/2014/main" id="{ED8C1FA7-5ACD-6C48-A76B-30002CDB1BEA}"/>
                  </a:ext>
                </a:extLst>
              </p:cNvPr>
              <p:cNvSpPr/>
              <p:nvPr/>
            </p:nvSpPr>
            <p:spPr>
              <a:xfrm>
                <a:off x="97550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9" name="Rectangle 28">
                <a:extLst>
                  <a:ext uri="{FF2B5EF4-FFF2-40B4-BE49-F238E27FC236}">
                    <a16:creationId xmlns:a16="http://schemas.microsoft.com/office/drawing/2014/main" id="{EA618213-2032-6441-B849-3B12526F15CF}"/>
                  </a:ext>
                </a:extLst>
              </p:cNvPr>
              <p:cNvSpPr/>
              <p:nvPr/>
            </p:nvSpPr>
            <p:spPr>
              <a:xfrm>
                <a:off x="102122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0" name="TextBox 29">
                <a:extLst>
                  <a:ext uri="{FF2B5EF4-FFF2-40B4-BE49-F238E27FC236}">
                    <a16:creationId xmlns:a16="http://schemas.microsoft.com/office/drawing/2014/main" id="{6AD51EC4-2150-5344-A7EB-C8C435A07570}"/>
                  </a:ext>
                </a:extLst>
              </p:cNvPr>
              <p:cNvSpPr txBox="1"/>
              <p:nvPr/>
            </p:nvSpPr>
            <p:spPr>
              <a:xfrm>
                <a:off x="8823873" y="4776967"/>
                <a:ext cx="490654" cy="276999"/>
              </a:xfrm>
              <a:prstGeom prst="rect">
                <a:avLst/>
              </a:prstGeom>
              <a:noFill/>
            </p:spPr>
            <p:txBody>
              <a:bodyPr wrap="square" rtlCol="0">
                <a:spAutoFit/>
              </a:bodyPr>
              <a:lstStyle/>
              <a:p>
                <a:r>
                  <a:rPr lang="en-US" sz="1200" dirty="0"/>
                  <a:t>x116</a:t>
                </a:r>
              </a:p>
            </p:txBody>
          </p:sp>
          <p:sp>
            <p:nvSpPr>
              <p:cNvPr id="31" name="TextBox 30">
                <a:extLst>
                  <a:ext uri="{FF2B5EF4-FFF2-40B4-BE49-F238E27FC236}">
                    <a16:creationId xmlns:a16="http://schemas.microsoft.com/office/drawing/2014/main" id="{A49BC31B-7E5B-5643-8E36-9D7C85C6DB00}"/>
                  </a:ext>
                </a:extLst>
              </p:cNvPr>
              <p:cNvSpPr txBox="1"/>
              <p:nvPr/>
            </p:nvSpPr>
            <p:spPr>
              <a:xfrm>
                <a:off x="9281073" y="4773619"/>
                <a:ext cx="490654" cy="276999"/>
              </a:xfrm>
              <a:prstGeom prst="rect">
                <a:avLst/>
              </a:prstGeom>
              <a:noFill/>
            </p:spPr>
            <p:txBody>
              <a:bodyPr wrap="square" rtlCol="0">
                <a:spAutoFit/>
              </a:bodyPr>
              <a:lstStyle/>
              <a:p>
                <a:r>
                  <a:rPr lang="en-US" sz="1200" dirty="0"/>
                  <a:t>x117</a:t>
                </a:r>
              </a:p>
            </p:txBody>
          </p:sp>
          <p:sp>
            <p:nvSpPr>
              <p:cNvPr id="32" name="TextBox 31">
                <a:extLst>
                  <a:ext uri="{FF2B5EF4-FFF2-40B4-BE49-F238E27FC236}">
                    <a16:creationId xmlns:a16="http://schemas.microsoft.com/office/drawing/2014/main" id="{8B6D4DEA-A46E-B34E-ADFA-7DA3E56DE487}"/>
                  </a:ext>
                </a:extLst>
              </p:cNvPr>
              <p:cNvSpPr txBox="1"/>
              <p:nvPr/>
            </p:nvSpPr>
            <p:spPr>
              <a:xfrm>
                <a:off x="9738273" y="4777664"/>
                <a:ext cx="490654" cy="276999"/>
              </a:xfrm>
              <a:prstGeom prst="rect">
                <a:avLst/>
              </a:prstGeom>
              <a:noFill/>
            </p:spPr>
            <p:txBody>
              <a:bodyPr wrap="square" rtlCol="0">
                <a:spAutoFit/>
              </a:bodyPr>
              <a:lstStyle/>
              <a:p>
                <a:r>
                  <a:rPr lang="en-US" sz="1200" dirty="0"/>
                  <a:t>x118</a:t>
                </a:r>
              </a:p>
            </p:txBody>
          </p:sp>
          <p:sp>
            <p:nvSpPr>
              <p:cNvPr id="33" name="TextBox 32">
                <a:extLst>
                  <a:ext uri="{FF2B5EF4-FFF2-40B4-BE49-F238E27FC236}">
                    <a16:creationId xmlns:a16="http://schemas.microsoft.com/office/drawing/2014/main" id="{11030D52-5930-DB49-BAF0-C789E624E79F}"/>
                  </a:ext>
                </a:extLst>
              </p:cNvPr>
              <p:cNvSpPr txBox="1"/>
              <p:nvPr/>
            </p:nvSpPr>
            <p:spPr>
              <a:xfrm>
                <a:off x="10203837" y="4773271"/>
                <a:ext cx="490654" cy="276999"/>
              </a:xfrm>
              <a:prstGeom prst="rect">
                <a:avLst/>
              </a:prstGeom>
              <a:noFill/>
            </p:spPr>
            <p:txBody>
              <a:bodyPr wrap="square" rtlCol="0">
                <a:spAutoFit/>
              </a:bodyPr>
              <a:lstStyle/>
              <a:p>
                <a:r>
                  <a:rPr lang="en-US" sz="1200" dirty="0"/>
                  <a:t>x119</a:t>
                </a:r>
              </a:p>
            </p:txBody>
          </p:sp>
          <p:sp>
            <p:nvSpPr>
              <p:cNvPr id="34" name="TextBox 33">
                <a:extLst>
                  <a:ext uri="{FF2B5EF4-FFF2-40B4-BE49-F238E27FC236}">
                    <a16:creationId xmlns:a16="http://schemas.microsoft.com/office/drawing/2014/main" id="{9C89A9B7-F057-D140-A23E-5199F4567615}"/>
                  </a:ext>
                </a:extLst>
              </p:cNvPr>
              <p:cNvSpPr txBox="1"/>
              <p:nvPr/>
            </p:nvSpPr>
            <p:spPr>
              <a:xfrm>
                <a:off x="8823873" y="5234167"/>
                <a:ext cx="490654" cy="276999"/>
              </a:xfrm>
              <a:prstGeom prst="rect">
                <a:avLst/>
              </a:prstGeom>
              <a:noFill/>
            </p:spPr>
            <p:txBody>
              <a:bodyPr wrap="square" rtlCol="0">
                <a:spAutoFit/>
              </a:bodyPr>
              <a:lstStyle/>
              <a:p>
                <a:r>
                  <a:rPr lang="en-US" sz="1200" dirty="0"/>
                  <a:t>x120</a:t>
                </a:r>
              </a:p>
            </p:txBody>
          </p:sp>
          <p:sp>
            <p:nvSpPr>
              <p:cNvPr id="35" name="TextBox 34">
                <a:extLst>
                  <a:ext uri="{FF2B5EF4-FFF2-40B4-BE49-F238E27FC236}">
                    <a16:creationId xmlns:a16="http://schemas.microsoft.com/office/drawing/2014/main" id="{336B8897-E36C-CF41-977C-ED2BBA2887E4}"/>
                  </a:ext>
                </a:extLst>
              </p:cNvPr>
              <p:cNvSpPr txBox="1"/>
              <p:nvPr/>
            </p:nvSpPr>
            <p:spPr>
              <a:xfrm>
                <a:off x="9289907" y="5237516"/>
                <a:ext cx="490654" cy="276999"/>
              </a:xfrm>
              <a:prstGeom prst="rect">
                <a:avLst/>
              </a:prstGeom>
              <a:noFill/>
            </p:spPr>
            <p:txBody>
              <a:bodyPr wrap="square" rtlCol="0">
                <a:spAutoFit/>
              </a:bodyPr>
              <a:lstStyle/>
              <a:p>
                <a:r>
                  <a:rPr lang="en-US" sz="1200" dirty="0"/>
                  <a:t>x121</a:t>
                </a:r>
              </a:p>
            </p:txBody>
          </p:sp>
          <p:sp>
            <p:nvSpPr>
              <p:cNvPr id="36" name="TextBox 35">
                <a:extLst>
                  <a:ext uri="{FF2B5EF4-FFF2-40B4-BE49-F238E27FC236}">
                    <a16:creationId xmlns:a16="http://schemas.microsoft.com/office/drawing/2014/main" id="{DF924907-4E3E-B64B-B755-66B713762C22}"/>
                  </a:ext>
                </a:extLst>
              </p:cNvPr>
              <p:cNvSpPr txBox="1"/>
              <p:nvPr/>
            </p:nvSpPr>
            <p:spPr>
              <a:xfrm>
                <a:off x="9739214" y="5234166"/>
                <a:ext cx="490654" cy="276999"/>
              </a:xfrm>
              <a:prstGeom prst="rect">
                <a:avLst/>
              </a:prstGeom>
              <a:noFill/>
            </p:spPr>
            <p:txBody>
              <a:bodyPr wrap="square" rtlCol="0">
                <a:spAutoFit/>
              </a:bodyPr>
              <a:lstStyle/>
              <a:p>
                <a:r>
                  <a:rPr lang="en-US" sz="1200" dirty="0"/>
                  <a:t>x122</a:t>
                </a:r>
              </a:p>
            </p:txBody>
          </p:sp>
          <p:sp>
            <p:nvSpPr>
              <p:cNvPr id="37" name="TextBox 36">
                <a:extLst>
                  <a:ext uri="{FF2B5EF4-FFF2-40B4-BE49-F238E27FC236}">
                    <a16:creationId xmlns:a16="http://schemas.microsoft.com/office/drawing/2014/main" id="{403F9423-5710-5B42-9C2C-12D3C3485407}"/>
                  </a:ext>
                </a:extLst>
              </p:cNvPr>
              <p:cNvSpPr txBox="1"/>
              <p:nvPr/>
            </p:nvSpPr>
            <p:spPr>
              <a:xfrm>
                <a:off x="10195935" y="5233875"/>
                <a:ext cx="490654" cy="276999"/>
              </a:xfrm>
              <a:prstGeom prst="rect">
                <a:avLst/>
              </a:prstGeom>
              <a:noFill/>
            </p:spPr>
            <p:txBody>
              <a:bodyPr wrap="square" rtlCol="0">
                <a:spAutoFit/>
              </a:bodyPr>
              <a:lstStyle/>
              <a:p>
                <a:r>
                  <a:rPr lang="en-US" sz="1200" dirty="0"/>
                  <a:t>x123</a:t>
                </a:r>
              </a:p>
            </p:txBody>
          </p:sp>
          <p:sp>
            <p:nvSpPr>
              <p:cNvPr id="38" name="TextBox 37">
                <a:extLst>
                  <a:ext uri="{FF2B5EF4-FFF2-40B4-BE49-F238E27FC236}">
                    <a16:creationId xmlns:a16="http://schemas.microsoft.com/office/drawing/2014/main" id="{755C00D1-7485-FB41-9F30-BC6E03B02478}"/>
                  </a:ext>
                </a:extLst>
              </p:cNvPr>
              <p:cNvSpPr txBox="1"/>
              <p:nvPr/>
            </p:nvSpPr>
            <p:spPr>
              <a:xfrm>
                <a:off x="8821556" y="5688019"/>
                <a:ext cx="490654" cy="276999"/>
              </a:xfrm>
              <a:prstGeom prst="rect">
                <a:avLst/>
              </a:prstGeom>
              <a:noFill/>
            </p:spPr>
            <p:txBody>
              <a:bodyPr wrap="square" rtlCol="0">
                <a:spAutoFit/>
              </a:bodyPr>
              <a:lstStyle/>
              <a:p>
                <a:r>
                  <a:rPr lang="en-US" sz="1200" dirty="0"/>
                  <a:t>x124</a:t>
                </a:r>
              </a:p>
            </p:txBody>
          </p:sp>
          <p:sp>
            <p:nvSpPr>
              <p:cNvPr id="39" name="TextBox 38">
                <a:extLst>
                  <a:ext uri="{FF2B5EF4-FFF2-40B4-BE49-F238E27FC236}">
                    <a16:creationId xmlns:a16="http://schemas.microsoft.com/office/drawing/2014/main" id="{5FDA835B-ABF7-274E-82C8-690DE97A63BC}"/>
                  </a:ext>
                </a:extLst>
              </p:cNvPr>
              <p:cNvSpPr txBox="1"/>
              <p:nvPr/>
            </p:nvSpPr>
            <p:spPr>
              <a:xfrm>
                <a:off x="9288278" y="5688019"/>
                <a:ext cx="490654" cy="276999"/>
              </a:xfrm>
              <a:prstGeom prst="rect">
                <a:avLst/>
              </a:prstGeom>
              <a:noFill/>
            </p:spPr>
            <p:txBody>
              <a:bodyPr wrap="square" rtlCol="0">
                <a:spAutoFit/>
              </a:bodyPr>
              <a:lstStyle/>
              <a:p>
                <a:r>
                  <a:rPr lang="en-US" sz="1200" dirty="0"/>
                  <a:t>x125</a:t>
                </a:r>
              </a:p>
            </p:txBody>
          </p:sp>
          <p:sp>
            <p:nvSpPr>
              <p:cNvPr id="40" name="TextBox 39">
                <a:extLst>
                  <a:ext uri="{FF2B5EF4-FFF2-40B4-BE49-F238E27FC236}">
                    <a16:creationId xmlns:a16="http://schemas.microsoft.com/office/drawing/2014/main" id="{B66FC3A9-B832-394A-9449-1DE8B750B0D2}"/>
                  </a:ext>
                </a:extLst>
              </p:cNvPr>
              <p:cNvSpPr txBox="1"/>
              <p:nvPr/>
            </p:nvSpPr>
            <p:spPr>
              <a:xfrm>
                <a:off x="9731068" y="5685087"/>
                <a:ext cx="490654" cy="276999"/>
              </a:xfrm>
              <a:prstGeom prst="rect">
                <a:avLst/>
              </a:prstGeom>
              <a:noFill/>
            </p:spPr>
            <p:txBody>
              <a:bodyPr wrap="square" rtlCol="0">
                <a:spAutoFit/>
              </a:bodyPr>
              <a:lstStyle/>
              <a:p>
                <a:r>
                  <a:rPr lang="en-US" sz="1200" dirty="0"/>
                  <a:t>x126</a:t>
                </a:r>
              </a:p>
            </p:txBody>
          </p:sp>
          <p:sp>
            <p:nvSpPr>
              <p:cNvPr id="41" name="TextBox 40">
                <a:extLst>
                  <a:ext uri="{FF2B5EF4-FFF2-40B4-BE49-F238E27FC236}">
                    <a16:creationId xmlns:a16="http://schemas.microsoft.com/office/drawing/2014/main" id="{697B6739-315A-204E-BB0D-E21118BD7D2F}"/>
                  </a:ext>
                </a:extLst>
              </p:cNvPr>
              <p:cNvSpPr txBox="1"/>
              <p:nvPr/>
            </p:nvSpPr>
            <p:spPr>
              <a:xfrm>
                <a:off x="10188268" y="5685087"/>
                <a:ext cx="490654" cy="276999"/>
              </a:xfrm>
              <a:prstGeom prst="rect">
                <a:avLst/>
              </a:prstGeom>
              <a:noFill/>
            </p:spPr>
            <p:txBody>
              <a:bodyPr wrap="square" rtlCol="0">
                <a:spAutoFit/>
              </a:bodyPr>
              <a:lstStyle/>
              <a:p>
                <a:r>
                  <a:rPr lang="en-US" sz="1200" dirty="0"/>
                  <a:t>x127</a:t>
                </a:r>
              </a:p>
            </p:txBody>
          </p:sp>
        </p:grpSp>
        <p:sp>
          <p:nvSpPr>
            <p:cNvPr id="10" name="TextBox 9">
              <a:extLst>
                <a:ext uri="{FF2B5EF4-FFF2-40B4-BE49-F238E27FC236}">
                  <a16:creationId xmlns:a16="http://schemas.microsoft.com/office/drawing/2014/main" id="{9BFC0F6A-9BE0-F54B-AFB2-79A2D2FDB89A}"/>
                </a:ext>
              </a:extLst>
            </p:cNvPr>
            <p:cNvSpPr txBox="1"/>
            <p:nvPr/>
          </p:nvSpPr>
          <p:spPr>
            <a:xfrm>
              <a:off x="9047337" y="4006345"/>
              <a:ext cx="490654" cy="276999"/>
            </a:xfrm>
            <a:prstGeom prst="rect">
              <a:avLst/>
            </a:prstGeom>
            <a:noFill/>
          </p:spPr>
          <p:txBody>
            <a:bodyPr wrap="square" rtlCol="0">
              <a:spAutoFit/>
            </a:bodyPr>
            <a:lstStyle/>
            <a:p>
              <a:r>
                <a:rPr lang="en-US" sz="1200" dirty="0"/>
                <a:t>x112</a:t>
              </a:r>
            </a:p>
          </p:txBody>
        </p:sp>
        <p:sp>
          <p:nvSpPr>
            <p:cNvPr id="11" name="TextBox 10">
              <a:extLst>
                <a:ext uri="{FF2B5EF4-FFF2-40B4-BE49-F238E27FC236}">
                  <a16:creationId xmlns:a16="http://schemas.microsoft.com/office/drawing/2014/main" id="{3B084045-4267-8044-A2D8-7AF93D1CA72D}"/>
                </a:ext>
              </a:extLst>
            </p:cNvPr>
            <p:cNvSpPr txBox="1"/>
            <p:nvPr/>
          </p:nvSpPr>
          <p:spPr>
            <a:xfrm>
              <a:off x="9515689" y="4006344"/>
              <a:ext cx="490654" cy="276999"/>
            </a:xfrm>
            <a:prstGeom prst="rect">
              <a:avLst/>
            </a:prstGeom>
            <a:noFill/>
          </p:spPr>
          <p:txBody>
            <a:bodyPr wrap="square" rtlCol="0">
              <a:spAutoFit/>
            </a:bodyPr>
            <a:lstStyle/>
            <a:p>
              <a:r>
                <a:rPr lang="en-US" sz="1200" dirty="0"/>
                <a:t>x113</a:t>
              </a:r>
            </a:p>
          </p:txBody>
        </p:sp>
        <p:sp>
          <p:nvSpPr>
            <p:cNvPr id="12" name="TextBox 11">
              <a:extLst>
                <a:ext uri="{FF2B5EF4-FFF2-40B4-BE49-F238E27FC236}">
                  <a16:creationId xmlns:a16="http://schemas.microsoft.com/office/drawing/2014/main" id="{2B149882-1BBE-F54F-AF6A-A3008C568427}"/>
                </a:ext>
              </a:extLst>
            </p:cNvPr>
            <p:cNvSpPr txBox="1"/>
            <p:nvPr/>
          </p:nvSpPr>
          <p:spPr>
            <a:xfrm>
              <a:off x="9972890" y="4006344"/>
              <a:ext cx="490654" cy="276999"/>
            </a:xfrm>
            <a:prstGeom prst="rect">
              <a:avLst/>
            </a:prstGeom>
            <a:noFill/>
          </p:spPr>
          <p:txBody>
            <a:bodyPr wrap="square" rtlCol="0">
              <a:spAutoFit/>
            </a:bodyPr>
            <a:lstStyle/>
            <a:p>
              <a:r>
                <a:rPr lang="en-US" sz="1200" dirty="0"/>
                <a:t>x114</a:t>
              </a:r>
            </a:p>
          </p:txBody>
        </p:sp>
        <p:sp>
          <p:nvSpPr>
            <p:cNvPr id="13" name="TextBox 12">
              <a:extLst>
                <a:ext uri="{FF2B5EF4-FFF2-40B4-BE49-F238E27FC236}">
                  <a16:creationId xmlns:a16="http://schemas.microsoft.com/office/drawing/2014/main" id="{B7FF83A0-1463-A44D-B354-943FE1D986A7}"/>
                </a:ext>
              </a:extLst>
            </p:cNvPr>
            <p:cNvSpPr txBox="1"/>
            <p:nvPr/>
          </p:nvSpPr>
          <p:spPr>
            <a:xfrm>
              <a:off x="10430091" y="4006343"/>
              <a:ext cx="490654" cy="276999"/>
            </a:xfrm>
            <a:prstGeom prst="rect">
              <a:avLst/>
            </a:prstGeom>
            <a:noFill/>
          </p:spPr>
          <p:txBody>
            <a:bodyPr wrap="square" rtlCol="0">
              <a:spAutoFit/>
            </a:bodyPr>
            <a:lstStyle/>
            <a:p>
              <a:r>
                <a:rPr lang="en-US" sz="1200" dirty="0"/>
                <a:t>x115</a:t>
              </a:r>
            </a:p>
          </p:txBody>
        </p:sp>
      </p:grpSp>
      <p:grpSp>
        <p:nvGrpSpPr>
          <p:cNvPr id="42" name="Group 41">
            <a:extLst>
              <a:ext uri="{FF2B5EF4-FFF2-40B4-BE49-F238E27FC236}">
                <a16:creationId xmlns:a16="http://schemas.microsoft.com/office/drawing/2014/main" id="{EF8A3AE5-7EDD-C44B-9A1A-EF85526825FA}"/>
              </a:ext>
            </a:extLst>
          </p:cNvPr>
          <p:cNvGrpSpPr/>
          <p:nvPr/>
        </p:nvGrpSpPr>
        <p:grpSpPr>
          <a:xfrm>
            <a:off x="3443069" y="3928363"/>
            <a:ext cx="1872935" cy="1828800"/>
            <a:chOff x="8821556" y="4229667"/>
            <a:chExt cx="1872935" cy="1828800"/>
          </a:xfrm>
        </p:grpSpPr>
        <p:sp>
          <p:nvSpPr>
            <p:cNvPr id="43" name="Rectangle 42">
              <a:extLst>
                <a:ext uri="{FF2B5EF4-FFF2-40B4-BE49-F238E27FC236}">
                  <a16:creationId xmlns:a16="http://schemas.microsoft.com/office/drawing/2014/main" id="{795E6DB4-FE31-A948-80BB-C5270FB2A5CC}"/>
                </a:ext>
              </a:extLst>
            </p:cNvPr>
            <p:cNvSpPr/>
            <p:nvPr/>
          </p:nvSpPr>
          <p:spPr>
            <a:xfrm>
              <a:off x="88406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x96</a:t>
              </a:r>
            </a:p>
          </p:txBody>
        </p:sp>
        <p:sp>
          <p:nvSpPr>
            <p:cNvPr id="44" name="Rectangle 43">
              <a:extLst>
                <a:ext uri="{FF2B5EF4-FFF2-40B4-BE49-F238E27FC236}">
                  <a16:creationId xmlns:a16="http://schemas.microsoft.com/office/drawing/2014/main" id="{C7D80A63-DA12-334E-9C55-943C78B9726A}"/>
                </a:ext>
              </a:extLst>
            </p:cNvPr>
            <p:cNvSpPr/>
            <p:nvPr/>
          </p:nvSpPr>
          <p:spPr>
            <a:xfrm>
              <a:off x="92978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x97</a:t>
              </a:r>
            </a:p>
          </p:txBody>
        </p:sp>
        <p:sp>
          <p:nvSpPr>
            <p:cNvPr id="45" name="Rectangle 44">
              <a:extLst>
                <a:ext uri="{FF2B5EF4-FFF2-40B4-BE49-F238E27FC236}">
                  <a16:creationId xmlns:a16="http://schemas.microsoft.com/office/drawing/2014/main" id="{87F32CD1-6756-BF4B-8034-5322CE8FA767}"/>
                </a:ext>
              </a:extLst>
            </p:cNvPr>
            <p:cNvSpPr/>
            <p:nvPr/>
          </p:nvSpPr>
          <p:spPr>
            <a:xfrm>
              <a:off x="97550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x98</a:t>
              </a:r>
            </a:p>
          </p:txBody>
        </p:sp>
        <p:sp>
          <p:nvSpPr>
            <p:cNvPr id="46" name="Rectangle 45">
              <a:extLst>
                <a:ext uri="{FF2B5EF4-FFF2-40B4-BE49-F238E27FC236}">
                  <a16:creationId xmlns:a16="http://schemas.microsoft.com/office/drawing/2014/main" id="{4A3EF1FF-068C-1945-8B1E-405BA880AB11}"/>
                </a:ext>
              </a:extLst>
            </p:cNvPr>
            <p:cNvSpPr/>
            <p:nvPr/>
          </p:nvSpPr>
          <p:spPr>
            <a:xfrm>
              <a:off x="102122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x99</a:t>
              </a:r>
            </a:p>
          </p:txBody>
        </p:sp>
        <p:sp>
          <p:nvSpPr>
            <p:cNvPr id="47" name="Rectangle 46">
              <a:extLst>
                <a:ext uri="{FF2B5EF4-FFF2-40B4-BE49-F238E27FC236}">
                  <a16:creationId xmlns:a16="http://schemas.microsoft.com/office/drawing/2014/main" id="{FF09A36E-4D71-1941-A276-01CDCBB21CA5}"/>
                </a:ext>
              </a:extLst>
            </p:cNvPr>
            <p:cNvSpPr/>
            <p:nvPr/>
          </p:nvSpPr>
          <p:spPr>
            <a:xfrm>
              <a:off x="88406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8" name="Rectangle 47">
              <a:extLst>
                <a:ext uri="{FF2B5EF4-FFF2-40B4-BE49-F238E27FC236}">
                  <a16:creationId xmlns:a16="http://schemas.microsoft.com/office/drawing/2014/main" id="{1ABE079B-F7EA-5048-ACB9-0D360A2F54D1}"/>
                </a:ext>
              </a:extLst>
            </p:cNvPr>
            <p:cNvSpPr/>
            <p:nvPr/>
          </p:nvSpPr>
          <p:spPr>
            <a:xfrm>
              <a:off x="92978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9" name="Rectangle 48">
              <a:extLst>
                <a:ext uri="{FF2B5EF4-FFF2-40B4-BE49-F238E27FC236}">
                  <a16:creationId xmlns:a16="http://schemas.microsoft.com/office/drawing/2014/main" id="{EE898528-6104-F64B-AF03-17D87E199837}"/>
                </a:ext>
              </a:extLst>
            </p:cNvPr>
            <p:cNvSpPr/>
            <p:nvPr/>
          </p:nvSpPr>
          <p:spPr>
            <a:xfrm>
              <a:off x="97550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0" name="Rectangle 49">
              <a:extLst>
                <a:ext uri="{FF2B5EF4-FFF2-40B4-BE49-F238E27FC236}">
                  <a16:creationId xmlns:a16="http://schemas.microsoft.com/office/drawing/2014/main" id="{25E0B7DA-AD62-434F-A8A8-E337AC5CD972}"/>
                </a:ext>
              </a:extLst>
            </p:cNvPr>
            <p:cNvSpPr/>
            <p:nvPr/>
          </p:nvSpPr>
          <p:spPr>
            <a:xfrm>
              <a:off x="102122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1" name="Rectangle 50">
              <a:extLst>
                <a:ext uri="{FF2B5EF4-FFF2-40B4-BE49-F238E27FC236}">
                  <a16:creationId xmlns:a16="http://schemas.microsoft.com/office/drawing/2014/main" id="{19C787A1-4049-6E4A-990F-5DDAF2992236}"/>
                </a:ext>
              </a:extLst>
            </p:cNvPr>
            <p:cNvSpPr/>
            <p:nvPr/>
          </p:nvSpPr>
          <p:spPr>
            <a:xfrm>
              <a:off x="88406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2" name="Rectangle 51">
              <a:extLst>
                <a:ext uri="{FF2B5EF4-FFF2-40B4-BE49-F238E27FC236}">
                  <a16:creationId xmlns:a16="http://schemas.microsoft.com/office/drawing/2014/main" id="{F957F0BC-D848-F644-B70E-80E6DA211285}"/>
                </a:ext>
              </a:extLst>
            </p:cNvPr>
            <p:cNvSpPr/>
            <p:nvPr/>
          </p:nvSpPr>
          <p:spPr>
            <a:xfrm>
              <a:off x="92978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3" name="Rectangle 52">
              <a:extLst>
                <a:ext uri="{FF2B5EF4-FFF2-40B4-BE49-F238E27FC236}">
                  <a16:creationId xmlns:a16="http://schemas.microsoft.com/office/drawing/2014/main" id="{1E55FF44-388B-9540-BE46-C750F33FA19B}"/>
                </a:ext>
              </a:extLst>
            </p:cNvPr>
            <p:cNvSpPr/>
            <p:nvPr/>
          </p:nvSpPr>
          <p:spPr>
            <a:xfrm>
              <a:off x="97550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4" name="Rectangle 53">
              <a:extLst>
                <a:ext uri="{FF2B5EF4-FFF2-40B4-BE49-F238E27FC236}">
                  <a16:creationId xmlns:a16="http://schemas.microsoft.com/office/drawing/2014/main" id="{293AE63D-FFC4-A541-A3EA-4A42D200FDCB}"/>
                </a:ext>
              </a:extLst>
            </p:cNvPr>
            <p:cNvSpPr/>
            <p:nvPr/>
          </p:nvSpPr>
          <p:spPr>
            <a:xfrm>
              <a:off x="102122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5" name="Rectangle 54">
              <a:extLst>
                <a:ext uri="{FF2B5EF4-FFF2-40B4-BE49-F238E27FC236}">
                  <a16:creationId xmlns:a16="http://schemas.microsoft.com/office/drawing/2014/main" id="{3BE7ED9C-782C-F043-8546-0AA7079CF475}"/>
                </a:ext>
              </a:extLst>
            </p:cNvPr>
            <p:cNvSpPr/>
            <p:nvPr/>
          </p:nvSpPr>
          <p:spPr>
            <a:xfrm>
              <a:off x="88406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6" name="Rectangle 55">
              <a:extLst>
                <a:ext uri="{FF2B5EF4-FFF2-40B4-BE49-F238E27FC236}">
                  <a16:creationId xmlns:a16="http://schemas.microsoft.com/office/drawing/2014/main" id="{3BED9131-73CF-294F-951E-ABEE2A21DF53}"/>
                </a:ext>
              </a:extLst>
            </p:cNvPr>
            <p:cNvSpPr/>
            <p:nvPr/>
          </p:nvSpPr>
          <p:spPr>
            <a:xfrm>
              <a:off x="92978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7" name="Rectangle 56">
              <a:extLst>
                <a:ext uri="{FF2B5EF4-FFF2-40B4-BE49-F238E27FC236}">
                  <a16:creationId xmlns:a16="http://schemas.microsoft.com/office/drawing/2014/main" id="{4B88FA5F-A4C1-1A4F-86EA-F9AB7EC0AF8B}"/>
                </a:ext>
              </a:extLst>
            </p:cNvPr>
            <p:cNvSpPr/>
            <p:nvPr/>
          </p:nvSpPr>
          <p:spPr>
            <a:xfrm>
              <a:off x="97550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8" name="Rectangle 57">
              <a:extLst>
                <a:ext uri="{FF2B5EF4-FFF2-40B4-BE49-F238E27FC236}">
                  <a16:creationId xmlns:a16="http://schemas.microsoft.com/office/drawing/2014/main" id="{A28A682D-4391-9242-8418-22621B58E4F6}"/>
                </a:ext>
              </a:extLst>
            </p:cNvPr>
            <p:cNvSpPr/>
            <p:nvPr/>
          </p:nvSpPr>
          <p:spPr>
            <a:xfrm>
              <a:off x="102122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9" name="TextBox 58">
              <a:extLst>
                <a:ext uri="{FF2B5EF4-FFF2-40B4-BE49-F238E27FC236}">
                  <a16:creationId xmlns:a16="http://schemas.microsoft.com/office/drawing/2014/main" id="{8D327F98-57AE-684F-B9A1-1CAA39BA13BC}"/>
                </a:ext>
              </a:extLst>
            </p:cNvPr>
            <p:cNvSpPr txBox="1"/>
            <p:nvPr/>
          </p:nvSpPr>
          <p:spPr>
            <a:xfrm>
              <a:off x="8823873" y="4776967"/>
              <a:ext cx="490654" cy="276999"/>
            </a:xfrm>
            <a:prstGeom prst="rect">
              <a:avLst/>
            </a:prstGeom>
            <a:noFill/>
          </p:spPr>
          <p:txBody>
            <a:bodyPr wrap="square" rtlCol="0">
              <a:spAutoFit/>
            </a:bodyPr>
            <a:lstStyle/>
            <a:p>
              <a:r>
                <a:rPr lang="en-US" sz="1200" dirty="0"/>
                <a:t>x100</a:t>
              </a:r>
            </a:p>
          </p:txBody>
        </p:sp>
        <p:sp>
          <p:nvSpPr>
            <p:cNvPr id="60" name="TextBox 59">
              <a:extLst>
                <a:ext uri="{FF2B5EF4-FFF2-40B4-BE49-F238E27FC236}">
                  <a16:creationId xmlns:a16="http://schemas.microsoft.com/office/drawing/2014/main" id="{5C946A52-A250-DD48-BAF8-C0C1CA3902DC}"/>
                </a:ext>
              </a:extLst>
            </p:cNvPr>
            <p:cNvSpPr txBox="1"/>
            <p:nvPr/>
          </p:nvSpPr>
          <p:spPr>
            <a:xfrm>
              <a:off x="9281073" y="4773619"/>
              <a:ext cx="490654" cy="276999"/>
            </a:xfrm>
            <a:prstGeom prst="rect">
              <a:avLst/>
            </a:prstGeom>
            <a:noFill/>
          </p:spPr>
          <p:txBody>
            <a:bodyPr wrap="square" rtlCol="0">
              <a:spAutoFit/>
            </a:bodyPr>
            <a:lstStyle/>
            <a:p>
              <a:r>
                <a:rPr lang="en-US" sz="1200" dirty="0"/>
                <a:t>x101</a:t>
              </a:r>
            </a:p>
          </p:txBody>
        </p:sp>
        <p:sp>
          <p:nvSpPr>
            <p:cNvPr id="61" name="TextBox 60">
              <a:extLst>
                <a:ext uri="{FF2B5EF4-FFF2-40B4-BE49-F238E27FC236}">
                  <a16:creationId xmlns:a16="http://schemas.microsoft.com/office/drawing/2014/main" id="{BE685084-4677-9147-B0FA-CAC0C8962337}"/>
                </a:ext>
              </a:extLst>
            </p:cNvPr>
            <p:cNvSpPr txBox="1"/>
            <p:nvPr/>
          </p:nvSpPr>
          <p:spPr>
            <a:xfrm>
              <a:off x="9738273" y="4777664"/>
              <a:ext cx="490654" cy="276999"/>
            </a:xfrm>
            <a:prstGeom prst="rect">
              <a:avLst/>
            </a:prstGeom>
            <a:noFill/>
          </p:spPr>
          <p:txBody>
            <a:bodyPr wrap="square" rtlCol="0">
              <a:spAutoFit/>
            </a:bodyPr>
            <a:lstStyle/>
            <a:p>
              <a:r>
                <a:rPr lang="en-US" sz="1200" dirty="0"/>
                <a:t>x102</a:t>
              </a:r>
            </a:p>
          </p:txBody>
        </p:sp>
        <p:sp>
          <p:nvSpPr>
            <p:cNvPr id="62" name="TextBox 61">
              <a:extLst>
                <a:ext uri="{FF2B5EF4-FFF2-40B4-BE49-F238E27FC236}">
                  <a16:creationId xmlns:a16="http://schemas.microsoft.com/office/drawing/2014/main" id="{05FCD8A0-5692-E843-AD37-476A1085284D}"/>
                </a:ext>
              </a:extLst>
            </p:cNvPr>
            <p:cNvSpPr txBox="1"/>
            <p:nvPr/>
          </p:nvSpPr>
          <p:spPr>
            <a:xfrm>
              <a:off x="10203837" y="4773271"/>
              <a:ext cx="490654" cy="276999"/>
            </a:xfrm>
            <a:prstGeom prst="rect">
              <a:avLst/>
            </a:prstGeom>
            <a:noFill/>
          </p:spPr>
          <p:txBody>
            <a:bodyPr wrap="square" rtlCol="0">
              <a:spAutoFit/>
            </a:bodyPr>
            <a:lstStyle/>
            <a:p>
              <a:r>
                <a:rPr lang="en-US" sz="1200" dirty="0"/>
                <a:t>x103</a:t>
              </a:r>
            </a:p>
          </p:txBody>
        </p:sp>
        <p:sp>
          <p:nvSpPr>
            <p:cNvPr id="63" name="TextBox 62">
              <a:extLst>
                <a:ext uri="{FF2B5EF4-FFF2-40B4-BE49-F238E27FC236}">
                  <a16:creationId xmlns:a16="http://schemas.microsoft.com/office/drawing/2014/main" id="{B8596783-8D40-004E-8F32-42818D685A15}"/>
                </a:ext>
              </a:extLst>
            </p:cNvPr>
            <p:cNvSpPr txBox="1"/>
            <p:nvPr/>
          </p:nvSpPr>
          <p:spPr>
            <a:xfrm>
              <a:off x="8823873" y="5234167"/>
              <a:ext cx="490654" cy="276999"/>
            </a:xfrm>
            <a:prstGeom prst="rect">
              <a:avLst/>
            </a:prstGeom>
            <a:noFill/>
          </p:spPr>
          <p:txBody>
            <a:bodyPr wrap="square" rtlCol="0">
              <a:spAutoFit/>
            </a:bodyPr>
            <a:lstStyle/>
            <a:p>
              <a:r>
                <a:rPr lang="en-US" sz="1200" dirty="0"/>
                <a:t>x104</a:t>
              </a:r>
            </a:p>
          </p:txBody>
        </p:sp>
        <p:sp>
          <p:nvSpPr>
            <p:cNvPr id="64" name="TextBox 63">
              <a:extLst>
                <a:ext uri="{FF2B5EF4-FFF2-40B4-BE49-F238E27FC236}">
                  <a16:creationId xmlns:a16="http://schemas.microsoft.com/office/drawing/2014/main" id="{5B9E1BE0-A701-AD4C-992A-3E5960E54B02}"/>
                </a:ext>
              </a:extLst>
            </p:cNvPr>
            <p:cNvSpPr txBox="1"/>
            <p:nvPr/>
          </p:nvSpPr>
          <p:spPr>
            <a:xfrm>
              <a:off x="9289907" y="5237516"/>
              <a:ext cx="490654" cy="276999"/>
            </a:xfrm>
            <a:prstGeom prst="rect">
              <a:avLst/>
            </a:prstGeom>
            <a:noFill/>
          </p:spPr>
          <p:txBody>
            <a:bodyPr wrap="square" rtlCol="0">
              <a:spAutoFit/>
            </a:bodyPr>
            <a:lstStyle/>
            <a:p>
              <a:r>
                <a:rPr lang="en-US" sz="1200" dirty="0"/>
                <a:t>x105</a:t>
              </a:r>
            </a:p>
          </p:txBody>
        </p:sp>
        <p:sp>
          <p:nvSpPr>
            <p:cNvPr id="65" name="TextBox 64">
              <a:extLst>
                <a:ext uri="{FF2B5EF4-FFF2-40B4-BE49-F238E27FC236}">
                  <a16:creationId xmlns:a16="http://schemas.microsoft.com/office/drawing/2014/main" id="{EDDCA7E3-DD2E-3C48-A366-B1C4D271714B}"/>
                </a:ext>
              </a:extLst>
            </p:cNvPr>
            <p:cNvSpPr txBox="1"/>
            <p:nvPr/>
          </p:nvSpPr>
          <p:spPr>
            <a:xfrm>
              <a:off x="9739214" y="5234166"/>
              <a:ext cx="490654" cy="276999"/>
            </a:xfrm>
            <a:prstGeom prst="rect">
              <a:avLst/>
            </a:prstGeom>
            <a:noFill/>
          </p:spPr>
          <p:txBody>
            <a:bodyPr wrap="square" rtlCol="0">
              <a:spAutoFit/>
            </a:bodyPr>
            <a:lstStyle/>
            <a:p>
              <a:r>
                <a:rPr lang="en-US" sz="1200" dirty="0"/>
                <a:t>x106</a:t>
              </a:r>
            </a:p>
          </p:txBody>
        </p:sp>
        <p:sp>
          <p:nvSpPr>
            <p:cNvPr id="66" name="TextBox 65">
              <a:extLst>
                <a:ext uri="{FF2B5EF4-FFF2-40B4-BE49-F238E27FC236}">
                  <a16:creationId xmlns:a16="http://schemas.microsoft.com/office/drawing/2014/main" id="{130907C8-A8B0-6046-B185-80874887DB41}"/>
                </a:ext>
              </a:extLst>
            </p:cNvPr>
            <p:cNvSpPr txBox="1"/>
            <p:nvPr/>
          </p:nvSpPr>
          <p:spPr>
            <a:xfrm>
              <a:off x="10195935" y="5233875"/>
              <a:ext cx="490654" cy="276999"/>
            </a:xfrm>
            <a:prstGeom prst="rect">
              <a:avLst/>
            </a:prstGeom>
            <a:noFill/>
          </p:spPr>
          <p:txBody>
            <a:bodyPr wrap="square" rtlCol="0">
              <a:spAutoFit/>
            </a:bodyPr>
            <a:lstStyle/>
            <a:p>
              <a:r>
                <a:rPr lang="en-US" sz="1200" dirty="0"/>
                <a:t>x107</a:t>
              </a:r>
            </a:p>
          </p:txBody>
        </p:sp>
        <p:sp>
          <p:nvSpPr>
            <p:cNvPr id="67" name="TextBox 66">
              <a:extLst>
                <a:ext uri="{FF2B5EF4-FFF2-40B4-BE49-F238E27FC236}">
                  <a16:creationId xmlns:a16="http://schemas.microsoft.com/office/drawing/2014/main" id="{CEFED652-3F97-424F-AD05-DD93D3A85F6D}"/>
                </a:ext>
              </a:extLst>
            </p:cNvPr>
            <p:cNvSpPr txBox="1"/>
            <p:nvPr/>
          </p:nvSpPr>
          <p:spPr>
            <a:xfrm>
              <a:off x="8821556" y="5688019"/>
              <a:ext cx="490654" cy="276999"/>
            </a:xfrm>
            <a:prstGeom prst="rect">
              <a:avLst/>
            </a:prstGeom>
            <a:noFill/>
          </p:spPr>
          <p:txBody>
            <a:bodyPr wrap="square" rtlCol="0">
              <a:spAutoFit/>
            </a:bodyPr>
            <a:lstStyle/>
            <a:p>
              <a:r>
                <a:rPr lang="en-US" sz="1200" dirty="0"/>
                <a:t>x108</a:t>
              </a:r>
            </a:p>
          </p:txBody>
        </p:sp>
        <p:sp>
          <p:nvSpPr>
            <p:cNvPr id="68" name="TextBox 67">
              <a:extLst>
                <a:ext uri="{FF2B5EF4-FFF2-40B4-BE49-F238E27FC236}">
                  <a16:creationId xmlns:a16="http://schemas.microsoft.com/office/drawing/2014/main" id="{180BCA13-4354-8D46-AA93-8ED410115AF6}"/>
                </a:ext>
              </a:extLst>
            </p:cNvPr>
            <p:cNvSpPr txBox="1"/>
            <p:nvPr/>
          </p:nvSpPr>
          <p:spPr>
            <a:xfrm>
              <a:off x="9288278" y="5688019"/>
              <a:ext cx="490654" cy="276999"/>
            </a:xfrm>
            <a:prstGeom prst="rect">
              <a:avLst/>
            </a:prstGeom>
            <a:noFill/>
          </p:spPr>
          <p:txBody>
            <a:bodyPr wrap="square" rtlCol="0">
              <a:spAutoFit/>
            </a:bodyPr>
            <a:lstStyle/>
            <a:p>
              <a:r>
                <a:rPr lang="en-US" sz="1200" dirty="0"/>
                <a:t>x109</a:t>
              </a:r>
            </a:p>
          </p:txBody>
        </p:sp>
        <p:sp>
          <p:nvSpPr>
            <p:cNvPr id="69" name="TextBox 68">
              <a:extLst>
                <a:ext uri="{FF2B5EF4-FFF2-40B4-BE49-F238E27FC236}">
                  <a16:creationId xmlns:a16="http://schemas.microsoft.com/office/drawing/2014/main" id="{A2878138-BD54-4442-AE33-1810D72BDC37}"/>
                </a:ext>
              </a:extLst>
            </p:cNvPr>
            <p:cNvSpPr txBox="1"/>
            <p:nvPr/>
          </p:nvSpPr>
          <p:spPr>
            <a:xfrm>
              <a:off x="9731068" y="5685087"/>
              <a:ext cx="490654" cy="276999"/>
            </a:xfrm>
            <a:prstGeom prst="rect">
              <a:avLst/>
            </a:prstGeom>
            <a:noFill/>
          </p:spPr>
          <p:txBody>
            <a:bodyPr wrap="square" rtlCol="0">
              <a:spAutoFit/>
            </a:bodyPr>
            <a:lstStyle/>
            <a:p>
              <a:r>
                <a:rPr lang="en-US" sz="1200" dirty="0"/>
                <a:t>x110</a:t>
              </a:r>
            </a:p>
          </p:txBody>
        </p:sp>
        <p:sp>
          <p:nvSpPr>
            <p:cNvPr id="70" name="TextBox 69">
              <a:extLst>
                <a:ext uri="{FF2B5EF4-FFF2-40B4-BE49-F238E27FC236}">
                  <a16:creationId xmlns:a16="http://schemas.microsoft.com/office/drawing/2014/main" id="{30214F6E-C162-9242-AC23-DEB10113BE4D}"/>
                </a:ext>
              </a:extLst>
            </p:cNvPr>
            <p:cNvSpPr txBox="1"/>
            <p:nvPr/>
          </p:nvSpPr>
          <p:spPr>
            <a:xfrm>
              <a:off x="10188268" y="5685087"/>
              <a:ext cx="490654" cy="276999"/>
            </a:xfrm>
            <a:prstGeom prst="rect">
              <a:avLst/>
            </a:prstGeom>
            <a:noFill/>
          </p:spPr>
          <p:txBody>
            <a:bodyPr wrap="square" rtlCol="0">
              <a:spAutoFit/>
            </a:bodyPr>
            <a:lstStyle/>
            <a:p>
              <a:r>
                <a:rPr lang="en-US" sz="1200" dirty="0"/>
                <a:t>x111</a:t>
              </a:r>
            </a:p>
          </p:txBody>
        </p:sp>
      </p:grpSp>
      <p:grpSp>
        <p:nvGrpSpPr>
          <p:cNvPr id="71" name="Group 70">
            <a:extLst>
              <a:ext uri="{FF2B5EF4-FFF2-40B4-BE49-F238E27FC236}">
                <a16:creationId xmlns:a16="http://schemas.microsoft.com/office/drawing/2014/main" id="{7EB60542-1CD4-0146-A1B7-9D7D24BBE0CE}"/>
              </a:ext>
            </a:extLst>
          </p:cNvPr>
          <p:cNvGrpSpPr/>
          <p:nvPr/>
        </p:nvGrpSpPr>
        <p:grpSpPr>
          <a:xfrm>
            <a:off x="3151296" y="4171851"/>
            <a:ext cx="1828800" cy="1828800"/>
            <a:chOff x="8211014" y="2838215"/>
            <a:chExt cx="1828800" cy="1828800"/>
          </a:xfrm>
        </p:grpSpPr>
        <p:sp>
          <p:nvSpPr>
            <p:cNvPr id="72" name="Rectangle 71">
              <a:extLst>
                <a:ext uri="{FF2B5EF4-FFF2-40B4-BE49-F238E27FC236}">
                  <a16:creationId xmlns:a16="http://schemas.microsoft.com/office/drawing/2014/main" id="{D6191E74-0F7F-484A-83DE-AB43A887A6FD}"/>
                </a:ext>
              </a:extLst>
            </p:cNvPr>
            <p:cNvSpPr/>
            <p:nvPr/>
          </p:nvSpPr>
          <p:spPr>
            <a:xfrm>
              <a:off x="82110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x80</a:t>
              </a:r>
            </a:p>
          </p:txBody>
        </p:sp>
        <p:sp>
          <p:nvSpPr>
            <p:cNvPr id="73" name="Rectangle 72">
              <a:extLst>
                <a:ext uri="{FF2B5EF4-FFF2-40B4-BE49-F238E27FC236}">
                  <a16:creationId xmlns:a16="http://schemas.microsoft.com/office/drawing/2014/main" id="{92CE8D31-F5A4-EF4B-A9CB-3DFDF7BFA9A8}"/>
                </a:ext>
              </a:extLst>
            </p:cNvPr>
            <p:cNvSpPr/>
            <p:nvPr/>
          </p:nvSpPr>
          <p:spPr>
            <a:xfrm>
              <a:off x="86682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x81</a:t>
              </a:r>
            </a:p>
          </p:txBody>
        </p:sp>
        <p:sp>
          <p:nvSpPr>
            <p:cNvPr id="74" name="Rectangle 73">
              <a:extLst>
                <a:ext uri="{FF2B5EF4-FFF2-40B4-BE49-F238E27FC236}">
                  <a16:creationId xmlns:a16="http://schemas.microsoft.com/office/drawing/2014/main" id="{DEAC05E7-EDBF-4944-BAE2-460C9973507F}"/>
                </a:ext>
              </a:extLst>
            </p:cNvPr>
            <p:cNvSpPr/>
            <p:nvPr/>
          </p:nvSpPr>
          <p:spPr>
            <a:xfrm>
              <a:off x="91254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x82</a:t>
              </a:r>
            </a:p>
          </p:txBody>
        </p:sp>
        <p:sp>
          <p:nvSpPr>
            <p:cNvPr id="75" name="Rectangle 74">
              <a:extLst>
                <a:ext uri="{FF2B5EF4-FFF2-40B4-BE49-F238E27FC236}">
                  <a16:creationId xmlns:a16="http://schemas.microsoft.com/office/drawing/2014/main" id="{F634BF97-C238-CE49-B403-2D6B99482579}"/>
                </a:ext>
              </a:extLst>
            </p:cNvPr>
            <p:cNvSpPr/>
            <p:nvPr/>
          </p:nvSpPr>
          <p:spPr>
            <a:xfrm>
              <a:off x="95826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x83</a:t>
              </a:r>
            </a:p>
          </p:txBody>
        </p:sp>
        <p:sp>
          <p:nvSpPr>
            <p:cNvPr id="76" name="Rectangle 75">
              <a:extLst>
                <a:ext uri="{FF2B5EF4-FFF2-40B4-BE49-F238E27FC236}">
                  <a16:creationId xmlns:a16="http://schemas.microsoft.com/office/drawing/2014/main" id="{B565CD7D-3B2A-F94F-95C0-2DE138FDC91E}"/>
                </a:ext>
              </a:extLst>
            </p:cNvPr>
            <p:cNvSpPr/>
            <p:nvPr/>
          </p:nvSpPr>
          <p:spPr>
            <a:xfrm>
              <a:off x="82110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x84</a:t>
              </a:r>
            </a:p>
          </p:txBody>
        </p:sp>
        <p:sp>
          <p:nvSpPr>
            <p:cNvPr id="77" name="Rectangle 76">
              <a:extLst>
                <a:ext uri="{FF2B5EF4-FFF2-40B4-BE49-F238E27FC236}">
                  <a16:creationId xmlns:a16="http://schemas.microsoft.com/office/drawing/2014/main" id="{11766C48-6C66-884E-A773-AF3CFEE4E448}"/>
                </a:ext>
              </a:extLst>
            </p:cNvPr>
            <p:cNvSpPr/>
            <p:nvPr/>
          </p:nvSpPr>
          <p:spPr>
            <a:xfrm>
              <a:off x="86682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x85</a:t>
              </a:r>
            </a:p>
          </p:txBody>
        </p:sp>
        <p:sp>
          <p:nvSpPr>
            <p:cNvPr id="78" name="Rectangle 77">
              <a:extLst>
                <a:ext uri="{FF2B5EF4-FFF2-40B4-BE49-F238E27FC236}">
                  <a16:creationId xmlns:a16="http://schemas.microsoft.com/office/drawing/2014/main" id="{5DC6ACB3-80CD-8542-857B-C2BB4EAAB725}"/>
                </a:ext>
              </a:extLst>
            </p:cNvPr>
            <p:cNvSpPr/>
            <p:nvPr/>
          </p:nvSpPr>
          <p:spPr>
            <a:xfrm>
              <a:off x="91254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x86</a:t>
              </a:r>
            </a:p>
          </p:txBody>
        </p:sp>
        <p:sp>
          <p:nvSpPr>
            <p:cNvPr id="79" name="Rectangle 78">
              <a:extLst>
                <a:ext uri="{FF2B5EF4-FFF2-40B4-BE49-F238E27FC236}">
                  <a16:creationId xmlns:a16="http://schemas.microsoft.com/office/drawing/2014/main" id="{10B3F868-191E-CB4B-8AE5-E3636D3CBB0D}"/>
                </a:ext>
              </a:extLst>
            </p:cNvPr>
            <p:cNvSpPr/>
            <p:nvPr/>
          </p:nvSpPr>
          <p:spPr>
            <a:xfrm>
              <a:off x="95826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x87</a:t>
              </a:r>
            </a:p>
          </p:txBody>
        </p:sp>
        <p:sp>
          <p:nvSpPr>
            <p:cNvPr id="80" name="Rectangle 79">
              <a:extLst>
                <a:ext uri="{FF2B5EF4-FFF2-40B4-BE49-F238E27FC236}">
                  <a16:creationId xmlns:a16="http://schemas.microsoft.com/office/drawing/2014/main" id="{47D00639-35D0-E247-A4AA-6FC058542C6C}"/>
                </a:ext>
              </a:extLst>
            </p:cNvPr>
            <p:cNvSpPr/>
            <p:nvPr/>
          </p:nvSpPr>
          <p:spPr>
            <a:xfrm>
              <a:off x="82110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x88</a:t>
              </a:r>
            </a:p>
          </p:txBody>
        </p:sp>
        <p:sp>
          <p:nvSpPr>
            <p:cNvPr id="81" name="Rectangle 80">
              <a:extLst>
                <a:ext uri="{FF2B5EF4-FFF2-40B4-BE49-F238E27FC236}">
                  <a16:creationId xmlns:a16="http://schemas.microsoft.com/office/drawing/2014/main" id="{95087122-14CD-8D42-9AFD-69C73308F056}"/>
                </a:ext>
              </a:extLst>
            </p:cNvPr>
            <p:cNvSpPr/>
            <p:nvPr/>
          </p:nvSpPr>
          <p:spPr>
            <a:xfrm>
              <a:off x="86682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x89</a:t>
              </a:r>
            </a:p>
          </p:txBody>
        </p:sp>
        <p:sp>
          <p:nvSpPr>
            <p:cNvPr id="82" name="Rectangle 81">
              <a:extLst>
                <a:ext uri="{FF2B5EF4-FFF2-40B4-BE49-F238E27FC236}">
                  <a16:creationId xmlns:a16="http://schemas.microsoft.com/office/drawing/2014/main" id="{D27F0C1B-A0E6-A443-9899-CEE82AB1EB60}"/>
                </a:ext>
              </a:extLst>
            </p:cNvPr>
            <p:cNvSpPr/>
            <p:nvPr/>
          </p:nvSpPr>
          <p:spPr>
            <a:xfrm>
              <a:off x="91254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x90</a:t>
              </a:r>
            </a:p>
          </p:txBody>
        </p:sp>
        <p:sp>
          <p:nvSpPr>
            <p:cNvPr id="83" name="Rectangle 82">
              <a:extLst>
                <a:ext uri="{FF2B5EF4-FFF2-40B4-BE49-F238E27FC236}">
                  <a16:creationId xmlns:a16="http://schemas.microsoft.com/office/drawing/2014/main" id="{99C40079-84A5-EB42-BBE0-0619A9D74DED}"/>
                </a:ext>
              </a:extLst>
            </p:cNvPr>
            <p:cNvSpPr/>
            <p:nvPr/>
          </p:nvSpPr>
          <p:spPr>
            <a:xfrm>
              <a:off x="95826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x91</a:t>
              </a:r>
            </a:p>
          </p:txBody>
        </p:sp>
        <p:sp>
          <p:nvSpPr>
            <p:cNvPr id="84" name="Rectangle 83">
              <a:extLst>
                <a:ext uri="{FF2B5EF4-FFF2-40B4-BE49-F238E27FC236}">
                  <a16:creationId xmlns:a16="http://schemas.microsoft.com/office/drawing/2014/main" id="{4E86342A-F9CD-2247-8C4C-EF3AC1F5FC92}"/>
                </a:ext>
              </a:extLst>
            </p:cNvPr>
            <p:cNvSpPr/>
            <p:nvPr/>
          </p:nvSpPr>
          <p:spPr>
            <a:xfrm>
              <a:off x="82110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x92</a:t>
              </a:r>
            </a:p>
          </p:txBody>
        </p:sp>
        <p:sp>
          <p:nvSpPr>
            <p:cNvPr id="85" name="Rectangle 84">
              <a:extLst>
                <a:ext uri="{FF2B5EF4-FFF2-40B4-BE49-F238E27FC236}">
                  <a16:creationId xmlns:a16="http://schemas.microsoft.com/office/drawing/2014/main" id="{1AB77EAF-E057-B844-9073-8DE7FB62E01F}"/>
                </a:ext>
              </a:extLst>
            </p:cNvPr>
            <p:cNvSpPr/>
            <p:nvPr/>
          </p:nvSpPr>
          <p:spPr>
            <a:xfrm>
              <a:off x="86682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x93</a:t>
              </a:r>
            </a:p>
          </p:txBody>
        </p:sp>
        <p:sp>
          <p:nvSpPr>
            <p:cNvPr id="86" name="Rectangle 85">
              <a:extLst>
                <a:ext uri="{FF2B5EF4-FFF2-40B4-BE49-F238E27FC236}">
                  <a16:creationId xmlns:a16="http://schemas.microsoft.com/office/drawing/2014/main" id="{B05857AB-C14F-8241-AE51-C866D855702C}"/>
                </a:ext>
              </a:extLst>
            </p:cNvPr>
            <p:cNvSpPr/>
            <p:nvPr/>
          </p:nvSpPr>
          <p:spPr>
            <a:xfrm>
              <a:off x="91254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x94</a:t>
              </a:r>
            </a:p>
          </p:txBody>
        </p:sp>
        <p:sp>
          <p:nvSpPr>
            <p:cNvPr id="87" name="Rectangle 86">
              <a:extLst>
                <a:ext uri="{FF2B5EF4-FFF2-40B4-BE49-F238E27FC236}">
                  <a16:creationId xmlns:a16="http://schemas.microsoft.com/office/drawing/2014/main" id="{2D7739CB-5037-304C-8F73-73FF63848976}"/>
                </a:ext>
              </a:extLst>
            </p:cNvPr>
            <p:cNvSpPr/>
            <p:nvPr/>
          </p:nvSpPr>
          <p:spPr>
            <a:xfrm>
              <a:off x="95826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x95</a:t>
              </a:r>
            </a:p>
          </p:txBody>
        </p:sp>
      </p:grpSp>
      <p:grpSp>
        <p:nvGrpSpPr>
          <p:cNvPr id="88" name="Group 87">
            <a:extLst>
              <a:ext uri="{FF2B5EF4-FFF2-40B4-BE49-F238E27FC236}">
                <a16:creationId xmlns:a16="http://schemas.microsoft.com/office/drawing/2014/main" id="{33904EFC-DB3B-5744-B6E4-AC4D24D17062}"/>
              </a:ext>
            </a:extLst>
          </p:cNvPr>
          <p:cNvGrpSpPr/>
          <p:nvPr/>
        </p:nvGrpSpPr>
        <p:grpSpPr>
          <a:xfrm>
            <a:off x="7191336" y="1155627"/>
            <a:ext cx="1371600" cy="1371600"/>
            <a:chOff x="7808614" y="1487556"/>
            <a:chExt cx="1371600" cy="1371600"/>
          </a:xfrm>
        </p:grpSpPr>
        <p:sp>
          <p:nvSpPr>
            <p:cNvPr id="89" name="Rectangle 88">
              <a:extLst>
                <a:ext uri="{FF2B5EF4-FFF2-40B4-BE49-F238E27FC236}">
                  <a16:creationId xmlns:a16="http://schemas.microsoft.com/office/drawing/2014/main" id="{62C3EBB2-0A14-BA4C-9ADB-64F74A3D4A25}"/>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p27</a:t>
              </a:r>
            </a:p>
          </p:txBody>
        </p:sp>
        <p:sp>
          <p:nvSpPr>
            <p:cNvPr id="90" name="Rectangle 89">
              <a:extLst>
                <a:ext uri="{FF2B5EF4-FFF2-40B4-BE49-F238E27FC236}">
                  <a16:creationId xmlns:a16="http://schemas.microsoft.com/office/drawing/2014/main" id="{0E54BCA8-81D1-1348-9EC1-EA458147504C}"/>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p28</a:t>
              </a:r>
            </a:p>
          </p:txBody>
        </p:sp>
        <p:sp>
          <p:nvSpPr>
            <p:cNvPr id="91" name="Rectangle 90">
              <a:extLst>
                <a:ext uri="{FF2B5EF4-FFF2-40B4-BE49-F238E27FC236}">
                  <a16:creationId xmlns:a16="http://schemas.microsoft.com/office/drawing/2014/main" id="{6C1BA5F7-0B2C-5746-93CB-1EDE7D0B8B8E}"/>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p29</a:t>
              </a:r>
              <a:endParaRPr lang="en-US" sz="1200" dirty="0">
                <a:solidFill>
                  <a:schemeClr val="tx1"/>
                </a:solidFill>
              </a:endParaRPr>
            </a:p>
          </p:txBody>
        </p:sp>
        <p:sp>
          <p:nvSpPr>
            <p:cNvPr id="92" name="Rectangle 91">
              <a:extLst>
                <a:ext uri="{FF2B5EF4-FFF2-40B4-BE49-F238E27FC236}">
                  <a16:creationId xmlns:a16="http://schemas.microsoft.com/office/drawing/2014/main" id="{9102D78A-2C24-1341-A363-BCE31C65C371}"/>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p30</a:t>
              </a:r>
            </a:p>
          </p:txBody>
        </p:sp>
        <p:sp>
          <p:nvSpPr>
            <p:cNvPr id="93" name="Rectangle 92">
              <a:extLst>
                <a:ext uri="{FF2B5EF4-FFF2-40B4-BE49-F238E27FC236}">
                  <a16:creationId xmlns:a16="http://schemas.microsoft.com/office/drawing/2014/main" id="{417DC10D-ED06-8744-A161-46736A8D5BF8}"/>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p31</a:t>
              </a:r>
            </a:p>
          </p:txBody>
        </p:sp>
        <p:sp>
          <p:nvSpPr>
            <p:cNvPr id="94" name="Rectangle 93">
              <a:extLst>
                <a:ext uri="{FF2B5EF4-FFF2-40B4-BE49-F238E27FC236}">
                  <a16:creationId xmlns:a16="http://schemas.microsoft.com/office/drawing/2014/main" id="{484872A6-8DCC-654F-8058-2EA896603BB8}"/>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p32</a:t>
              </a:r>
            </a:p>
          </p:txBody>
        </p:sp>
        <p:sp>
          <p:nvSpPr>
            <p:cNvPr id="95" name="Rectangle 94">
              <a:extLst>
                <a:ext uri="{FF2B5EF4-FFF2-40B4-BE49-F238E27FC236}">
                  <a16:creationId xmlns:a16="http://schemas.microsoft.com/office/drawing/2014/main" id="{7E1CF803-949B-3646-990A-5AFCE47D7DF3}"/>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p33</a:t>
              </a:r>
            </a:p>
          </p:txBody>
        </p:sp>
        <p:sp>
          <p:nvSpPr>
            <p:cNvPr id="96" name="Rectangle 95">
              <a:extLst>
                <a:ext uri="{FF2B5EF4-FFF2-40B4-BE49-F238E27FC236}">
                  <a16:creationId xmlns:a16="http://schemas.microsoft.com/office/drawing/2014/main" id="{06BCC618-BEA2-3145-AB60-7CA96606E506}"/>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p34</a:t>
              </a:r>
            </a:p>
          </p:txBody>
        </p:sp>
        <p:sp>
          <p:nvSpPr>
            <p:cNvPr id="97" name="Rectangle 96">
              <a:extLst>
                <a:ext uri="{FF2B5EF4-FFF2-40B4-BE49-F238E27FC236}">
                  <a16:creationId xmlns:a16="http://schemas.microsoft.com/office/drawing/2014/main" id="{56FC65C0-FDD4-1E49-B7EA-ACBBCE0C327E}"/>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p35</a:t>
              </a:r>
            </a:p>
          </p:txBody>
        </p:sp>
      </p:grpSp>
      <p:grpSp>
        <p:nvGrpSpPr>
          <p:cNvPr id="98" name="Group 97">
            <a:extLst>
              <a:ext uri="{FF2B5EF4-FFF2-40B4-BE49-F238E27FC236}">
                <a16:creationId xmlns:a16="http://schemas.microsoft.com/office/drawing/2014/main" id="{F799763B-8ACC-6044-9342-E9FB80923A66}"/>
              </a:ext>
            </a:extLst>
          </p:cNvPr>
          <p:cNvGrpSpPr/>
          <p:nvPr/>
        </p:nvGrpSpPr>
        <p:grpSpPr>
          <a:xfrm>
            <a:off x="6906570" y="1412105"/>
            <a:ext cx="1371600" cy="1371600"/>
            <a:chOff x="7808614" y="1487556"/>
            <a:chExt cx="1371600" cy="1371600"/>
          </a:xfrm>
        </p:grpSpPr>
        <p:sp>
          <p:nvSpPr>
            <p:cNvPr id="99" name="Rectangle 98">
              <a:extLst>
                <a:ext uri="{FF2B5EF4-FFF2-40B4-BE49-F238E27FC236}">
                  <a16:creationId xmlns:a16="http://schemas.microsoft.com/office/drawing/2014/main" id="{E8251F50-ABEA-2342-B475-15290B3AE017}"/>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p18</a:t>
              </a:r>
            </a:p>
          </p:txBody>
        </p:sp>
        <p:sp>
          <p:nvSpPr>
            <p:cNvPr id="100" name="Rectangle 99">
              <a:extLst>
                <a:ext uri="{FF2B5EF4-FFF2-40B4-BE49-F238E27FC236}">
                  <a16:creationId xmlns:a16="http://schemas.microsoft.com/office/drawing/2014/main" id="{FB114F13-7118-A84D-805D-F8F72C9652FE}"/>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p19</a:t>
              </a:r>
            </a:p>
          </p:txBody>
        </p:sp>
        <p:sp>
          <p:nvSpPr>
            <p:cNvPr id="101" name="Rectangle 100">
              <a:extLst>
                <a:ext uri="{FF2B5EF4-FFF2-40B4-BE49-F238E27FC236}">
                  <a16:creationId xmlns:a16="http://schemas.microsoft.com/office/drawing/2014/main" id="{2DB7C731-EBF5-4D4E-A130-5C04E2413755}"/>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p20</a:t>
              </a:r>
              <a:endParaRPr lang="en-US" sz="1200" dirty="0">
                <a:solidFill>
                  <a:schemeClr val="tx1"/>
                </a:solidFill>
              </a:endParaRPr>
            </a:p>
          </p:txBody>
        </p:sp>
        <p:sp>
          <p:nvSpPr>
            <p:cNvPr id="102" name="Rectangle 101">
              <a:extLst>
                <a:ext uri="{FF2B5EF4-FFF2-40B4-BE49-F238E27FC236}">
                  <a16:creationId xmlns:a16="http://schemas.microsoft.com/office/drawing/2014/main" id="{28C258A4-D1A2-0A4A-892F-15639248F9C2}"/>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p21</a:t>
              </a:r>
            </a:p>
          </p:txBody>
        </p:sp>
        <p:sp>
          <p:nvSpPr>
            <p:cNvPr id="103" name="Rectangle 102">
              <a:extLst>
                <a:ext uri="{FF2B5EF4-FFF2-40B4-BE49-F238E27FC236}">
                  <a16:creationId xmlns:a16="http://schemas.microsoft.com/office/drawing/2014/main" id="{13A63C51-6E2E-344E-A4B2-240F0BD0FA0D}"/>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p22</a:t>
              </a:r>
            </a:p>
          </p:txBody>
        </p:sp>
        <p:sp>
          <p:nvSpPr>
            <p:cNvPr id="104" name="Rectangle 103">
              <a:extLst>
                <a:ext uri="{FF2B5EF4-FFF2-40B4-BE49-F238E27FC236}">
                  <a16:creationId xmlns:a16="http://schemas.microsoft.com/office/drawing/2014/main" id="{A72C80C1-2AFE-F94E-B609-4C57AF88F94E}"/>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p23</a:t>
              </a:r>
            </a:p>
          </p:txBody>
        </p:sp>
        <p:sp>
          <p:nvSpPr>
            <p:cNvPr id="105" name="Rectangle 104">
              <a:extLst>
                <a:ext uri="{FF2B5EF4-FFF2-40B4-BE49-F238E27FC236}">
                  <a16:creationId xmlns:a16="http://schemas.microsoft.com/office/drawing/2014/main" id="{AB9CFEC1-4AE5-6141-A133-18EC62E75B76}"/>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p24</a:t>
              </a:r>
            </a:p>
          </p:txBody>
        </p:sp>
        <p:sp>
          <p:nvSpPr>
            <p:cNvPr id="106" name="Rectangle 105">
              <a:extLst>
                <a:ext uri="{FF2B5EF4-FFF2-40B4-BE49-F238E27FC236}">
                  <a16:creationId xmlns:a16="http://schemas.microsoft.com/office/drawing/2014/main" id="{52D683C4-586E-C145-8C51-D1E0B6E2A53F}"/>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p25</a:t>
              </a:r>
            </a:p>
          </p:txBody>
        </p:sp>
        <p:sp>
          <p:nvSpPr>
            <p:cNvPr id="107" name="Rectangle 106">
              <a:extLst>
                <a:ext uri="{FF2B5EF4-FFF2-40B4-BE49-F238E27FC236}">
                  <a16:creationId xmlns:a16="http://schemas.microsoft.com/office/drawing/2014/main" id="{BFAEF250-36D5-E744-8E05-EE26850736FF}"/>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p26</a:t>
              </a:r>
            </a:p>
          </p:txBody>
        </p:sp>
      </p:grpSp>
      <p:grpSp>
        <p:nvGrpSpPr>
          <p:cNvPr id="108" name="Group 107">
            <a:extLst>
              <a:ext uri="{FF2B5EF4-FFF2-40B4-BE49-F238E27FC236}">
                <a16:creationId xmlns:a16="http://schemas.microsoft.com/office/drawing/2014/main" id="{40BAD60B-6646-B94A-B0D9-393C80CC9BAE}"/>
              </a:ext>
            </a:extLst>
          </p:cNvPr>
          <p:cNvGrpSpPr/>
          <p:nvPr/>
        </p:nvGrpSpPr>
        <p:grpSpPr>
          <a:xfrm>
            <a:off x="6617812" y="1665027"/>
            <a:ext cx="1371600" cy="1371600"/>
            <a:chOff x="7808614" y="1487556"/>
            <a:chExt cx="1371600" cy="1371600"/>
          </a:xfrm>
        </p:grpSpPr>
        <p:sp>
          <p:nvSpPr>
            <p:cNvPr id="109" name="Rectangle 108">
              <a:extLst>
                <a:ext uri="{FF2B5EF4-FFF2-40B4-BE49-F238E27FC236}">
                  <a16:creationId xmlns:a16="http://schemas.microsoft.com/office/drawing/2014/main" id="{E2418965-24B2-7044-B2E4-F0BE44E22383}"/>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p9</a:t>
              </a:r>
            </a:p>
          </p:txBody>
        </p:sp>
        <p:sp>
          <p:nvSpPr>
            <p:cNvPr id="110" name="Rectangle 109">
              <a:extLst>
                <a:ext uri="{FF2B5EF4-FFF2-40B4-BE49-F238E27FC236}">
                  <a16:creationId xmlns:a16="http://schemas.microsoft.com/office/drawing/2014/main" id="{4F0867E0-87C5-9945-8376-F68514CCFC1C}"/>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p10</a:t>
              </a:r>
            </a:p>
          </p:txBody>
        </p:sp>
        <p:sp>
          <p:nvSpPr>
            <p:cNvPr id="111" name="Rectangle 110">
              <a:extLst>
                <a:ext uri="{FF2B5EF4-FFF2-40B4-BE49-F238E27FC236}">
                  <a16:creationId xmlns:a16="http://schemas.microsoft.com/office/drawing/2014/main" id="{EB60C990-B3C9-B046-BE40-A7F86D50750C}"/>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p11</a:t>
              </a:r>
              <a:endParaRPr lang="en-US" sz="1200" dirty="0">
                <a:solidFill>
                  <a:schemeClr val="tx1"/>
                </a:solidFill>
              </a:endParaRPr>
            </a:p>
          </p:txBody>
        </p:sp>
        <p:sp>
          <p:nvSpPr>
            <p:cNvPr id="112" name="Rectangle 111">
              <a:extLst>
                <a:ext uri="{FF2B5EF4-FFF2-40B4-BE49-F238E27FC236}">
                  <a16:creationId xmlns:a16="http://schemas.microsoft.com/office/drawing/2014/main" id="{7AD0799B-3F46-6043-A9C5-99CE6E2D2E22}"/>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p12</a:t>
              </a:r>
            </a:p>
          </p:txBody>
        </p:sp>
        <p:sp>
          <p:nvSpPr>
            <p:cNvPr id="113" name="Rectangle 112">
              <a:extLst>
                <a:ext uri="{FF2B5EF4-FFF2-40B4-BE49-F238E27FC236}">
                  <a16:creationId xmlns:a16="http://schemas.microsoft.com/office/drawing/2014/main" id="{01A4BFF9-082C-894B-8F61-844B04AFC391}"/>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p13</a:t>
              </a:r>
            </a:p>
          </p:txBody>
        </p:sp>
        <p:sp>
          <p:nvSpPr>
            <p:cNvPr id="114" name="Rectangle 113">
              <a:extLst>
                <a:ext uri="{FF2B5EF4-FFF2-40B4-BE49-F238E27FC236}">
                  <a16:creationId xmlns:a16="http://schemas.microsoft.com/office/drawing/2014/main" id="{950B1709-3225-7C4F-80BC-310867DA42CE}"/>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p14</a:t>
              </a:r>
            </a:p>
          </p:txBody>
        </p:sp>
        <p:sp>
          <p:nvSpPr>
            <p:cNvPr id="115" name="Rectangle 114">
              <a:extLst>
                <a:ext uri="{FF2B5EF4-FFF2-40B4-BE49-F238E27FC236}">
                  <a16:creationId xmlns:a16="http://schemas.microsoft.com/office/drawing/2014/main" id="{74EC92E5-6911-7242-9B92-39E5427C7F9C}"/>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p15</a:t>
              </a:r>
            </a:p>
          </p:txBody>
        </p:sp>
        <p:sp>
          <p:nvSpPr>
            <p:cNvPr id="116" name="Rectangle 115">
              <a:extLst>
                <a:ext uri="{FF2B5EF4-FFF2-40B4-BE49-F238E27FC236}">
                  <a16:creationId xmlns:a16="http://schemas.microsoft.com/office/drawing/2014/main" id="{FE4D0F40-E1A2-7D49-919C-0F755357A13F}"/>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p16</a:t>
              </a:r>
            </a:p>
          </p:txBody>
        </p:sp>
        <p:sp>
          <p:nvSpPr>
            <p:cNvPr id="117" name="Rectangle 116">
              <a:extLst>
                <a:ext uri="{FF2B5EF4-FFF2-40B4-BE49-F238E27FC236}">
                  <a16:creationId xmlns:a16="http://schemas.microsoft.com/office/drawing/2014/main" id="{EAE9DCF7-19E1-3C45-B9F0-9D6474996F11}"/>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p17</a:t>
              </a:r>
            </a:p>
          </p:txBody>
        </p:sp>
      </p:grpSp>
      <p:grpSp>
        <p:nvGrpSpPr>
          <p:cNvPr id="118" name="Group 117">
            <a:extLst>
              <a:ext uri="{FF2B5EF4-FFF2-40B4-BE49-F238E27FC236}">
                <a16:creationId xmlns:a16="http://schemas.microsoft.com/office/drawing/2014/main" id="{981CA8E7-8BCB-7E40-A04D-FD1292542D9C}"/>
              </a:ext>
            </a:extLst>
          </p:cNvPr>
          <p:cNvGrpSpPr/>
          <p:nvPr/>
        </p:nvGrpSpPr>
        <p:grpSpPr>
          <a:xfrm>
            <a:off x="3735861" y="907442"/>
            <a:ext cx="1828800" cy="1828800"/>
            <a:chOff x="6603381" y="4410307"/>
            <a:chExt cx="1828800" cy="1828800"/>
          </a:xfrm>
        </p:grpSpPr>
        <p:sp>
          <p:nvSpPr>
            <p:cNvPr id="119" name="Rectangle 118">
              <a:extLst>
                <a:ext uri="{FF2B5EF4-FFF2-40B4-BE49-F238E27FC236}">
                  <a16:creationId xmlns:a16="http://schemas.microsoft.com/office/drawing/2014/main" id="{979B49DE-B0B6-D847-BC5D-87E8F294A1D3}"/>
                </a:ext>
              </a:extLst>
            </p:cNvPr>
            <p:cNvSpPr/>
            <p:nvPr/>
          </p:nvSpPr>
          <p:spPr>
            <a:xfrm>
              <a:off x="6603381" y="44103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48</a:t>
              </a:r>
              <a:endParaRPr lang="en-US" sz="1200" dirty="0">
                <a:solidFill>
                  <a:schemeClr val="tx1"/>
                </a:solidFill>
              </a:endParaRPr>
            </a:p>
          </p:txBody>
        </p:sp>
        <p:sp>
          <p:nvSpPr>
            <p:cNvPr id="120" name="Rectangle 119">
              <a:extLst>
                <a:ext uri="{FF2B5EF4-FFF2-40B4-BE49-F238E27FC236}">
                  <a16:creationId xmlns:a16="http://schemas.microsoft.com/office/drawing/2014/main" id="{655FCD21-DBE8-584D-8736-E36F5A03C992}"/>
                </a:ext>
              </a:extLst>
            </p:cNvPr>
            <p:cNvSpPr/>
            <p:nvPr/>
          </p:nvSpPr>
          <p:spPr>
            <a:xfrm>
              <a:off x="7060581" y="44103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49</a:t>
              </a:r>
              <a:endParaRPr lang="en-US" sz="1200" dirty="0">
                <a:solidFill>
                  <a:schemeClr val="tx1"/>
                </a:solidFill>
              </a:endParaRPr>
            </a:p>
          </p:txBody>
        </p:sp>
        <p:sp>
          <p:nvSpPr>
            <p:cNvPr id="121" name="Rectangle 120">
              <a:extLst>
                <a:ext uri="{FF2B5EF4-FFF2-40B4-BE49-F238E27FC236}">
                  <a16:creationId xmlns:a16="http://schemas.microsoft.com/office/drawing/2014/main" id="{33304AC3-28C8-C146-8354-4AE6DB6DDB71}"/>
                </a:ext>
              </a:extLst>
            </p:cNvPr>
            <p:cNvSpPr/>
            <p:nvPr/>
          </p:nvSpPr>
          <p:spPr>
            <a:xfrm>
              <a:off x="7517781" y="44103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50</a:t>
              </a:r>
              <a:endParaRPr lang="en-US" sz="1200" dirty="0">
                <a:solidFill>
                  <a:schemeClr val="tx1"/>
                </a:solidFill>
              </a:endParaRPr>
            </a:p>
          </p:txBody>
        </p:sp>
        <p:sp>
          <p:nvSpPr>
            <p:cNvPr id="122" name="Rectangle 121">
              <a:extLst>
                <a:ext uri="{FF2B5EF4-FFF2-40B4-BE49-F238E27FC236}">
                  <a16:creationId xmlns:a16="http://schemas.microsoft.com/office/drawing/2014/main" id="{AAF61FA1-2DA6-724A-A5E1-7822C35CBDC2}"/>
                </a:ext>
              </a:extLst>
            </p:cNvPr>
            <p:cNvSpPr/>
            <p:nvPr/>
          </p:nvSpPr>
          <p:spPr>
            <a:xfrm>
              <a:off x="7974981" y="44103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51</a:t>
              </a:r>
              <a:endParaRPr lang="en-US" sz="1200" dirty="0">
                <a:solidFill>
                  <a:schemeClr val="tx1"/>
                </a:solidFill>
              </a:endParaRPr>
            </a:p>
          </p:txBody>
        </p:sp>
        <p:sp>
          <p:nvSpPr>
            <p:cNvPr id="123" name="Rectangle 122">
              <a:extLst>
                <a:ext uri="{FF2B5EF4-FFF2-40B4-BE49-F238E27FC236}">
                  <a16:creationId xmlns:a16="http://schemas.microsoft.com/office/drawing/2014/main" id="{759DDAB5-F201-734D-BC29-369C9BC120CD}"/>
                </a:ext>
              </a:extLst>
            </p:cNvPr>
            <p:cNvSpPr/>
            <p:nvPr/>
          </p:nvSpPr>
          <p:spPr>
            <a:xfrm>
              <a:off x="6603381" y="48675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52</a:t>
              </a:r>
              <a:endParaRPr lang="en-US" sz="1200" dirty="0">
                <a:solidFill>
                  <a:schemeClr val="tx1"/>
                </a:solidFill>
              </a:endParaRPr>
            </a:p>
          </p:txBody>
        </p:sp>
        <p:sp>
          <p:nvSpPr>
            <p:cNvPr id="124" name="Rectangle 123">
              <a:extLst>
                <a:ext uri="{FF2B5EF4-FFF2-40B4-BE49-F238E27FC236}">
                  <a16:creationId xmlns:a16="http://schemas.microsoft.com/office/drawing/2014/main" id="{5A8E927A-5CD9-6B4A-945B-830871E6A59C}"/>
                </a:ext>
              </a:extLst>
            </p:cNvPr>
            <p:cNvSpPr/>
            <p:nvPr/>
          </p:nvSpPr>
          <p:spPr>
            <a:xfrm>
              <a:off x="7060581" y="48675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x5</a:t>
              </a:r>
              <a:r>
                <a:rPr lang="en-US" altLang="zh-CN" sz="1200" dirty="0">
                  <a:solidFill>
                    <a:schemeClr val="tx1"/>
                  </a:solidFill>
                </a:rPr>
                <a:t>3</a:t>
              </a:r>
              <a:endParaRPr lang="en-US" sz="1200" dirty="0">
                <a:solidFill>
                  <a:schemeClr val="tx1"/>
                </a:solidFill>
              </a:endParaRPr>
            </a:p>
          </p:txBody>
        </p:sp>
        <p:sp>
          <p:nvSpPr>
            <p:cNvPr id="125" name="Rectangle 124">
              <a:extLst>
                <a:ext uri="{FF2B5EF4-FFF2-40B4-BE49-F238E27FC236}">
                  <a16:creationId xmlns:a16="http://schemas.microsoft.com/office/drawing/2014/main" id="{4612D7B1-1E57-E54C-821A-4FF94BFB1C30}"/>
                </a:ext>
              </a:extLst>
            </p:cNvPr>
            <p:cNvSpPr/>
            <p:nvPr/>
          </p:nvSpPr>
          <p:spPr>
            <a:xfrm>
              <a:off x="7517781" y="48675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54</a:t>
              </a:r>
              <a:endParaRPr lang="en-US" sz="1200" dirty="0">
                <a:solidFill>
                  <a:schemeClr val="tx1"/>
                </a:solidFill>
              </a:endParaRPr>
            </a:p>
          </p:txBody>
        </p:sp>
        <p:sp>
          <p:nvSpPr>
            <p:cNvPr id="126" name="Rectangle 125">
              <a:extLst>
                <a:ext uri="{FF2B5EF4-FFF2-40B4-BE49-F238E27FC236}">
                  <a16:creationId xmlns:a16="http://schemas.microsoft.com/office/drawing/2014/main" id="{FEFF02D2-4F09-124C-87B5-8DF2BA377A01}"/>
                </a:ext>
              </a:extLst>
            </p:cNvPr>
            <p:cNvSpPr/>
            <p:nvPr/>
          </p:nvSpPr>
          <p:spPr>
            <a:xfrm>
              <a:off x="7974981" y="48675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55</a:t>
              </a:r>
              <a:endParaRPr lang="en-US" sz="1200" dirty="0">
                <a:solidFill>
                  <a:schemeClr val="tx1"/>
                </a:solidFill>
              </a:endParaRPr>
            </a:p>
          </p:txBody>
        </p:sp>
        <p:sp>
          <p:nvSpPr>
            <p:cNvPr id="127" name="Rectangle 126">
              <a:extLst>
                <a:ext uri="{FF2B5EF4-FFF2-40B4-BE49-F238E27FC236}">
                  <a16:creationId xmlns:a16="http://schemas.microsoft.com/office/drawing/2014/main" id="{1F408ABF-062D-9943-ABEE-BDF685A37B68}"/>
                </a:ext>
              </a:extLst>
            </p:cNvPr>
            <p:cNvSpPr/>
            <p:nvPr/>
          </p:nvSpPr>
          <p:spPr>
            <a:xfrm>
              <a:off x="6603381" y="53247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56</a:t>
              </a:r>
              <a:endParaRPr lang="en-US" sz="1200" dirty="0">
                <a:solidFill>
                  <a:schemeClr val="tx1"/>
                </a:solidFill>
              </a:endParaRPr>
            </a:p>
          </p:txBody>
        </p:sp>
        <p:sp>
          <p:nvSpPr>
            <p:cNvPr id="128" name="Rectangle 127">
              <a:extLst>
                <a:ext uri="{FF2B5EF4-FFF2-40B4-BE49-F238E27FC236}">
                  <a16:creationId xmlns:a16="http://schemas.microsoft.com/office/drawing/2014/main" id="{BFB19FAF-3190-804D-856C-0C95FA25FADA}"/>
                </a:ext>
              </a:extLst>
            </p:cNvPr>
            <p:cNvSpPr/>
            <p:nvPr/>
          </p:nvSpPr>
          <p:spPr>
            <a:xfrm>
              <a:off x="7060581" y="53247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57</a:t>
              </a:r>
              <a:endParaRPr lang="en-US" sz="1200" dirty="0">
                <a:solidFill>
                  <a:schemeClr val="tx1"/>
                </a:solidFill>
              </a:endParaRPr>
            </a:p>
          </p:txBody>
        </p:sp>
        <p:sp>
          <p:nvSpPr>
            <p:cNvPr id="129" name="Rectangle 128">
              <a:extLst>
                <a:ext uri="{FF2B5EF4-FFF2-40B4-BE49-F238E27FC236}">
                  <a16:creationId xmlns:a16="http://schemas.microsoft.com/office/drawing/2014/main" id="{276BF2E5-86D6-1B4E-9AA8-FD236E72FD14}"/>
                </a:ext>
              </a:extLst>
            </p:cNvPr>
            <p:cNvSpPr/>
            <p:nvPr/>
          </p:nvSpPr>
          <p:spPr>
            <a:xfrm>
              <a:off x="7517781" y="53247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58</a:t>
              </a:r>
              <a:endParaRPr lang="en-US" sz="1200" dirty="0">
                <a:solidFill>
                  <a:schemeClr val="tx1"/>
                </a:solidFill>
              </a:endParaRPr>
            </a:p>
          </p:txBody>
        </p:sp>
        <p:sp>
          <p:nvSpPr>
            <p:cNvPr id="130" name="Rectangle 129">
              <a:extLst>
                <a:ext uri="{FF2B5EF4-FFF2-40B4-BE49-F238E27FC236}">
                  <a16:creationId xmlns:a16="http://schemas.microsoft.com/office/drawing/2014/main" id="{98BADC8B-82E1-5A49-AD82-301BAE034C63}"/>
                </a:ext>
              </a:extLst>
            </p:cNvPr>
            <p:cNvSpPr/>
            <p:nvPr/>
          </p:nvSpPr>
          <p:spPr>
            <a:xfrm>
              <a:off x="7974981" y="53247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59</a:t>
              </a:r>
              <a:endParaRPr lang="en-US" sz="1200" dirty="0">
                <a:solidFill>
                  <a:schemeClr val="tx1"/>
                </a:solidFill>
              </a:endParaRPr>
            </a:p>
          </p:txBody>
        </p:sp>
        <p:sp>
          <p:nvSpPr>
            <p:cNvPr id="131" name="Rectangle 130">
              <a:extLst>
                <a:ext uri="{FF2B5EF4-FFF2-40B4-BE49-F238E27FC236}">
                  <a16:creationId xmlns:a16="http://schemas.microsoft.com/office/drawing/2014/main" id="{717B4C6B-3510-0046-B248-FB95E00227B1}"/>
                </a:ext>
              </a:extLst>
            </p:cNvPr>
            <p:cNvSpPr/>
            <p:nvPr/>
          </p:nvSpPr>
          <p:spPr>
            <a:xfrm>
              <a:off x="6603381" y="57819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60</a:t>
              </a:r>
              <a:endParaRPr lang="en-US" sz="1200" dirty="0">
                <a:solidFill>
                  <a:schemeClr val="tx1"/>
                </a:solidFill>
              </a:endParaRPr>
            </a:p>
          </p:txBody>
        </p:sp>
        <p:sp>
          <p:nvSpPr>
            <p:cNvPr id="132" name="Rectangle 131">
              <a:extLst>
                <a:ext uri="{FF2B5EF4-FFF2-40B4-BE49-F238E27FC236}">
                  <a16:creationId xmlns:a16="http://schemas.microsoft.com/office/drawing/2014/main" id="{F391A09E-F190-2544-947C-5850517A276C}"/>
                </a:ext>
              </a:extLst>
            </p:cNvPr>
            <p:cNvSpPr/>
            <p:nvPr/>
          </p:nvSpPr>
          <p:spPr>
            <a:xfrm>
              <a:off x="7060581" y="57819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61</a:t>
              </a:r>
              <a:endParaRPr lang="en-US" sz="1200" dirty="0">
                <a:solidFill>
                  <a:schemeClr val="tx1"/>
                </a:solidFill>
              </a:endParaRPr>
            </a:p>
          </p:txBody>
        </p:sp>
        <p:sp>
          <p:nvSpPr>
            <p:cNvPr id="133" name="Rectangle 132">
              <a:extLst>
                <a:ext uri="{FF2B5EF4-FFF2-40B4-BE49-F238E27FC236}">
                  <a16:creationId xmlns:a16="http://schemas.microsoft.com/office/drawing/2014/main" id="{BD386B6A-A4D1-904A-8666-B4291BAA2C54}"/>
                </a:ext>
              </a:extLst>
            </p:cNvPr>
            <p:cNvSpPr/>
            <p:nvPr/>
          </p:nvSpPr>
          <p:spPr>
            <a:xfrm>
              <a:off x="7517781" y="57819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62</a:t>
              </a:r>
              <a:endParaRPr lang="en-US" sz="1200" dirty="0">
                <a:solidFill>
                  <a:schemeClr val="tx1"/>
                </a:solidFill>
              </a:endParaRPr>
            </a:p>
          </p:txBody>
        </p:sp>
        <p:sp>
          <p:nvSpPr>
            <p:cNvPr id="134" name="Rectangle 133">
              <a:extLst>
                <a:ext uri="{FF2B5EF4-FFF2-40B4-BE49-F238E27FC236}">
                  <a16:creationId xmlns:a16="http://schemas.microsoft.com/office/drawing/2014/main" id="{8A90D122-3481-6840-86C8-870B5C0B751C}"/>
                </a:ext>
              </a:extLst>
            </p:cNvPr>
            <p:cNvSpPr/>
            <p:nvPr/>
          </p:nvSpPr>
          <p:spPr>
            <a:xfrm>
              <a:off x="7974981" y="57819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63</a:t>
              </a:r>
              <a:endParaRPr lang="en-US" sz="1200" dirty="0">
                <a:solidFill>
                  <a:schemeClr val="tx1"/>
                </a:solidFill>
              </a:endParaRPr>
            </a:p>
          </p:txBody>
        </p:sp>
      </p:grpSp>
      <p:grpSp>
        <p:nvGrpSpPr>
          <p:cNvPr id="135" name="Group 134">
            <a:extLst>
              <a:ext uri="{FF2B5EF4-FFF2-40B4-BE49-F238E27FC236}">
                <a16:creationId xmlns:a16="http://schemas.microsoft.com/office/drawing/2014/main" id="{C0BB5B11-2626-CC4B-A0E4-536C1886BF4C}"/>
              </a:ext>
            </a:extLst>
          </p:cNvPr>
          <p:cNvGrpSpPr/>
          <p:nvPr/>
        </p:nvGrpSpPr>
        <p:grpSpPr>
          <a:xfrm>
            <a:off x="1068308" y="1849492"/>
            <a:ext cx="914400" cy="914400"/>
            <a:chOff x="7331927" y="4999540"/>
            <a:chExt cx="914400" cy="914400"/>
          </a:xfrm>
          <a:solidFill>
            <a:schemeClr val="accent6">
              <a:lumMod val="40000"/>
              <a:lumOff val="60000"/>
            </a:schemeClr>
          </a:solidFill>
        </p:grpSpPr>
        <p:sp>
          <p:nvSpPr>
            <p:cNvPr id="136" name="Rectangle 135">
              <a:extLst>
                <a:ext uri="{FF2B5EF4-FFF2-40B4-BE49-F238E27FC236}">
                  <a16:creationId xmlns:a16="http://schemas.microsoft.com/office/drawing/2014/main" id="{7E7AEB94-BC2D-384B-8104-57B007528286}"/>
                </a:ext>
              </a:extLst>
            </p:cNvPr>
            <p:cNvSpPr/>
            <p:nvPr/>
          </p:nvSpPr>
          <p:spPr>
            <a:xfrm>
              <a:off x="7331927"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w12</a:t>
              </a:r>
              <a:endParaRPr lang="en-US" sz="1200" dirty="0">
                <a:solidFill>
                  <a:schemeClr val="tx1"/>
                </a:solidFill>
              </a:endParaRPr>
            </a:p>
          </p:txBody>
        </p:sp>
        <p:sp>
          <p:nvSpPr>
            <p:cNvPr id="137" name="Rectangle 136">
              <a:extLst>
                <a:ext uri="{FF2B5EF4-FFF2-40B4-BE49-F238E27FC236}">
                  <a16:creationId xmlns:a16="http://schemas.microsoft.com/office/drawing/2014/main" id="{923568A5-8513-8044-BC9B-746C90B2DA81}"/>
                </a:ext>
              </a:extLst>
            </p:cNvPr>
            <p:cNvSpPr/>
            <p:nvPr/>
          </p:nvSpPr>
          <p:spPr>
            <a:xfrm>
              <a:off x="7331927" y="54567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w14</a:t>
              </a:r>
              <a:endParaRPr lang="en-US" sz="1200" dirty="0">
                <a:solidFill>
                  <a:schemeClr val="tx1"/>
                </a:solidFill>
              </a:endParaRPr>
            </a:p>
          </p:txBody>
        </p:sp>
        <p:sp>
          <p:nvSpPr>
            <p:cNvPr id="138" name="Rectangle 137">
              <a:extLst>
                <a:ext uri="{FF2B5EF4-FFF2-40B4-BE49-F238E27FC236}">
                  <a16:creationId xmlns:a16="http://schemas.microsoft.com/office/drawing/2014/main" id="{574095DD-B6C0-D24F-8712-7B086CCD07F6}"/>
                </a:ext>
              </a:extLst>
            </p:cNvPr>
            <p:cNvSpPr/>
            <p:nvPr/>
          </p:nvSpPr>
          <p:spPr>
            <a:xfrm>
              <a:off x="7789127"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w13</a:t>
              </a:r>
              <a:endParaRPr lang="en-US" sz="1200" dirty="0">
                <a:solidFill>
                  <a:schemeClr val="tx1"/>
                </a:solidFill>
              </a:endParaRPr>
            </a:p>
          </p:txBody>
        </p:sp>
        <p:sp>
          <p:nvSpPr>
            <p:cNvPr id="139" name="Rectangle 138">
              <a:extLst>
                <a:ext uri="{FF2B5EF4-FFF2-40B4-BE49-F238E27FC236}">
                  <a16:creationId xmlns:a16="http://schemas.microsoft.com/office/drawing/2014/main" id="{F818E16F-BB89-0B4A-883E-1953D436AEBE}"/>
                </a:ext>
              </a:extLst>
            </p:cNvPr>
            <p:cNvSpPr/>
            <p:nvPr/>
          </p:nvSpPr>
          <p:spPr>
            <a:xfrm>
              <a:off x="7789127" y="54567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w15</a:t>
              </a:r>
              <a:endParaRPr lang="en-US" sz="1200" dirty="0">
                <a:solidFill>
                  <a:schemeClr val="tx1"/>
                </a:solidFill>
              </a:endParaRPr>
            </a:p>
          </p:txBody>
        </p:sp>
      </p:grpSp>
      <p:grpSp>
        <p:nvGrpSpPr>
          <p:cNvPr id="140" name="Group 139">
            <a:extLst>
              <a:ext uri="{FF2B5EF4-FFF2-40B4-BE49-F238E27FC236}">
                <a16:creationId xmlns:a16="http://schemas.microsoft.com/office/drawing/2014/main" id="{B5B46C5F-BE65-3E44-8813-502EFD67E499}"/>
              </a:ext>
            </a:extLst>
          </p:cNvPr>
          <p:cNvGrpSpPr/>
          <p:nvPr/>
        </p:nvGrpSpPr>
        <p:grpSpPr>
          <a:xfrm>
            <a:off x="1062679" y="4295574"/>
            <a:ext cx="914400" cy="914400"/>
            <a:chOff x="7331927" y="4999540"/>
            <a:chExt cx="914400" cy="914400"/>
          </a:xfrm>
          <a:solidFill>
            <a:srgbClr val="92D050"/>
          </a:solidFill>
        </p:grpSpPr>
        <p:sp>
          <p:nvSpPr>
            <p:cNvPr id="141" name="Rectangle 140">
              <a:extLst>
                <a:ext uri="{FF2B5EF4-FFF2-40B4-BE49-F238E27FC236}">
                  <a16:creationId xmlns:a16="http://schemas.microsoft.com/office/drawing/2014/main" id="{0D781DE6-0189-B74F-9DCB-A536C496A8E0}"/>
                </a:ext>
              </a:extLst>
            </p:cNvPr>
            <p:cNvSpPr/>
            <p:nvPr/>
          </p:nvSpPr>
          <p:spPr>
            <a:xfrm>
              <a:off x="7331927"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w28</a:t>
              </a:r>
              <a:endParaRPr lang="en-US" sz="1200" dirty="0">
                <a:solidFill>
                  <a:schemeClr val="tx1"/>
                </a:solidFill>
              </a:endParaRPr>
            </a:p>
          </p:txBody>
        </p:sp>
        <p:sp>
          <p:nvSpPr>
            <p:cNvPr id="142" name="Rectangle 141">
              <a:extLst>
                <a:ext uri="{FF2B5EF4-FFF2-40B4-BE49-F238E27FC236}">
                  <a16:creationId xmlns:a16="http://schemas.microsoft.com/office/drawing/2014/main" id="{FE750C8F-6078-F840-8E66-78DEC0D69380}"/>
                </a:ext>
              </a:extLst>
            </p:cNvPr>
            <p:cNvSpPr/>
            <p:nvPr/>
          </p:nvSpPr>
          <p:spPr>
            <a:xfrm>
              <a:off x="7331927" y="54567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w30</a:t>
              </a:r>
              <a:endParaRPr lang="en-US" sz="1200" dirty="0">
                <a:solidFill>
                  <a:schemeClr val="tx1"/>
                </a:solidFill>
              </a:endParaRPr>
            </a:p>
          </p:txBody>
        </p:sp>
        <p:sp>
          <p:nvSpPr>
            <p:cNvPr id="143" name="Rectangle 142">
              <a:extLst>
                <a:ext uri="{FF2B5EF4-FFF2-40B4-BE49-F238E27FC236}">
                  <a16:creationId xmlns:a16="http://schemas.microsoft.com/office/drawing/2014/main" id="{BE62E253-E7A2-3B40-8BD2-82619028989C}"/>
                </a:ext>
              </a:extLst>
            </p:cNvPr>
            <p:cNvSpPr/>
            <p:nvPr/>
          </p:nvSpPr>
          <p:spPr>
            <a:xfrm>
              <a:off x="7789127"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w29</a:t>
              </a:r>
              <a:endParaRPr lang="en-US" sz="1200" dirty="0">
                <a:solidFill>
                  <a:schemeClr val="tx1"/>
                </a:solidFill>
              </a:endParaRPr>
            </a:p>
          </p:txBody>
        </p:sp>
        <p:sp>
          <p:nvSpPr>
            <p:cNvPr id="144" name="Rectangle 143">
              <a:extLst>
                <a:ext uri="{FF2B5EF4-FFF2-40B4-BE49-F238E27FC236}">
                  <a16:creationId xmlns:a16="http://schemas.microsoft.com/office/drawing/2014/main" id="{9E09739A-CE60-E644-8F11-C5361A1BD8CE}"/>
                </a:ext>
              </a:extLst>
            </p:cNvPr>
            <p:cNvSpPr/>
            <p:nvPr/>
          </p:nvSpPr>
          <p:spPr>
            <a:xfrm>
              <a:off x="7789127" y="54567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w31</a:t>
              </a:r>
              <a:endParaRPr lang="en-US" sz="1200" dirty="0">
                <a:solidFill>
                  <a:schemeClr val="tx1"/>
                </a:solidFill>
              </a:endParaRPr>
            </a:p>
          </p:txBody>
        </p:sp>
      </p:grpSp>
      <p:grpSp>
        <p:nvGrpSpPr>
          <p:cNvPr id="145" name="Group 144">
            <a:extLst>
              <a:ext uri="{FF2B5EF4-FFF2-40B4-BE49-F238E27FC236}">
                <a16:creationId xmlns:a16="http://schemas.microsoft.com/office/drawing/2014/main" id="{38468D4C-B252-F34C-8F83-B474FCC6F115}"/>
              </a:ext>
            </a:extLst>
          </p:cNvPr>
          <p:cNvGrpSpPr/>
          <p:nvPr/>
        </p:nvGrpSpPr>
        <p:grpSpPr>
          <a:xfrm>
            <a:off x="3466372" y="1158345"/>
            <a:ext cx="1828800" cy="1828800"/>
            <a:chOff x="6207512" y="3295415"/>
            <a:chExt cx="1828800" cy="1828800"/>
          </a:xfrm>
        </p:grpSpPr>
        <p:sp>
          <p:nvSpPr>
            <p:cNvPr id="146" name="Rectangle 145">
              <a:extLst>
                <a:ext uri="{FF2B5EF4-FFF2-40B4-BE49-F238E27FC236}">
                  <a16:creationId xmlns:a16="http://schemas.microsoft.com/office/drawing/2014/main" id="{26826A46-2324-2A44-855B-62A36AE2C8BF}"/>
                </a:ext>
              </a:extLst>
            </p:cNvPr>
            <p:cNvSpPr/>
            <p:nvPr/>
          </p:nvSpPr>
          <p:spPr>
            <a:xfrm>
              <a:off x="62075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x32</a:t>
              </a:r>
            </a:p>
          </p:txBody>
        </p:sp>
        <p:sp>
          <p:nvSpPr>
            <p:cNvPr id="147" name="Rectangle 146">
              <a:extLst>
                <a:ext uri="{FF2B5EF4-FFF2-40B4-BE49-F238E27FC236}">
                  <a16:creationId xmlns:a16="http://schemas.microsoft.com/office/drawing/2014/main" id="{05CECEF8-112E-0B41-B1E1-42AD5DF457D4}"/>
                </a:ext>
              </a:extLst>
            </p:cNvPr>
            <p:cNvSpPr/>
            <p:nvPr/>
          </p:nvSpPr>
          <p:spPr>
            <a:xfrm>
              <a:off x="66647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x33</a:t>
              </a:r>
            </a:p>
          </p:txBody>
        </p:sp>
        <p:sp>
          <p:nvSpPr>
            <p:cNvPr id="148" name="Rectangle 147">
              <a:extLst>
                <a:ext uri="{FF2B5EF4-FFF2-40B4-BE49-F238E27FC236}">
                  <a16:creationId xmlns:a16="http://schemas.microsoft.com/office/drawing/2014/main" id="{2B6E584D-B7BF-8248-81F5-20EB1FA1D2D9}"/>
                </a:ext>
              </a:extLst>
            </p:cNvPr>
            <p:cNvSpPr/>
            <p:nvPr/>
          </p:nvSpPr>
          <p:spPr>
            <a:xfrm>
              <a:off x="71219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x34</a:t>
              </a:r>
            </a:p>
          </p:txBody>
        </p:sp>
        <p:sp>
          <p:nvSpPr>
            <p:cNvPr id="149" name="Rectangle 148">
              <a:extLst>
                <a:ext uri="{FF2B5EF4-FFF2-40B4-BE49-F238E27FC236}">
                  <a16:creationId xmlns:a16="http://schemas.microsoft.com/office/drawing/2014/main" id="{19602198-CE41-9A40-BCA2-03325216BB67}"/>
                </a:ext>
              </a:extLst>
            </p:cNvPr>
            <p:cNvSpPr/>
            <p:nvPr/>
          </p:nvSpPr>
          <p:spPr>
            <a:xfrm>
              <a:off x="75791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35</a:t>
              </a:r>
              <a:endParaRPr lang="en-US" sz="1200" dirty="0">
                <a:solidFill>
                  <a:schemeClr val="tx1"/>
                </a:solidFill>
              </a:endParaRPr>
            </a:p>
          </p:txBody>
        </p:sp>
        <p:sp>
          <p:nvSpPr>
            <p:cNvPr id="150" name="Rectangle 149">
              <a:extLst>
                <a:ext uri="{FF2B5EF4-FFF2-40B4-BE49-F238E27FC236}">
                  <a16:creationId xmlns:a16="http://schemas.microsoft.com/office/drawing/2014/main" id="{562B1FF7-3E75-914D-AB8E-97A594962812}"/>
                </a:ext>
              </a:extLst>
            </p:cNvPr>
            <p:cNvSpPr/>
            <p:nvPr/>
          </p:nvSpPr>
          <p:spPr>
            <a:xfrm>
              <a:off x="62075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x36</a:t>
              </a:r>
            </a:p>
          </p:txBody>
        </p:sp>
        <p:sp>
          <p:nvSpPr>
            <p:cNvPr id="151" name="Rectangle 150">
              <a:extLst>
                <a:ext uri="{FF2B5EF4-FFF2-40B4-BE49-F238E27FC236}">
                  <a16:creationId xmlns:a16="http://schemas.microsoft.com/office/drawing/2014/main" id="{C77EA733-6A69-0341-A54C-B8332C21D850}"/>
                </a:ext>
              </a:extLst>
            </p:cNvPr>
            <p:cNvSpPr/>
            <p:nvPr/>
          </p:nvSpPr>
          <p:spPr>
            <a:xfrm>
              <a:off x="66647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x37</a:t>
              </a:r>
            </a:p>
          </p:txBody>
        </p:sp>
        <p:sp>
          <p:nvSpPr>
            <p:cNvPr id="152" name="Rectangle 151">
              <a:extLst>
                <a:ext uri="{FF2B5EF4-FFF2-40B4-BE49-F238E27FC236}">
                  <a16:creationId xmlns:a16="http://schemas.microsoft.com/office/drawing/2014/main" id="{08A7FD1A-2ECD-EE42-841E-8FF4893F12F1}"/>
                </a:ext>
              </a:extLst>
            </p:cNvPr>
            <p:cNvSpPr/>
            <p:nvPr/>
          </p:nvSpPr>
          <p:spPr>
            <a:xfrm>
              <a:off x="71219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x38</a:t>
              </a:r>
            </a:p>
          </p:txBody>
        </p:sp>
        <p:sp>
          <p:nvSpPr>
            <p:cNvPr id="153" name="Rectangle 152">
              <a:extLst>
                <a:ext uri="{FF2B5EF4-FFF2-40B4-BE49-F238E27FC236}">
                  <a16:creationId xmlns:a16="http://schemas.microsoft.com/office/drawing/2014/main" id="{FC4E0885-2B03-8041-9340-D609DFB99364}"/>
                </a:ext>
              </a:extLst>
            </p:cNvPr>
            <p:cNvSpPr/>
            <p:nvPr/>
          </p:nvSpPr>
          <p:spPr>
            <a:xfrm>
              <a:off x="75791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x39</a:t>
              </a:r>
            </a:p>
          </p:txBody>
        </p:sp>
        <p:sp>
          <p:nvSpPr>
            <p:cNvPr id="154" name="Rectangle 153">
              <a:extLst>
                <a:ext uri="{FF2B5EF4-FFF2-40B4-BE49-F238E27FC236}">
                  <a16:creationId xmlns:a16="http://schemas.microsoft.com/office/drawing/2014/main" id="{D13B33AC-4C44-C544-A0A6-F9A5CC7D3073}"/>
                </a:ext>
              </a:extLst>
            </p:cNvPr>
            <p:cNvSpPr/>
            <p:nvPr/>
          </p:nvSpPr>
          <p:spPr>
            <a:xfrm>
              <a:off x="62075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x40</a:t>
              </a:r>
            </a:p>
          </p:txBody>
        </p:sp>
        <p:sp>
          <p:nvSpPr>
            <p:cNvPr id="155" name="Rectangle 154">
              <a:extLst>
                <a:ext uri="{FF2B5EF4-FFF2-40B4-BE49-F238E27FC236}">
                  <a16:creationId xmlns:a16="http://schemas.microsoft.com/office/drawing/2014/main" id="{BE1EBF2B-9142-8644-99A1-091FDB86014A}"/>
                </a:ext>
              </a:extLst>
            </p:cNvPr>
            <p:cNvSpPr/>
            <p:nvPr/>
          </p:nvSpPr>
          <p:spPr>
            <a:xfrm>
              <a:off x="66647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x41</a:t>
              </a:r>
            </a:p>
          </p:txBody>
        </p:sp>
        <p:sp>
          <p:nvSpPr>
            <p:cNvPr id="156" name="Rectangle 155">
              <a:extLst>
                <a:ext uri="{FF2B5EF4-FFF2-40B4-BE49-F238E27FC236}">
                  <a16:creationId xmlns:a16="http://schemas.microsoft.com/office/drawing/2014/main" id="{5F413713-498F-F547-A49E-A48008F56353}"/>
                </a:ext>
              </a:extLst>
            </p:cNvPr>
            <p:cNvSpPr/>
            <p:nvPr/>
          </p:nvSpPr>
          <p:spPr>
            <a:xfrm>
              <a:off x="71219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x42</a:t>
              </a:r>
            </a:p>
          </p:txBody>
        </p:sp>
        <p:sp>
          <p:nvSpPr>
            <p:cNvPr id="157" name="Rectangle 156">
              <a:extLst>
                <a:ext uri="{FF2B5EF4-FFF2-40B4-BE49-F238E27FC236}">
                  <a16:creationId xmlns:a16="http://schemas.microsoft.com/office/drawing/2014/main" id="{8A072625-DDFE-4149-A30F-2487E8E71BBB}"/>
                </a:ext>
              </a:extLst>
            </p:cNvPr>
            <p:cNvSpPr/>
            <p:nvPr/>
          </p:nvSpPr>
          <p:spPr>
            <a:xfrm>
              <a:off x="75791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x43</a:t>
              </a:r>
            </a:p>
          </p:txBody>
        </p:sp>
        <p:sp>
          <p:nvSpPr>
            <p:cNvPr id="158" name="Rectangle 157">
              <a:extLst>
                <a:ext uri="{FF2B5EF4-FFF2-40B4-BE49-F238E27FC236}">
                  <a16:creationId xmlns:a16="http://schemas.microsoft.com/office/drawing/2014/main" id="{DDD79F3C-8815-D040-B865-C9FB423B1644}"/>
                </a:ext>
              </a:extLst>
            </p:cNvPr>
            <p:cNvSpPr/>
            <p:nvPr/>
          </p:nvSpPr>
          <p:spPr>
            <a:xfrm>
              <a:off x="62075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x44</a:t>
              </a:r>
            </a:p>
          </p:txBody>
        </p:sp>
        <p:sp>
          <p:nvSpPr>
            <p:cNvPr id="159" name="Rectangle 158">
              <a:extLst>
                <a:ext uri="{FF2B5EF4-FFF2-40B4-BE49-F238E27FC236}">
                  <a16:creationId xmlns:a16="http://schemas.microsoft.com/office/drawing/2014/main" id="{A2778C39-74D9-ED4A-B7E4-B7942B9BD5FF}"/>
                </a:ext>
              </a:extLst>
            </p:cNvPr>
            <p:cNvSpPr/>
            <p:nvPr/>
          </p:nvSpPr>
          <p:spPr>
            <a:xfrm>
              <a:off x="66647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x45</a:t>
              </a:r>
            </a:p>
          </p:txBody>
        </p:sp>
        <p:sp>
          <p:nvSpPr>
            <p:cNvPr id="160" name="Rectangle 159">
              <a:extLst>
                <a:ext uri="{FF2B5EF4-FFF2-40B4-BE49-F238E27FC236}">
                  <a16:creationId xmlns:a16="http://schemas.microsoft.com/office/drawing/2014/main" id="{A0F5C221-AC8E-8940-B0E4-4507F0A349E6}"/>
                </a:ext>
              </a:extLst>
            </p:cNvPr>
            <p:cNvSpPr/>
            <p:nvPr/>
          </p:nvSpPr>
          <p:spPr>
            <a:xfrm>
              <a:off x="71219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x46</a:t>
              </a:r>
            </a:p>
          </p:txBody>
        </p:sp>
        <p:sp>
          <p:nvSpPr>
            <p:cNvPr id="161" name="Rectangle 160">
              <a:extLst>
                <a:ext uri="{FF2B5EF4-FFF2-40B4-BE49-F238E27FC236}">
                  <a16:creationId xmlns:a16="http://schemas.microsoft.com/office/drawing/2014/main" id="{0C027CD4-83FD-DD43-8095-50899B13AB49}"/>
                </a:ext>
              </a:extLst>
            </p:cNvPr>
            <p:cNvSpPr/>
            <p:nvPr/>
          </p:nvSpPr>
          <p:spPr>
            <a:xfrm>
              <a:off x="75791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x47</a:t>
              </a:r>
            </a:p>
          </p:txBody>
        </p:sp>
      </p:grpSp>
      <p:grpSp>
        <p:nvGrpSpPr>
          <p:cNvPr id="162" name="Group 161">
            <a:extLst>
              <a:ext uri="{FF2B5EF4-FFF2-40B4-BE49-F238E27FC236}">
                <a16:creationId xmlns:a16="http://schemas.microsoft.com/office/drawing/2014/main" id="{6A859348-A206-FC4F-A035-CF56A718FB7B}"/>
              </a:ext>
            </a:extLst>
          </p:cNvPr>
          <p:cNvGrpSpPr/>
          <p:nvPr/>
        </p:nvGrpSpPr>
        <p:grpSpPr>
          <a:xfrm>
            <a:off x="811264" y="2101214"/>
            <a:ext cx="914400" cy="914400"/>
            <a:chOff x="1343721" y="4542340"/>
            <a:chExt cx="914400" cy="914400"/>
          </a:xfrm>
          <a:solidFill>
            <a:schemeClr val="accent6">
              <a:lumMod val="40000"/>
              <a:lumOff val="60000"/>
            </a:schemeClr>
          </a:solidFill>
        </p:grpSpPr>
        <p:sp>
          <p:nvSpPr>
            <p:cNvPr id="163" name="Rectangle 162">
              <a:extLst>
                <a:ext uri="{FF2B5EF4-FFF2-40B4-BE49-F238E27FC236}">
                  <a16:creationId xmlns:a16="http://schemas.microsoft.com/office/drawing/2014/main" id="{A1FB7738-662E-A447-900F-28922839588B}"/>
                </a:ext>
              </a:extLst>
            </p:cNvPr>
            <p:cNvSpPr/>
            <p:nvPr/>
          </p:nvSpPr>
          <p:spPr>
            <a:xfrm>
              <a:off x="1800921" y="45423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w9</a:t>
              </a:r>
            </a:p>
          </p:txBody>
        </p:sp>
        <p:sp>
          <p:nvSpPr>
            <p:cNvPr id="164" name="Rectangle 163">
              <a:extLst>
                <a:ext uri="{FF2B5EF4-FFF2-40B4-BE49-F238E27FC236}">
                  <a16:creationId xmlns:a16="http://schemas.microsoft.com/office/drawing/2014/main" id="{6F3203A0-9DAC-9845-927D-99971E9EA6ED}"/>
                </a:ext>
              </a:extLst>
            </p:cNvPr>
            <p:cNvSpPr/>
            <p:nvPr/>
          </p:nvSpPr>
          <p:spPr>
            <a:xfrm>
              <a:off x="1800921"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w11</a:t>
              </a:r>
              <a:endParaRPr lang="en-US" sz="1200" dirty="0">
                <a:solidFill>
                  <a:schemeClr val="tx1"/>
                </a:solidFill>
              </a:endParaRPr>
            </a:p>
          </p:txBody>
        </p:sp>
        <p:sp>
          <p:nvSpPr>
            <p:cNvPr id="165" name="Rectangle 164">
              <a:extLst>
                <a:ext uri="{FF2B5EF4-FFF2-40B4-BE49-F238E27FC236}">
                  <a16:creationId xmlns:a16="http://schemas.microsoft.com/office/drawing/2014/main" id="{05FAC017-AABD-1640-A5ED-0EE09B8AD42F}"/>
                </a:ext>
              </a:extLst>
            </p:cNvPr>
            <p:cNvSpPr/>
            <p:nvPr/>
          </p:nvSpPr>
          <p:spPr>
            <a:xfrm>
              <a:off x="1343721"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w10</a:t>
              </a:r>
              <a:endParaRPr lang="en-US" sz="1200" dirty="0">
                <a:solidFill>
                  <a:schemeClr val="tx1"/>
                </a:solidFill>
              </a:endParaRPr>
            </a:p>
          </p:txBody>
        </p:sp>
        <p:sp>
          <p:nvSpPr>
            <p:cNvPr id="166" name="Rectangle 165">
              <a:extLst>
                <a:ext uri="{FF2B5EF4-FFF2-40B4-BE49-F238E27FC236}">
                  <a16:creationId xmlns:a16="http://schemas.microsoft.com/office/drawing/2014/main" id="{833C2277-CB52-454E-BC4A-5BBAB6D6FBF9}"/>
                </a:ext>
              </a:extLst>
            </p:cNvPr>
            <p:cNvSpPr/>
            <p:nvPr/>
          </p:nvSpPr>
          <p:spPr>
            <a:xfrm>
              <a:off x="1343721" y="45423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w8</a:t>
              </a:r>
              <a:endParaRPr lang="en-US" sz="1200" dirty="0">
                <a:solidFill>
                  <a:schemeClr val="tx1"/>
                </a:solidFill>
              </a:endParaRPr>
            </a:p>
          </p:txBody>
        </p:sp>
      </p:grpSp>
      <p:grpSp>
        <p:nvGrpSpPr>
          <p:cNvPr id="167" name="Group 166">
            <a:extLst>
              <a:ext uri="{FF2B5EF4-FFF2-40B4-BE49-F238E27FC236}">
                <a16:creationId xmlns:a16="http://schemas.microsoft.com/office/drawing/2014/main" id="{DE1EB66E-B0C8-4147-9852-6674A7973F72}"/>
              </a:ext>
            </a:extLst>
          </p:cNvPr>
          <p:cNvGrpSpPr/>
          <p:nvPr/>
        </p:nvGrpSpPr>
        <p:grpSpPr>
          <a:xfrm>
            <a:off x="800623" y="4541105"/>
            <a:ext cx="914400" cy="914400"/>
            <a:chOff x="1343721" y="4542340"/>
            <a:chExt cx="914400" cy="914400"/>
          </a:xfrm>
          <a:solidFill>
            <a:srgbClr val="92D050"/>
          </a:solidFill>
        </p:grpSpPr>
        <p:sp>
          <p:nvSpPr>
            <p:cNvPr id="168" name="Rectangle 167">
              <a:extLst>
                <a:ext uri="{FF2B5EF4-FFF2-40B4-BE49-F238E27FC236}">
                  <a16:creationId xmlns:a16="http://schemas.microsoft.com/office/drawing/2014/main" id="{6413C6F9-D2AA-AB4F-916D-B847EC84AF84}"/>
                </a:ext>
              </a:extLst>
            </p:cNvPr>
            <p:cNvSpPr/>
            <p:nvPr/>
          </p:nvSpPr>
          <p:spPr>
            <a:xfrm>
              <a:off x="1800921" y="45423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w25</a:t>
              </a:r>
            </a:p>
          </p:txBody>
        </p:sp>
        <p:sp>
          <p:nvSpPr>
            <p:cNvPr id="169" name="Rectangle 168">
              <a:extLst>
                <a:ext uri="{FF2B5EF4-FFF2-40B4-BE49-F238E27FC236}">
                  <a16:creationId xmlns:a16="http://schemas.microsoft.com/office/drawing/2014/main" id="{48FFF3DD-B008-564A-A963-985D3E0DDB03}"/>
                </a:ext>
              </a:extLst>
            </p:cNvPr>
            <p:cNvSpPr/>
            <p:nvPr/>
          </p:nvSpPr>
          <p:spPr>
            <a:xfrm>
              <a:off x="1800921"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w27</a:t>
              </a:r>
              <a:endParaRPr lang="en-US" sz="1200" dirty="0">
                <a:solidFill>
                  <a:schemeClr val="tx1"/>
                </a:solidFill>
              </a:endParaRPr>
            </a:p>
          </p:txBody>
        </p:sp>
        <p:sp>
          <p:nvSpPr>
            <p:cNvPr id="170" name="Rectangle 169">
              <a:extLst>
                <a:ext uri="{FF2B5EF4-FFF2-40B4-BE49-F238E27FC236}">
                  <a16:creationId xmlns:a16="http://schemas.microsoft.com/office/drawing/2014/main" id="{C0E5A835-DE64-9B4C-A19D-0E5997C013F6}"/>
                </a:ext>
              </a:extLst>
            </p:cNvPr>
            <p:cNvSpPr/>
            <p:nvPr/>
          </p:nvSpPr>
          <p:spPr>
            <a:xfrm>
              <a:off x="1343721"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w26</a:t>
              </a:r>
              <a:endParaRPr lang="en-US" sz="1200" dirty="0">
                <a:solidFill>
                  <a:schemeClr val="tx1"/>
                </a:solidFill>
              </a:endParaRPr>
            </a:p>
          </p:txBody>
        </p:sp>
        <p:sp>
          <p:nvSpPr>
            <p:cNvPr id="171" name="Rectangle 170">
              <a:extLst>
                <a:ext uri="{FF2B5EF4-FFF2-40B4-BE49-F238E27FC236}">
                  <a16:creationId xmlns:a16="http://schemas.microsoft.com/office/drawing/2014/main" id="{8BD082D8-08D0-7C4F-B6C7-E7AAD0979506}"/>
                </a:ext>
              </a:extLst>
            </p:cNvPr>
            <p:cNvSpPr/>
            <p:nvPr/>
          </p:nvSpPr>
          <p:spPr>
            <a:xfrm>
              <a:off x="1343721" y="45423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w24</a:t>
              </a:r>
              <a:endParaRPr lang="en-US" sz="1200" dirty="0">
                <a:solidFill>
                  <a:schemeClr val="tx1"/>
                </a:solidFill>
              </a:endParaRPr>
            </a:p>
          </p:txBody>
        </p:sp>
      </p:grpSp>
      <p:grpSp>
        <p:nvGrpSpPr>
          <p:cNvPr id="172" name="Group 171">
            <a:extLst>
              <a:ext uri="{FF2B5EF4-FFF2-40B4-BE49-F238E27FC236}">
                <a16:creationId xmlns:a16="http://schemas.microsoft.com/office/drawing/2014/main" id="{7AEC9D38-8E7D-F74F-A7FC-4781D392A548}"/>
              </a:ext>
            </a:extLst>
          </p:cNvPr>
          <p:cNvGrpSpPr/>
          <p:nvPr/>
        </p:nvGrpSpPr>
        <p:grpSpPr>
          <a:xfrm>
            <a:off x="3183871" y="1420399"/>
            <a:ext cx="1828800" cy="1828800"/>
            <a:chOff x="8211014" y="2838215"/>
            <a:chExt cx="1828800" cy="1828800"/>
          </a:xfrm>
        </p:grpSpPr>
        <p:sp>
          <p:nvSpPr>
            <p:cNvPr id="173" name="Rectangle 172">
              <a:extLst>
                <a:ext uri="{FF2B5EF4-FFF2-40B4-BE49-F238E27FC236}">
                  <a16:creationId xmlns:a16="http://schemas.microsoft.com/office/drawing/2014/main" id="{AF7A8AC3-E9C4-D443-99FF-8C971F25893D}"/>
                </a:ext>
              </a:extLst>
            </p:cNvPr>
            <p:cNvSpPr/>
            <p:nvPr/>
          </p:nvSpPr>
          <p:spPr>
            <a:xfrm>
              <a:off x="82110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x16</a:t>
              </a:r>
            </a:p>
          </p:txBody>
        </p:sp>
        <p:sp>
          <p:nvSpPr>
            <p:cNvPr id="174" name="Rectangle 173">
              <a:extLst>
                <a:ext uri="{FF2B5EF4-FFF2-40B4-BE49-F238E27FC236}">
                  <a16:creationId xmlns:a16="http://schemas.microsoft.com/office/drawing/2014/main" id="{9235D6B0-44BB-D34D-8286-C575AFCB8002}"/>
                </a:ext>
              </a:extLst>
            </p:cNvPr>
            <p:cNvSpPr/>
            <p:nvPr/>
          </p:nvSpPr>
          <p:spPr>
            <a:xfrm>
              <a:off x="86682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x17</a:t>
              </a:r>
            </a:p>
          </p:txBody>
        </p:sp>
        <p:sp>
          <p:nvSpPr>
            <p:cNvPr id="175" name="Rectangle 174">
              <a:extLst>
                <a:ext uri="{FF2B5EF4-FFF2-40B4-BE49-F238E27FC236}">
                  <a16:creationId xmlns:a16="http://schemas.microsoft.com/office/drawing/2014/main" id="{3771C201-01E6-F445-A551-058381F8D030}"/>
                </a:ext>
              </a:extLst>
            </p:cNvPr>
            <p:cNvSpPr/>
            <p:nvPr/>
          </p:nvSpPr>
          <p:spPr>
            <a:xfrm>
              <a:off x="91254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x18</a:t>
              </a:r>
            </a:p>
          </p:txBody>
        </p:sp>
        <p:sp>
          <p:nvSpPr>
            <p:cNvPr id="176" name="Rectangle 175">
              <a:extLst>
                <a:ext uri="{FF2B5EF4-FFF2-40B4-BE49-F238E27FC236}">
                  <a16:creationId xmlns:a16="http://schemas.microsoft.com/office/drawing/2014/main" id="{575BB385-49AD-D544-B08F-B246CDD59DF0}"/>
                </a:ext>
              </a:extLst>
            </p:cNvPr>
            <p:cNvSpPr/>
            <p:nvPr/>
          </p:nvSpPr>
          <p:spPr>
            <a:xfrm>
              <a:off x="95826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x19</a:t>
              </a:r>
            </a:p>
          </p:txBody>
        </p:sp>
        <p:sp>
          <p:nvSpPr>
            <p:cNvPr id="177" name="Rectangle 176">
              <a:extLst>
                <a:ext uri="{FF2B5EF4-FFF2-40B4-BE49-F238E27FC236}">
                  <a16:creationId xmlns:a16="http://schemas.microsoft.com/office/drawing/2014/main" id="{291B620D-D0E1-3E48-990C-1F029B53DF09}"/>
                </a:ext>
              </a:extLst>
            </p:cNvPr>
            <p:cNvSpPr/>
            <p:nvPr/>
          </p:nvSpPr>
          <p:spPr>
            <a:xfrm>
              <a:off x="82110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x20</a:t>
              </a:r>
            </a:p>
          </p:txBody>
        </p:sp>
        <p:sp>
          <p:nvSpPr>
            <p:cNvPr id="178" name="Rectangle 177">
              <a:extLst>
                <a:ext uri="{FF2B5EF4-FFF2-40B4-BE49-F238E27FC236}">
                  <a16:creationId xmlns:a16="http://schemas.microsoft.com/office/drawing/2014/main" id="{F5FFBF01-2803-E74A-8376-5D55411AE63C}"/>
                </a:ext>
              </a:extLst>
            </p:cNvPr>
            <p:cNvSpPr/>
            <p:nvPr/>
          </p:nvSpPr>
          <p:spPr>
            <a:xfrm>
              <a:off x="86682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x21</a:t>
              </a:r>
            </a:p>
          </p:txBody>
        </p:sp>
        <p:sp>
          <p:nvSpPr>
            <p:cNvPr id="179" name="Rectangle 178">
              <a:extLst>
                <a:ext uri="{FF2B5EF4-FFF2-40B4-BE49-F238E27FC236}">
                  <a16:creationId xmlns:a16="http://schemas.microsoft.com/office/drawing/2014/main" id="{7B7DB679-6C32-C04A-B588-DEBAF34F8066}"/>
                </a:ext>
              </a:extLst>
            </p:cNvPr>
            <p:cNvSpPr/>
            <p:nvPr/>
          </p:nvSpPr>
          <p:spPr>
            <a:xfrm>
              <a:off x="91254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x22</a:t>
              </a:r>
            </a:p>
          </p:txBody>
        </p:sp>
        <p:sp>
          <p:nvSpPr>
            <p:cNvPr id="180" name="Rectangle 179">
              <a:extLst>
                <a:ext uri="{FF2B5EF4-FFF2-40B4-BE49-F238E27FC236}">
                  <a16:creationId xmlns:a16="http://schemas.microsoft.com/office/drawing/2014/main" id="{BD34CAB7-945C-154E-994B-3F33E08B3D8A}"/>
                </a:ext>
              </a:extLst>
            </p:cNvPr>
            <p:cNvSpPr/>
            <p:nvPr/>
          </p:nvSpPr>
          <p:spPr>
            <a:xfrm>
              <a:off x="95826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x23</a:t>
              </a:r>
            </a:p>
          </p:txBody>
        </p:sp>
        <p:sp>
          <p:nvSpPr>
            <p:cNvPr id="181" name="Rectangle 180">
              <a:extLst>
                <a:ext uri="{FF2B5EF4-FFF2-40B4-BE49-F238E27FC236}">
                  <a16:creationId xmlns:a16="http://schemas.microsoft.com/office/drawing/2014/main" id="{9092146B-3FF4-A646-BDE4-9C66F7588F4E}"/>
                </a:ext>
              </a:extLst>
            </p:cNvPr>
            <p:cNvSpPr/>
            <p:nvPr/>
          </p:nvSpPr>
          <p:spPr>
            <a:xfrm>
              <a:off x="82110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x24</a:t>
              </a:r>
            </a:p>
          </p:txBody>
        </p:sp>
        <p:sp>
          <p:nvSpPr>
            <p:cNvPr id="182" name="Rectangle 181">
              <a:extLst>
                <a:ext uri="{FF2B5EF4-FFF2-40B4-BE49-F238E27FC236}">
                  <a16:creationId xmlns:a16="http://schemas.microsoft.com/office/drawing/2014/main" id="{3CA86ED2-D428-F049-82ED-B89A810D187C}"/>
                </a:ext>
              </a:extLst>
            </p:cNvPr>
            <p:cNvSpPr/>
            <p:nvPr/>
          </p:nvSpPr>
          <p:spPr>
            <a:xfrm>
              <a:off x="86682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x25</a:t>
              </a:r>
            </a:p>
          </p:txBody>
        </p:sp>
        <p:sp>
          <p:nvSpPr>
            <p:cNvPr id="183" name="Rectangle 182">
              <a:extLst>
                <a:ext uri="{FF2B5EF4-FFF2-40B4-BE49-F238E27FC236}">
                  <a16:creationId xmlns:a16="http://schemas.microsoft.com/office/drawing/2014/main" id="{F38C8258-2106-9845-A39C-CC91EAEC7EEB}"/>
                </a:ext>
              </a:extLst>
            </p:cNvPr>
            <p:cNvSpPr/>
            <p:nvPr/>
          </p:nvSpPr>
          <p:spPr>
            <a:xfrm>
              <a:off x="91254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x26</a:t>
              </a:r>
            </a:p>
          </p:txBody>
        </p:sp>
        <p:sp>
          <p:nvSpPr>
            <p:cNvPr id="184" name="Rectangle 183">
              <a:extLst>
                <a:ext uri="{FF2B5EF4-FFF2-40B4-BE49-F238E27FC236}">
                  <a16:creationId xmlns:a16="http://schemas.microsoft.com/office/drawing/2014/main" id="{12597B95-A408-DA47-9E85-6D220A461321}"/>
                </a:ext>
              </a:extLst>
            </p:cNvPr>
            <p:cNvSpPr/>
            <p:nvPr/>
          </p:nvSpPr>
          <p:spPr>
            <a:xfrm>
              <a:off x="95826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x27</a:t>
              </a:r>
            </a:p>
          </p:txBody>
        </p:sp>
        <p:sp>
          <p:nvSpPr>
            <p:cNvPr id="185" name="Rectangle 184">
              <a:extLst>
                <a:ext uri="{FF2B5EF4-FFF2-40B4-BE49-F238E27FC236}">
                  <a16:creationId xmlns:a16="http://schemas.microsoft.com/office/drawing/2014/main" id="{86CAB37C-17F7-F44D-A771-1ABFEAF31DF3}"/>
                </a:ext>
              </a:extLst>
            </p:cNvPr>
            <p:cNvSpPr/>
            <p:nvPr/>
          </p:nvSpPr>
          <p:spPr>
            <a:xfrm>
              <a:off x="82110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x28</a:t>
              </a:r>
            </a:p>
          </p:txBody>
        </p:sp>
        <p:sp>
          <p:nvSpPr>
            <p:cNvPr id="186" name="Rectangle 185">
              <a:extLst>
                <a:ext uri="{FF2B5EF4-FFF2-40B4-BE49-F238E27FC236}">
                  <a16:creationId xmlns:a16="http://schemas.microsoft.com/office/drawing/2014/main" id="{31B19C3C-9598-AB42-BCAA-BAEEFD6FC78F}"/>
                </a:ext>
              </a:extLst>
            </p:cNvPr>
            <p:cNvSpPr/>
            <p:nvPr/>
          </p:nvSpPr>
          <p:spPr>
            <a:xfrm>
              <a:off x="86682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x29</a:t>
              </a:r>
            </a:p>
          </p:txBody>
        </p:sp>
        <p:sp>
          <p:nvSpPr>
            <p:cNvPr id="187" name="Rectangle 186">
              <a:extLst>
                <a:ext uri="{FF2B5EF4-FFF2-40B4-BE49-F238E27FC236}">
                  <a16:creationId xmlns:a16="http://schemas.microsoft.com/office/drawing/2014/main" id="{3825EC29-722A-AD48-92A7-DA5E7FB93B31}"/>
                </a:ext>
              </a:extLst>
            </p:cNvPr>
            <p:cNvSpPr/>
            <p:nvPr/>
          </p:nvSpPr>
          <p:spPr>
            <a:xfrm>
              <a:off x="91254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x30</a:t>
              </a:r>
            </a:p>
          </p:txBody>
        </p:sp>
        <p:sp>
          <p:nvSpPr>
            <p:cNvPr id="188" name="Rectangle 187">
              <a:extLst>
                <a:ext uri="{FF2B5EF4-FFF2-40B4-BE49-F238E27FC236}">
                  <a16:creationId xmlns:a16="http://schemas.microsoft.com/office/drawing/2014/main" id="{29551085-5777-844A-87FA-D617C1568987}"/>
                </a:ext>
              </a:extLst>
            </p:cNvPr>
            <p:cNvSpPr/>
            <p:nvPr/>
          </p:nvSpPr>
          <p:spPr>
            <a:xfrm>
              <a:off x="95826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x31</a:t>
              </a:r>
            </a:p>
          </p:txBody>
        </p:sp>
      </p:grpSp>
      <p:grpSp>
        <p:nvGrpSpPr>
          <p:cNvPr id="189" name="Group 188">
            <a:extLst>
              <a:ext uri="{FF2B5EF4-FFF2-40B4-BE49-F238E27FC236}">
                <a16:creationId xmlns:a16="http://schemas.microsoft.com/office/drawing/2014/main" id="{42D42B5F-246E-B542-B648-AE5A0FE59D72}"/>
              </a:ext>
            </a:extLst>
          </p:cNvPr>
          <p:cNvGrpSpPr/>
          <p:nvPr/>
        </p:nvGrpSpPr>
        <p:grpSpPr>
          <a:xfrm>
            <a:off x="566479" y="2375031"/>
            <a:ext cx="914400" cy="914287"/>
            <a:chOff x="554802" y="5159267"/>
            <a:chExt cx="914400" cy="914287"/>
          </a:xfrm>
          <a:solidFill>
            <a:schemeClr val="accent6">
              <a:lumMod val="40000"/>
              <a:lumOff val="60000"/>
            </a:schemeClr>
          </a:solidFill>
        </p:grpSpPr>
        <p:sp>
          <p:nvSpPr>
            <p:cNvPr id="190" name="Rectangle 189">
              <a:extLst>
                <a:ext uri="{FF2B5EF4-FFF2-40B4-BE49-F238E27FC236}">
                  <a16:creationId xmlns:a16="http://schemas.microsoft.com/office/drawing/2014/main" id="{3F46D6EB-CB2A-5E40-B616-A600BDCA818C}"/>
                </a:ext>
              </a:extLst>
            </p:cNvPr>
            <p:cNvSpPr/>
            <p:nvPr/>
          </p:nvSpPr>
          <p:spPr>
            <a:xfrm>
              <a:off x="10120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w5</a:t>
              </a:r>
              <a:endParaRPr lang="en-US" sz="1200" dirty="0">
                <a:solidFill>
                  <a:schemeClr val="tx1"/>
                </a:solidFill>
              </a:endParaRPr>
            </a:p>
          </p:txBody>
        </p:sp>
        <p:sp>
          <p:nvSpPr>
            <p:cNvPr id="191" name="Rectangle 190">
              <a:extLst>
                <a:ext uri="{FF2B5EF4-FFF2-40B4-BE49-F238E27FC236}">
                  <a16:creationId xmlns:a16="http://schemas.microsoft.com/office/drawing/2014/main" id="{5CA9B073-668C-3E45-8C87-9D0B077BA108}"/>
                </a:ext>
              </a:extLst>
            </p:cNvPr>
            <p:cNvSpPr/>
            <p:nvPr/>
          </p:nvSpPr>
          <p:spPr>
            <a:xfrm>
              <a:off x="5548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w4</a:t>
              </a:r>
              <a:endParaRPr lang="en-US" sz="1200" dirty="0">
                <a:solidFill>
                  <a:schemeClr val="tx1"/>
                </a:solidFill>
              </a:endParaRPr>
            </a:p>
          </p:txBody>
        </p:sp>
        <p:sp>
          <p:nvSpPr>
            <p:cNvPr id="192" name="Rectangle 191">
              <a:extLst>
                <a:ext uri="{FF2B5EF4-FFF2-40B4-BE49-F238E27FC236}">
                  <a16:creationId xmlns:a16="http://schemas.microsoft.com/office/drawing/2014/main" id="{9C449435-F32D-AC47-8000-4EBBAE5BF74B}"/>
                </a:ext>
              </a:extLst>
            </p:cNvPr>
            <p:cNvSpPr/>
            <p:nvPr/>
          </p:nvSpPr>
          <p:spPr>
            <a:xfrm>
              <a:off x="5548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w6</a:t>
              </a:r>
              <a:endParaRPr lang="en-US" sz="1200" dirty="0">
                <a:solidFill>
                  <a:schemeClr val="tx1"/>
                </a:solidFill>
              </a:endParaRPr>
            </a:p>
          </p:txBody>
        </p:sp>
        <p:sp>
          <p:nvSpPr>
            <p:cNvPr id="193" name="Rectangle 192">
              <a:extLst>
                <a:ext uri="{FF2B5EF4-FFF2-40B4-BE49-F238E27FC236}">
                  <a16:creationId xmlns:a16="http://schemas.microsoft.com/office/drawing/2014/main" id="{C67AAC3D-CC15-A94E-A8A6-C87A5A6B31BF}"/>
                </a:ext>
              </a:extLst>
            </p:cNvPr>
            <p:cNvSpPr/>
            <p:nvPr/>
          </p:nvSpPr>
          <p:spPr>
            <a:xfrm>
              <a:off x="10120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w7</a:t>
              </a:r>
              <a:endParaRPr lang="en-US" sz="1200" dirty="0">
                <a:solidFill>
                  <a:schemeClr val="tx1"/>
                </a:solidFill>
              </a:endParaRPr>
            </a:p>
          </p:txBody>
        </p:sp>
      </p:grpSp>
      <p:grpSp>
        <p:nvGrpSpPr>
          <p:cNvPr id="194" name="Group 193">
            <a:extLst>
              <a:ext uri="{FF2B5EF4-FFF2-40B4-BE49-F238E27FC236}">
                <a16:creationId xmlns:a16="http://schemas.microsoft.com/office/drawing/2014/main" id="{0E4D0C09-51A1-1F41-8FA2-D2955D53C9B2}"/>
              </a:ext>
            </a:extLst>
          </p:cNvPr>
          <p:cNvGrpSpPr/>
          <p:nvPr/>
        </p:nvGrpSpPr>
        <p:grpSpPr>
          <a:xfrm>
            <a:off x="535206" y="4785371"/>
            <a:ext cx="914400" cy="914287"/>
            <a:chOff x="554802" y="5159267"/>
            <a:chExt cx="914400" cy="914287"/>
          </a:xfrm>
          <a:solidFill>
            <a:srgbClr val="92D050"/>
          </a:solidFill>
        </p:grpSpPr>
        <p:sp>
          <p:nvSpPr>
            <p:cNvPr id="195" name="Rectangle 194">
              <a:extLst>
                <a:ext uri="{FF2B5EF4-FFF2-40B4-BE49-F238E27FC236}">
                  <a16:creationId xmlns:a16="http://schemas.microsoft.com/office/drawing/2014/main" id="{8E27C176-66C9-7540-B28F-55886493D262}"/>
                </a:ext>
              </a:extLst>
            </p:cNvPr>
            <p:cNvSpPr/>
            <p:nvPr/>
          </p:nvSpPr>
          <p:spPr>
            <a:xfrm>
              <a:off x="10120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w21</a:t>
              </a:r>
              <a:endParaRPr lang="en-US" sz="1200" dirty="0">
                <a:solidFill>
                  <a:schemeClr val="tx1"/>
                </a:solidFill>
              </a:endParaRPr>
            </a:p>
          </p:txBody>
        </p:sp>
        <p:sp>
          <p:nvSpPr>
            <p:cNvPr id="196" name="Rectangle 195">
              <a:extLst>
                <a:ext uri="{FF2B5EF4-FFF2-40B4-BE49-F238E27FC236}">
                  <a16:creationId xmlns:a16="http://schemas.microsoft.com/office/drawing/2014/main" id="{1C46C81F-4E79-0D4B-8572-18CFEA4A693D}"/>
                </a:ext>
              </a:extLst>
            </p:cNvPr>
            <p:cNvSpPr/>
            <p:nvPr/>
          </p:nvSpPr>
          <p:spPr>
            <a:xfrm>
              <a:off x="5548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w20</a:t>
              </a:r>
              <a:endParaRPr lang="en-US" sz="1200" dirty="0">
                <a:solidFill>
                  <a:schemeClr val="tx1"/>
                </a:solidFill>
              </a:endParaRPr>
            </a:p>
          </p:txBody>
        </p:sp>
        <p:sp>
          <p:nvSpPr>
            <p:cNvPr id="197" name="Rectangle 196">
              <a:extLst>
                <a:ext uri="{FF2B5EF4-FFF2-40B4-BE49-F238E27FC236}">
                  <a16:creationId xmlns:a16="http://schemas.microsoft.com/office/drawing/2014/main" id="{5B9F3BE1-1AC0-AD49-98CF-2294D3EDB7D5}"/>
                </a:ext>
              </a:extLst>
            </p:cNvPr>
            <p:cNvSpPr/>
            <p:nvPr/>
          </p:nvSpPr>
          <p:spPr>
            <a:xfrm>
              <a:off x="5548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w22</a:t>
              </a:r>
              <a:endParaRPr lang="en-US" sz="1200" dirty="0">
                <a:solidFill>
                  <a:schemeClr val="tx1"/>
                </a:solidFill>
              </a:endParaRPr>
            </a:p>
          </p:txBody>
        </p:sp>
        <p:sp>
          <p:nvSpPr>
            <p:cNvPr id="198" name="Rectangle 197">
              <a:extLst>
                <a:ext uri="{FF2B5EF4-FFF2-40B4-BE49-F238E27FC236}">
                  <a16:creationId xmlns:a16="http://schemas.microsoft.com/office/drawing/2014/main" id="{27516DD7-01C1-6747-A628-3B3A0B581D06}"/>
                </a:ext>
              </a:extLst>
            </p:cNvPr>
            <p:cNvSpPr/>
            <p:nvPr/>
          </p:nvSpPr>
          <p:spPr>
            <a:xfrm>
              <a:off x="10120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w23</a:t>
              </a:r>
              <a:endParaRPr lang="en-US" sz="1200" dirty="0">
                <a:solidFill>
                  <a:schemeClr val="tx1"/>
                </a:solidFill>
              </a:endParaRPr>
            </a:p>
          </p:txBody>
        </p:sp>
      </p:grpSp>
      <p:grpSp>
        <p:nvGrpSpPr>
          <p:cNvPr id="200" name="Group 199">
            <a:extLst>
              <a:ext uri="{FF2B5EF4-FFF2-40B4-BE49-F238E27FC236}">
                <a16:creationId xmlns:a16="http://schemas.microsoft.com/office/drawing/2014/main" id="{50399579-5D3D-9843-97BA-ECA216B8D72A}"/>
              </a:ext>
            </a:extLst>
          </p:cNvPr>
          <p:cNvGrpSpPr/>
          <p:nvPr/>
        </p:nvGrpSpPr>
        <p:grpSpPr>
          <a:xfrm>
            <a:off x="2914382" y="1648999"/>
            <a:ext cx="1828800" cy="1828800"/>
            <a:chOff x="6207512" y="3295415"/>
            <a:chExt cx="1828800" cy="1828800"/>
          </a:xfrm>
        </p:grpSpPr>
        <p:sp>
          <p:nvSpPr>
            <p:cNvPr id="201" name="Rectangle 200">
              <a:extLst>
                <a:ext uri="{FF2B5EF4-FFF2-40B4-BE49-F238E27FC236}">
                  <a16:creationId xmlns:a16="http://schemas.microsoft.com/office/drawing/2014/main" id="{AE93AE95-F619-774F-AC70-70C062F1D48B}"/>
                </a:ext>
              </a:extLst>
            </p:cNvPr>
            <p:cNvSpPr/>
            <p:nvPr/>
          </p:nvSpPr>
          <p:spPr>
            <a:xfrm>
              <a:off x="62075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x0</a:t>
              </a:r>
            </a:p>
          </p:txBody>
        </p:sp>
        <p:sp>
          <p:nvSpPr>
            <p:cNvPr id="202" name="Rectangle 201">
              <a:extLst>
                <a:ext uri="{FF2B5EF4-FFF2-40B4-BE49-F238E27FC236}">
                  <a16:creationId xmlns:a16="http://schemas.microsoft.com/office/drawing/2014/main" id="{5C558687-E0C6-D347-B4D2-7B51D3A03C5C}"/>
                </a:ext>
              </a:extLst>
            </p:cNvPr>
            <p:cNvSpPr/>
            <p:nvPr/>
          </p:nvSpPr>
          <p:spPr>
            <a:xfrm>
              <a:off x="66647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a:t>
              </a:r>
            </a:p>
          </p:txBody>
        </p:sp>
        <p:sp>
          <p:nvSpPr>
            <p:cNvPr id="203" name="Rectangle 202">
              <a:extLst>
                <a:ext uri="{FF2B5EF4-FFF2-40B4-BE49-F238E27FC236}">
                  <a16:creationId xmlns:a16="http://schemas.microsoft.com/office/drawing/2014/main" id="{651BDA24-D56E-9146-A38E-D0B194602FB6}"/>
                </a:ext>
              </a:extLst>
            </p:cNvPr>
            <p:cNvSpPr/>
            <p:nvPr/>
          </p:nvSpPr>
          <p:spPr>
            <a:xfrm>
              <a:off x="71219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2</a:t>
              </a:r>
              <a:endParaRPr lang="en-US" sz="1200" dirty="0">
                <a:solidFill>
                  <a:schemeClr val="tx1"/>
                </a:solidFill>
              </a:endParaRPr>
            </a:p>
          </p:txBody>
        </p:sp>
        <p:sp>
          <p:nvSpPr>
            <p:cNvPr id="204" name="Rectangle 203">
              <a:extLst>
                <a:ext uri="{FF2B5EF4-FFF2-40B4-BE49-F238E27FC236}">
                  <a16:creationId xmlns:a16="http://schemas.microsoft.com/office/drawing/2014/main" id="{39EB1DAA-B39E-4040-8946-6D992E154838}"/>
                </a:ext>
              </a:extLst>
            </p:cNvPr>
            <p:cNvSpPr/>
            <p:nvPr/>
          </p:nvSpPr>
          <p:spPr>
            <a:xfrm>
              <a:off x="75791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3</a:t>
              </a:r>
              <a:endParaRPr lang="en-US" sz="1200" dirty="0">
                <a:solidFill>
                  <a:schemeClr val="tx1"/>
                </a:solidFill>
              </a:endParaRPr>
            </a:p>
          </p:txBody>
        </p:sp>
        <p:sp>
          <p:nvSpPr>
            <p:cNvPr id="205" name="Rectangle 204">
              <a:extLst>
                <a:ext uri="{FF2B5EF4-FFF2-40B4-BE49-F238E27FC236}">
                  <a16:creationId xmlns:a16="http://schemas.microsoft.com/office/drawing/2014/main" id="{754E51B2-6482-F441-BBC5-8214C92A3A72}"/>
                </a:ext>
              </a:extLst>
            </p:cNvPr>
            <p:cNvSpPr/>
            <p:nvPr/>
          </p:nvSpPr>
          <p:spPr>
            <a:xfrm>
              <a:off x="62075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a:t>
              </a:r>
            </a:p>
          </p:txBody>
        </p:sp>
        <p:sp>
          <p:nvSpPr>
            <p:cNvPr id="206" name="Rectangle 205">
              <a:extLst>
                <a:ext uri="{FF2B5EF4-FFF2-40B4-BE49-F238E27FC236}">
                  <a16:creationId xmlns:a16="http://schemas.microsoft.com/office/drawing/2014/main" id="{BD6A11A4-E2A4-F446-B2BE-D464D96FBF3B}"/>
                </a:ext>
              </a:extLst>
            </p:cNvPr>
            <p:cNvSpPr/>
            <p:nvPr/>
          </p:nvSpPr>
          <p:spPr>
            <a:xfrm>
              <a:off x="66647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x5</a:t>
              </a:r>
            </a:p>
          </p:txBody>
        </p:sp>
        <p:sp>
          <p:nvSpPr>
            <p:cNvPr id="207" name="Rectangle 206">
              <a:extLst>
                <a:ext uri="{FF2B5EF4-FFF2-40B4-BE49-F238E27FC236}">
                  <a16:creationId xmlns:a16="http://schemas.microsoft.com/office/drawing/2014/main" id="{91AC1101-375D-724E-A2F1-56B846C616FA}"/>
                </a:ext>
              </a:extLst>
            </p:cNvPr>
            <p:cNvSpPr/>
            <p:nvPr/>
          </p:nvSpPr>
          <p:spPr>
            <a:xfrm>
              <a:off x="71219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a:t>
              </a:r>
            </a:p>
          </p:txBody>
        </p:sp>
        <p:sp>
          <p:nvSpPr>
            <p:cNvPr id="208" name="Rectangle 207">
              <a:extLst>
                <a:ext uri="{FF2B5EF4-FFF2-40B4-BE49-F238E27FC236}">
                  <a16:creationId xmlns:a16="http://schemas.microsoft.com/office/drawing/2014/main" id="{119766E1-0940-8F4D-8E88-D1D7F173A6EB}"/>
                </a:ext>
              </a:extLst>
            </p:cNvPr>
            <p:cNvSpPr/>
            <p:nvPr/>
          </p:nvSpPr>
          <p:spPr>
            <a:xfrm>
              <a:off x="75791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a:t>
              </a:r>
            </a:p>
          </p:txBody>
        </p:sp>
        <p:sp>
          <p:nvSpPr>
            <p:cNvPr id="209" name="Rectangle 208">
              <a:extLst>
                <a:ext uri="{FF2B5EF4-FFF2-40B4-BE49-F238E27FC236}">
                  <a16:creationId xmlns:a16="http://schemas.microsoft.com/office/drawing/2014/main" id="{974B298F-1444-5C4F-B4F1-1A0BAD4AA6D2}"/>
                </a:ext>
              </a:extLst>
            </p:cNvPr>
            <p:cNvSpPr/>
            <p:nvPr/>
          </p:nvSpPr>
          <p:spPr>
            <a:xfrm>
              <a:off x="62075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a:t>
              </a:r>
            </a:p>
          </p:txBody>
        </p:sp>
        <p:sp>
          <p:nvSpPr>
            <p:cNvPr id="210" name="Rectangle 209">
              <a:extLst>
                <a:ext uri="{FF2B5EF4-FFF2-40B4-BE49-F238E27FC236}">
                  <a16:creationId xmlns:a16="http://schemas.microsoft.com/office/drawing/2014/main" id="{B3F90202-2582-0942-92E8-5C8562A1BF73}"/>
                </a:ext>
              </a:extLst>
            </p:cNvPr>
            <p:cNvSpPr/>
            <p:nvPr/>
          </p:nvSpPr>
          <p:spPr>
            <a:xfrm>
              <a:off x="66647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a:t>
              </a:r>
            </a:p>
          </p:txBody>
        </p:sp>
        <p:sp>
          <p:nvSpPr>
            <p:cNvPr id="211" name="Rectangle 210">
              <a:extLst>
                <a:ext uri="{FF2B5EF4-FFF2-40B4-BE49-F238E27FC236}">
                  <a16:creationId xmlns:a16="http://schemas.microsoft.com/office/drawing/2014/main" id="{7AF477D7-639D-994E-87C5-5256AB8A1013}"/>
                </a:ext>
              </a:extLst>
            </p:cNvPr>
            <p:cNvSpPr/>
            <p:nvPr/>
          </p:nvSpPr>
          <p:spPr>
            <a:xfrm>
              <a:off x="71219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x10</a:t>
              </a:r>
            </a:p>
          </p:txBody>
        </p:sp>
        <p:sp>
          <p:nvSpPr>
            <p:cNvPr id="212" name="Rectangle 211">
              <a:extLst>
                <a:ext uri="{FF2B5EF4-FFF2-40B4-BE49-F238E27FC236}">
                  <a16:creationId xmlns:a16="http://schemas.microsoft.com/office/drawing/2014/main" id="{9614CD15-6DD2-214B-98F3-E3B828F0D49D}"/>
                </a:ext>
              </a:extLst>
            </p:cNvPr>
            <p:cNvSpPr/>
            <p:nvPr/>
          </p:nvSpPr>
          <p:spPr>
            <a:xfrm>
              <a:off x="75791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x11</a:t>
              </a:r>
            </a:p>
          </p:txBody>
        </p:sp>
        <p:sp>
          <p:nvSpPr>
            <p:cNvPr id="213" name="Rectangle 212">
              <a:extLst>
                <a:ext uri="{FF2B5EF4-FFF2-40B4-BE49-F238E27FC236}">
                  <a16:creationId xmlns:a16="http://schemas.microsoft.com/office/drawing/2014/main" id="{7ED18FE7-BB4A-1242-8912-9EDC907A4A80}"/>
                </a:ext>
              </a:extLst>
            </p:cNvPr>
            <p:cNvSpPr/>
            <p:nvPr/>
          </p:nvSpPr>
          <p:spPr>
            <a:xfrm>
              <a:off x="62075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x12</a:t>
              </a:r>
            </a:p>
          </p:txBody>
        </p:sp>
        <p:sp>
          <p:nvSpPr>
            <p:cNvPr id="214" name="Rectangle 213">
              <a:extLst>
                <a:ext uri="{FF2B5EF4-FFF2-40B4-BE49-F238E27FC236}">
                  <a16:creationId xmlns:a16="http://schemas.microsoft.com/office/drawing/2014/main" id="{AF2C8009-AE9D-AD42-9301-F8AB8374EA2B}"/>
                </a:ext>
              </a:extLst>
            </p:cNvPr>
            <p:cNvSpPr/>
            <p:nvPr/>
          </p:nvSpPr>
          <p:spPr>
            <a:xfrm>
              <a:off x="66647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x13</a:t>
              </a:r>
            </a:p>
          </p:txBody>
        </p:sp>
        <p:sp>
          <p:nvSpPr>
            <p:cNvPr id="215" name="Rectangle 214">
              <a:extLst>
                <a:ext uri="{FF2B5EF4-FFF2-40B4-BE49-F238E27FC236}">
                  <a16:creationId xmlns:a16="http://schemas.microsoft.com/office/drawing/2014/main" id="{F3E010E8-DCE4-8144-99A8-29B22774D492}"/>
                </a:ext>
              </a:extLst>
            </p:cNvPr>
            <p:cNvSpPr/>
            <p:nvPr/>
          </p:nvSpPr>
          <p:spPr>
            <a:xfrm>
              <a:off x="71219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x14</a:t>
              </a:r>
            </a:p>
          </p:txBody>
        </p:sp>
        <p:sp>
          <p:nvSpPr>
            <p:cNvPr id="216" name="Rectangle 215">
              <a:extLst>
                <a:ext uri="{FF2B5EF4-FFF2-40B4-BE49-F238E27FC236}">
                  <a16:creationId xmlns:a16="http://schemas.microsoft.com/office/drawing/2014/main" id="{E1D7AF88-A2E7-2D4D-902E-BF970D0CE9E7}"/>
                </a:ext>
              </a:extLst>
            </p:cNvPr>
            <p:cNvSpPr/>
            <p:nvPr/>
          </p:nvSpPr>
          <p:spPr>
            <a:xfrm>
              <a:off x="75791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x15</a:t>
              </a:r>
            </a:p>
          </p:txBody>
        </p:sp>
      </p:grpSp>
      <p:grpSp>
        <p:nvGrpSpPr>
          <p:cNvPr id="217" name="Group 216">
            <a:extLst>
              <a:ext uri="{FF2B5EF4-FFF2-40B4-BE49-F238E27FC236}">
                <a16:creationId xmlns:a16="http://schemas.microsoft.com/office/drawing/2014/main" id="{E57A06AA-4109-8B4F-8D67-B9656E4C67F5}"/>
              </a:ext>
            </a:extLst>
          </p:cNvPr>
          <p:cNvGrpSpPr/>
          <p:nvPr/>
        </p:nvGrpSpPr>
        <p:grpSpPr>
          <a:xfrm>
            <a:off x="265887" y="5011869"/>
            <a:ext cx="914400" cy="910721"/>
            <a:chOff x="198863" y="3025774"/>
            <a:chExt cx="914400" cy="910721"/>
          </a:xfrm>
          <a:solidFill>
            <a:srgbClr val="92D050"/>
          </a:solidFill>
        </p:grpSpPr>
        <p:sp>
          <p:nvSpPr>
            <p:cNvPr id="218" name="Rectangle 217">
              <a:extLst>
                <a:ext uri="{FF2B5EF4-FFF2-40B4-BE49-F238E27FC236}">
                  <a16:creationId xmlns:a16="http://schemas.microsoft.com/office/drawing/2014/main" id="{415C2845-2BF2-344D-9EEA-591A163A681D}"/>
                </a:ext>
              </a:extLst>
            </p:cNvPr>
            <p:cNvSpPr/>
            <p:nvPr/>
          </p:nvSpPr>
          <p:spPr>
            <a:xfrm>
              <a:off x="1988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w16</a:t>
              </a:r>
            </a:p>
          </p:txBody>
        </p:sp>
        <p:sp>
          <p:nvSpPr>
            <p:cNvPr id="219" name="Rectangle 218">
              <a:extLst>
                <a:ext uri="{FF2B5EF4-FFF2-40B4-BE49-F238E27FC236}">
                  <a16:creationId xmlns:a16="http://schemas.microsoft.com/office/drawing/2014/main" id="{6FD2E0BB-BB5A-8A47-968E-84F6162E183C}"/>
                </a:ext>
              </a:extLst>
            </p:cNvPr>
            <p:cNvSpPr/>
            <p:nvPr/>
          </p:nvSpPr>
          <p:spPr>
            <a:xfrm>
              <a:off x="198863" y="3479295"/>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w18</a:t>
              </a:r>
              <a:endParaRPr lang="en-US" sz="1200" dirty="0">
                <a:solidFill>
                  <a:schemeClr val="tx1"/>
                </a:solidFill>
              </a:endParaRPr>
            </a:p>
          </p:txBody>
        </p:sp>
        <p:sp>
          <p:nvSpPr>
            <p:cNvPr id="220" name="Rectangle 219">
              <a:extLst>
                <a:ext uri="{FF2B5EF4-FFF2-40B4-BE49-F238E27FC236}">
                  <a16:creationId xmlns:a16="http://schemas.microsoft.com/office/drawing/2014/main" id="{387FD45F-3474-F646-A664-3A283423C31E}"/>
                </a:ext>
              </a:extLst>
            </p:cNvPr>
            <p:cNvSpPr/>
            <p:nvPr/>
          </p:nvSpPr>
          <p:spPr>
            <a:xfrm>
              <a:off x="6560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w17</a:t>
              </a:r>
              <a:endParaRPr lang="en-US" sz="1200" dirty="0">
                <a:solidFill>
                  <a:schemeClr val="tx1"/>
                </a:solidFill>
              </a:endParaRPr>
            </a:p>
          </p:txBody>
        </p:sp>
        <p:sp>
          <p:nvSpPr>
            <p:cNvPr id="221" name="Rectangle 220">
              <a:extLst>
                <a:ext uri="{FF2B5EF4-FFF2-40B4-BE49-F238E27FC236}">
                  <a16:creationId xmlns:a16="http://schemas.microsoft.com/office/drawing/2014/main" id="{601EBD73-3D43-D444-879E-A350028AA2D3}"/>
                </a:ext>
              </a:extLst>
            </p:cNvPr>
            <p:cNvSpPr/>
            <p:nvPr/>
          </p:nvSpPr>
          <p:spPr>
            <a:xfrm>
              <a:off x="656063" y="3477399"/>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w19</a:t>
              </a:r>
              <a:endParaRPr lang="en-US" sz="1200" dirty="0">
                <a:solidFill>
                  <a:schemeClr val="tx1"/>
                </a:solidFill>
              </a:endParaRPr>
            </a:p>
          </p:txBody>
        </p:sp>
      </p:grpSp>
      <p:grpSp>
        <p:nvGrpSpPr>
          <p:cNvPr id="222" name="Group 221">
            <a:extLst>
              <a:ext uri="{FF2B5EF4-FFF2-40B4-BE49-F238E27FC236}">
                <a16:creationId xmlns:a16="http://schemas.microsoft.com/office/drawing/2014/main" id="{54503287-5E93-A046-B249-34C1EC048FC3}"/>
              </a:ext>
            </a:extLst>
          </p:cNvPr>
          <p:cNvGrpSpPr/>
          <p:nvPr/>
        </p:nvGrpSpPr>
        <p:grpSpPr>
          <a:xfrm>
            <a:off x="6339831" y="1955013"/>
            <a:ext cx="1371600" cy="1371600"/>
            <a:chOff x="7808614" y="1487556"/>
            <a:chExt cx="1371600" cy="1371600"/>
          </a:xfrm>
        </p:grpSpPr>
        <p:sp>
          <p:nvSpPr>
            <p:cNvPr id="223" name="Rectangle 222">
              <a:extLst>
                <a:ext uri="{FF2B5EF4-FFF2-40B4-BE49-F238E27FC236}">
                  <a16:creationId xmlns:a16="http://schemas.microsoft.com/office/drawing/2014/main" id="{4A271B06-586A-3D48-97AB-E7A9ABB37D16}"/>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p0</a:t>
              </a:r>
            </a:p>
          </p:txBody>
        </p:sp>
        <p:sp>
          <p:nvSpPr>
            <p:cNvPr id="224" name="Rectangle 223">
              <a:extLst>
                <a:ext uri="{FF2B5EF4-FFF2-40B4-BE49-F238E27FC236}">
                  <a16:creationId xmlns:a16="http://schemas.microsoft.com/office/drawing/2014/main" id="{518D6AEA-E085-0348-8610-A06656567623}"/>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a:t>
              </a:r>
            </a:p>
          </p:txBody>
        </p:sp>
        <p:sp>
          <p:nvSpPr>
            <p:cNvPr id="225" name="Rectangle 224">
              <a:extLst>
                <a:ext uri="{FF2B5EF4-FFF2-40B4-BE49-F238E27FC236}">
                  <a16:creationId xmlns:a16="http://schemas.microsoft.com/office/drawing/2014/main" id="{01FDA08B-6E86-9541-8994-E80D0AAB7485}"/>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p2</a:t>
              </a:r>
              <a:endParaRPr lang="en-US" sz="1200" dirty="0">
                <a:solidFill>
                  <a:schemeClr val="tx1"/>
                </a:solidFill>
              </a:endParaRPr>
            </a:p>
          </p:txBody>
        </p:sp>
        <p:sp>
          <p:nvSpPr>
            <p:cNvPr id="226" name="Rectangle 225">
              <a:extLst>
                <a:ext uri="{FF2B5EF4-FFF2-40B4-BE49-F238E27FC236}">
                  <a16:creationId xmlns:a16="http://schemas.microsoft.com/office/drawing/2014/main" id="{58AF55EF-3B43-C54F-BF1A-94183776F4E2}"/>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a:t>
              </a:r>
            </a:p>
          </p:txBody>
        </p:sp>
        <p:sp>
          <p:nvSpPr>
            <p:cNvPr id="227" name="Rectangle 226">
              <a:extLst>
                <a:ext uri="{FF2B5EF4-FFF2-40B4-BE49-F238E27FC236}">
                  <a16:creationId xmlns:a16="http://schemas.microsoft.com/office/drawing/2014/main" id="{628DF99D-C2C5-C747-A4BC-D9D2C1D78C40}"/>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a:t>
              </a:r>
            </a:p>
          </p:txBody>
        </p:sp>
        <p:sp>
          <p:nvSpPr>
            <p:cNvPr id="228" name="Rectangle 227">
              <a:extLst>
                <a:ext uri="{FF2B5EF4-FFF2-40B4-BE49-F238E27FC236}">
                  <a16:creationId xmlns:a16="http://schemas.microsoft.com/office/drawing/2014/main" id="{7B3F5A71-BBDC-7B44-BDE8-0EA65CADF0D9}"/>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a:t>
              </a:r>
            </a:p>
          </p:txBody>
        </p:sp>
        <p:sp>
          <p:nvSpPr>
            <p:cNvPr id="229" name="Rectangle 228">
              <a:extLst>
                <a:ext uri="{FF2B5EF4-FFF2-40B4-BE49-F238E27FC236}">
                  <a16:creationId xmlns:a16="http://schemas.microsoft.com/office/drawing/2014/main" id="{AB7DB6AE-D12C-D343-A899-2D6068F4A150}"/>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a:t>
              </a:r>
            </a:p>
          </p:txBody>
        </p:sp>
        <p:sp>
          <p:nvSpPr>
            <p:cNvPr id="230" name="Rectangle 229">
              <a:extLst>
                <a:ext uri="{FF2B5EF4-FFF2-40B4-BE49-F238E27FC236}">
                  <a16:creationId xmlns:a16="http://schemas.microsoft.com/office/drawing/2014/main" id="{E2C1DF7A-B7AF-3D43-A6A6-3276AC008616}"/>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a:t>
              </a:r>
            </a:p>
          </p:txBody>
        </p:sp>
        <p:sp>
          <p:nvSpPr>
            <p:cNvPr id="231" name="Rectangle 230">
              <a:extLst>
                <a:ext uri="{FF2B5EF4-FFF2-40B4-BE49-F238E27FC236}">
                  <a16:creationId xmlns:a16="http://schemas.microsoft.com/office/drawing/2014/main" id="{1645BF12-AA8F-8041-8D97-9A89E3E92C48}"/>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p8</a:t>
              </a:r>
            </a:p>
          </p:txBody>
        </p:sp>
      </p:grpSp>
      <p:sp>
        <p:nvSpPr>
          <p:cNvPr id="232" name="Rectangle 231">
            <a:extLst>
              <a:ext uri="{FF2B5EF4-FFF2-40B4-BE49-F238E27FC236}">
                <a16:creationId xmlns:a16="http://schemas.microsoft.com/office/drawing/2014/main" id="{5B12F7DE-91D7-E047-83CC-0332C33C79E6}"/>
              </a:ext>
            </a:extLst>
          </p:cNvPr>
          <p:cNvSpPr/>
          <p:nvPr/>
        </p:nvSpPr>
        <p:spPr>
          <a:xfrm>
            <a:off x="6338842" y="1958355"/>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p0</a:t>
            </a:r>
          </a:p>
        </p:txBody>
      </p:sp>
      <p:sp>
        <p:nvSpPr>
          <p:cNvPr id="233" name="Right Arrow 232">
            <a:extLst>
              <a:ext uri="{FF2B5EF4-FFF2-40B4-BE49-F238E27FC236}">
                <a16:creationId xmlns:a16="http://schemas.microsoft.com/office/drawing/2014/main" id="{70E3E612-7353-DC44-B679-8F063674A151}"/>
              </a:ext>
            </a:extLst>
          </p:cNvPr>
          <p:cNvSpPr/>
          <p:nvPr/>
        </p:nvSpPr>
        <p:spPr>
          <a:xfrm>
            <a:off x="1764592" y="3315191"/>
            <a:ext cx="1090591" cy="830996"/>
          </a:xfrm>
          <a:prstGeom prst="right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t>conv</a:t>
            </a:r>
            <a:endParaRPr lang="en-US" sz="2400" dirty="0"/>
          </a:p>
        </p:txBody>
      </p:sp>
      <p:sp>
        <p:nvSpPr>
          <p:cNvPr id="234" name="Right Arrow 233">
            <a:extLst>
              <a:ext uri="{FF2B5EF4-FFF2-40B4-BE49-F238E27FC236}">
                <a16:creationId xmlns:a16="http://schemas.microsoft.com/office/drawing/2014/main" id="{2A0924BC-CD16-8B4E-B61F-309706DFFCED}"/>
              </a:ext>
            </a:extLst>
          </p:cNvPr>
          <p:cNvSpPr/>
          <p:nvPr/>
        </p:nvSpPr>
        <p:spPr>
          <a:xfrm>
            <a:off x="5679211" y="3315191"/>
            <a:ext cx="545743" cy="830996"/>
          </a:xfrm>
          <a:prstGeom prst="right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grpSp>
        <p:nvGrpSpPr>
          <p:cNvPr id="235" name="Group 234">
            <a:extLst>
              <a:ext uri="{FF2B5EF4-FFF2-40B4-BE49-F238E27FC236}">
                <a16:creationId xmlns:a16="http://schemas.microsoft.com/office/drawing/2014/main" id="{9DBEEE0A-F700-1940-AE41-A7955E24110D}"/>
              </a:ext>
            </a:extLst>
          </p:cNvPr>
          <p:cNvGrpSpPr/>
          <p:nvPr/>
        </p:nvGrpSpPr>
        <p:grpSpPr>
          <a:xfrm>
            <a:off x="7195360" y="3910673"/>
            <a:ext cx="1371600" cy="1371600"/>
            <a:chOff x="7808614" y="1487556"/>
            <a:chExt cx="1371600" cy="1371600"/>
          </a:xfrm>
        </p:grpSpPr>
        <p:sp>
          <p:nvSpPr>
            <p:cNvPr id="236" name="Rectangle 235">
              <a:extLst>
                <a:ext uri="{FF2B5EF4-FFF2-40B4-BE49-F238E27FC236}">
                  <a16:creationId xmlns:a16="http://schemas.microsoft.com/office/drawing/2014/main" id="{4B5ED544-26FC-CB42-8718-DAB6EF482455}"/>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p63</a:t>
              </a:r>
            </a:p>
          </p:txBody>
        </p:sp>
        <p:sp>
          <p:nvSpPr>
            <p:cNvPr id="237" name="Rectangle 236">
              <a:extLst>
                <a:ext uri="{FF2B5EF4-FFF2-40B4-BE49-F238E27FC236}">
                  <a16:creationId xmlns:a16="http://schemas.microsoft.com/office/drawing/2014/main" id="{6B54A8B2-838F-AC41-87B7-038B3451CF84}"/>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p64</a:t>
              </a:r>
            </a:p>
          </p:txBody>
        </p:sp>
        <p:sp>
          <p:nvSpPr>
            <p:cNvPr id="238" name="Rectangle 237">
              <a:extLst>
                <a:ext uri="{FF2B5EF4-FFF2-40B4-BE49-F238E27FC236}">
                  <a16:creationId xmlns:a16="http://schemas.microsoft.com/office/drawing/2014/main" id="{1C968419-8583-724D-BAEF-533894D304AA}"/>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p65</a:t>
              </a:r>
              <a:endParaRPr lang="en-US" sz="1200" dirty="0">
                <a:solidFill>
                  <a:schemeClr val="tx1"/>
                </a:solidFill>
              </a:endParaRPr>
            </a:p>
          </p:txBody>
        </p:sp>
        <p:sp>
          <p:nvSpPr>
            <p:cNvPr id="239" name="Rectangle 238">
              <a:extLst>
                <a:ext uri="{FF2B5EF4-FFF2-40B4-BE49-F238E27FC236}">
                  <a16:creationId xmlns:a16="http://schemas.microsoft.com/office/drawing/2014/main" id="{107C2F72-BC9D-2342-94B9-E30CBE6DD40A}"/>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p66</a:t>
              </a:r>
            </a:p>
          </p:txBody>
        </p:sp>
        <p:sp>
          <p:nvSpPr>
            <p:cNvPr id="240" name="Rectangle 239">
              <a:extLst>
                <a:ext uri="{FF2B5EF4-FFF2-40B4-BE49-F238E27FC236}">
                  <a16:creationId xmlns:a16="http://schemas.microsoft.com/office/drawing/2014/main" id="{25DFC9FF-3A74-8A4A-B3E1-C4B215046B3A}"/>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p67</a:t>
              </a:r>
            </a:p>
          </p:txBody>
        </p:sp>
        <p:sp>
          <p:nvSpPr>
            <p:cNvPr id="241" name="Rectangle 240">
              <a:extLst>
                <a:ext uri="{FF2B5EF4-FFF2-40B4-BE49-F238E27FC236}">
                  <a16:creationId xmlns:a16="http://schemas.microsoft.com/office/drawing/2014/main" id="{BA1AAE2B-EEE1-5041-B24A-BA65354B157D}"/>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p68</a:t>
              </a:r>
            </a:p>
          </p:txBody>
        </p:sp>
        <p:sp>
          <p:nvSpPr>
            <p:cNvPr id="242" name="Rectangle 241">
              <a:extLst>
                <a:ext uri="{FF2B5EF4-FFF2-40B4-BE49-F238E27FC236}">
                  <a16:creationId xmlns:a16="http://schemas.microsoft.com/office/drawing/2014/main" id="{7F9A5298-D2E9-9F45-97A2-67845E4E287A}"/>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p69</a:t>
              </a:r>
            </a:p>
          </p:txBody>
        </p:sp>
        <p:sp>
          <p:nvSpPr>
            <p:cNvPr id="243" name="Rectangle 242">
              <a:extLst>
                <a:ext uri="{FF2B5EF4-FFF2-40B4-BE49-F238E27FC236}">
                  <a16:creationId xmlns:a16="http://schemas.microsoft.com/office/drawing/2014/main" id="{C5636FB0-7E01-494B-B2D3-940C92282DD0}"/>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p70</a:t>
              </a:r>
            </a:p>
          </p:txBody>
        </p:sp>
        <p:sp>
          <p:nvSpPr>
            <p:cNvPr id="244" name="Rectangle 243">
              <a:extLst>
                <a:ext uri="{FF2B5EF4-FFF2-40B4-BE49-F238E27FC236}">
                  <a16:creationId xmlns:a16="http://schemas.microsoft.com/office/drawing/2014/main" id="{3BB1EFC9-FEA8-BC4E-98DC-3932DA2627AD}"/>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p71</a:t>
              </a:r>
            </a:p>
          </p:txBody>
        </p:sp>
      </p:grpSp>
      <p:grpSp>
        <p:nvGrpSpPr>
          <p:cNvPr id="245" name="Group 244">
            <a:extLst>
              <a:ext uri="{FF2B5EF4-FFF2-40B4-BE49-F238E27FC236}">
                <a16:creationId xmlns:a16="http://schemas.microsoft.com/office/drawing/2014/main" id="{9CEAA771-CBB0-8549-9FE2-C4F4762179FC}"/>
              </a:ext>
            </a:extLst>
          </p:cNvPr>
          <p:cNvGrpSpPr/>
          <p:nvPr/>
        </p:nvGrpSpPr>
        <p:grpSpPr>
          <a:xfrm>
            <a:off x="6915820" y="4168367"/>
            <a:ext cx="1371600" cy="1371600"/>
            <a:chOff x="7808614" y="1487556"/>
            <a:chExt cx="1371600" cy="1371600"/>
          </a:xfrm>
        </p:grpSpPr>
        <p:sp>
          <p:nvSpPr>
            <p:cNvPr id="246" name="Rectangle 245">
              <a:extLst>
                <a:ext uri="{FF2B5EF4-FFF2-40B4-BE49-F238E27FC236}">
                  <a16:creationId xmlns:a16="http://schemas.microsoft.com/office/drawing/2014/main" id="{5D923D36-02DA-1E4B-A9EA-229754717ABF}"/>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p54</a:t>
              </a:r>
            </a:p>
          </p:txBody>
        </p:sp>
        <p:sp>
          <p:nvSpPr>
            <p:cNvPr id="247" name="Rectangle 246">
              <a:extLst>
                <a:ext uri="{FF2B5EF4-FFF2-40B4-BE49-F238E27FC236}">
                  <a16:creationId xmlns:a16="http://schemas.microsoft.com/office/drawing/2014/main" id="{88F23911-8AC6-FA4E-BA72-71E9924D134D}"/>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p55</a:t>
              </a:r>
            </a:p>
          </p:txBody>
        </p:sp>
        <p:sp>
          <p:nvSpPr>
            <p:cNvPr id="248" name="Rectangle 247">
              <a:extLst>
                <a:ext uri="{FF2B5EF4-FFF2-40B4-BE49-F238E27FC236}">
                  <a16:creationId xmlns:a16="http://schemas.microsoft.com/office/drawing/2014/main" id="{ECA4556D-AA2F-0F48-99F7-B760241D3304}"/>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p56</a:t>
              </a:r>
              <a:endParaRPr lang="en-US" sz="1200" dirty="0">
                <a:solidFill>
                  <a:schemeClr val="tx1"/>
                </a:solidFill>
              </a:endParaRPr>
            </a:p>
          </p:txBody>
        </p:sp>
        <p:sp>
          <p:nvSpPr>
            <p:cNvPr id="249" name="Rectangle 248">
              <a:extLst>
                <a:ext uri="{FF2B5EF4-FFF2-40B4-BE49-F238E27FC236}">
                  <a16:creationId xmlns:a16="http://schemas.microsoft.com/office/drawing/2014/main" id="{9A7F37B4-0290-724A-9FB6-2A564D1BA6B0}"/>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p57</a:t>
              </a:r>
            </a:p>
          </p:txBody>
        </p:sp>
        <p:sp>
          <p:nvSpPr>
            <p:cNvPr id="250" name="Rectangle 249">
              <a:extLst>
                <a:ext uri="{FF2B5EF4-FFF2-40B4-BE49-F238E27FC236}">
                  <a16:creationId xmlns:a16="http://schemas.microsoft.com/office/drawing/2014/main" id="{D7A9A9B1-0C7F-5246-ADA0-D7063ED0DC12}"/>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p58</a:t>
              </a:r>
            </a:p>
          </p:txBody>
        </p:sp>
        <p:sp>
          <p:nvSpPr>
            <p:cNvPr id="251" name="Rectangle 250">
              <a:extLst>
                <a:ext uri="{FF2B5EF4-FFF2-40B4-BE49-F238E27FC236}">
                  <a16:creationId xmlns:a16="http://schemas.microsoft.com/office/drawing/2014/main" id="{0F6A7A65-FC0C-6443-9D69-79227461F85F}"/>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p59</a:t>
              </a:r>
            </a:p>
          </p:txBody>
        </p:sp>
        <p:sp>
          <p:nvSpPr>
            <p:cNvPr id="252" name="Rectangle 251">
              <a:extLst>
                <a:ext uri="{FF2B5EF4-FFF2-40B4-BE49-F238E27FC236}">
                  <a16:creationId xmlns:a16="http://schemas.microsoft.com/office/drawing/2014/main" id="{4D9DA4C4-3EA5-4A49-B4BB-34DF64B462BA}"/>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p60</a:t>
              </a:r>
            </a:p>
          </p:txBody>
        </p:sp>
        <p:sp>
          <p:nvSpPr>
            <p:cNvPr id="253" name="Rectangle 252">
              <a:extLst>
                <a:ext uri="{FF2B5EF4-FFF2-40B4-BE49-F238E27FC236}">
                  <a16:creationId xmlns:a16="http://schemas.microsoft.com/office/drawing/2014/main" id="{A4954DBB-AD05-E847-B819-411A06A6FFB4}"/>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p61</a:t>
              </a:r>
            </a:p>
          </p:txBody>
        </p:sp>
        <p:sp>
          <p:nvSpPr>
            <p:cNvPr id="254" name="Rectangle 253">
              <a:extLst>
                <a:ext uri="{FF2B5EF4-FFF2-40B4-BE49-F238E27FC236}">
                  <a16:creationId xmlns:a16="http://schemas.microsoft.com/office/drawing/2014/main" id="{EBDB17CF-EC3D-E84C-8126-981036296AF8}"/>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p62</a:t>
              </a:r>
            </a:p>
          </p:txBody>
        </p:sp>
      </p:grpSp>
      <p:grpSp>
        <p:nvGrpSpPr>
          <p:cNvPr id="255" name="Group 254">
            <a:extLst>
              <a:ext uri="{FF2B5EF4-FFF2-40B4-BE49-F238E27FC236}">
                <a16:creationId xmlns:a16="http://schemas.microsoft.com/office/drawing/2014/main" id="{EA5E9F4A-DD10-E14C-B109-9CDC72C912A7}"/>
              </a:ext>
            </a:extLst>
          </p:cNvPr>
          <p:cNvGrpSpPr/>
          <p:nvPr/>
        </p:nvGrpSpPr>
        <p:grpSpPr>
          <a:xfrm>
            <a:off x="6634688" y="4418818"/>
            <a:ext cx="1371600" cy="1371600"/>
            <a:chOff x="7808614" y="1487556"/>
            <a:chExt cx="1371600" cy="1371600"/>
          </a:xfrm>
        </p:grpSpPr>
        <p:sp>
          <p:nvSpPr>
            <p:cNvPr id="256" name="Rectangle 255">
              <a:extLst>
                <a:ext uri="{FF2B5EF4-FFF2-40B4-BE49-F238E27FC236}">
                  <a16:creationId xmlns:a16="http://schemas.microsoft.com/office/drawing/2014/main" id="{30E177B2-5160-DA41-B4B7-2D460A364E0A}"/>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p45</a:t>
              </a:r>
            </a:p>
          </p:txBody>
        </p:sp>
        <p:sp>
          <p:nvSpPr>
            <p:cNvPr id="257" name="Rectangle 256">
              <a:extLst>
                <a:ext uri="{FF2B5EF4-FFF2-40B4-BE49-F238E27FC236}">
                  <a16:creationId xmlns:a16="http://schemas.microsoft.com/office/drawing/2014/main" id="{5057F63C-0B4D-7540-BAB3-04322671B134}"/>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p46</a:t>
              </a:r>
            </a:p>
          </p:txBody>
        </p:sp>
        <p:sp>
          <p:nvSpPr>
            <p:cNvPr id="258" name="Rectangle 257">
              <a:extLst>
                <a:ext uri="{FF2B5EF4-FFF2-40B4-BE49-F238E27FC236}">
                  <a16:creationId xmlns:a16="http://schemas.microsoft.com/office/drawing/2014/main" id="{A5B75372-DF40-834A-87C5-E27DB85F976B}"/>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p47</a:t>
              </a:r>
              <a:endParaRPr lang="en-US" sz="1200" dirty="0">
                <a:solidFill>
                  <a:schemeClr val="tx1"/>
                </a:solidFill>
              </a:endParaRPr>
            </a:p>
          </p:txBody>
        </p:sp>
        <p:sp>
          <p:nvSpPr>
            <p:cNvPr id="259" name="Rectangle 258">
              <a:extLst>
                <a:ext uri="{FF2B5EF4-FFF2-40B4-BE49-F238E27FC236}">
                  <a16:creationId xmlns:a16="http://schemas.microsoft.com/office/drawing/2014/main" id="{9A79112E-8867-AA46-9D93-02DF3193701A}"/>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p48</a:t>
              </a:r>
            </a:p>
          </p:txBody>
        </p:sp>
        <p:sp>
          <p:nvSpPr>
            <p:cNvPr id="260" name="Rectangle 259">
              <a:extLst>
                <a:ext uri="{FF2B5EF4-FFF2-40B4-BE49-F238E27FC236}">
                  <a16:creationId xmlns:a16="http://schemas.microsoft.com/office/drawing/2014/main" id="{2A6EB7AD-60BE-104F-A010-3C1946FF1D8F}"/>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p49</a:t>
              </a:r>
            </a:p>
          </p:txBody>
        </p:sp>
        <p:sp>
          <p:nvSpPr>
            <p:cNvPr id="261" name="Rectangle 260">
              <a:extLst>
                <a:ext uri="{FF2B5EF4-FFF2-40B4-BE49-F238E27FC236}">
                  <a16:creationId xmlns:a16="http://schemas.microsoft.com/office/drawing/2014/main" id="{48B94B3A-0F66-2F4E-800D-4C0B076D6407}"/>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p50</a:t>
              </a:r>
            </a:p>
          </p:txBody>
        </p:sp>
        <p:sp>
          <p:nvSpPr>
            <p:cNvPr id="262" name="Rectangle 261">
              <a:extLst>
                <a:ext uri="{FF2B5EF4-FFF2-40B4-BE49-F238E27FC236}">
                  <a16:creationId xmlns:a16="http://schemas.microsoft.com/office/drawing/2014/main" id="{E8D5F16A-EDC7-E24F-AFBE-17E4228903EF}"/>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p51</a:t>
              </a:r>
            </a:p>
          </p:txBody>
        </p:sp>
        <p:sp>
          <p:nvSpPr>
            <p:cNvPr id="263" name="Rectangle 262">
              <a:extLst>
                <a:ext uri="{FF2B5EF4-FFF2-40B4-BE49-F238E27FC236}">
                  <a16:creationId xmlns:a16="http://schemas.microsoft.com/office/drawing/2014/main" id="{D3F13BC0-AEEE-5646-B0CD-16AD1BCE07F9}"/>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p52</a:t>
              </a:r>
            </a:p>
          </p:txBody>
        </p:sp>
        <p:sp>
          <p:nvSpPr>
            <p:cNvPr id="264" name="Rectangle 263">
              <a:extLst>
                <a:ext uri="{FF2B5EF4-FFF2-40B4-BE49-F238E27FC236}">
                  <a16:creationId xmlns:a16="http://schemas.microsoft.com/office/drawing/2014/main" id="{DB4C1F26-40C7-1741-889D-1DC778DC1334}"/>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p53</a:t>
              </a:r>
            </a:p>
          </p:txBody>
        </p:sp>
      </p:grpSp>
      <p:grpSp>
        <p:nvGrpSpPr>
          <p:cNvPr id="265" name="Group 264">
            <a:extLst>
              <a:ext uri="{FF2B5EF4-FFF2-40B4-BE49-F238E27FC236}">
                <a16:creationId xmlns:a16="http://schemas.microsoft.com/office/drawing/2014/main" id="{4967306A-B6F1-244A-8CA7-B2780F496819}"/>
              </a:ext>
            </a:extLst>
          </p:cNvPr>
          <p:cNvGrpSpPr/>
          <p:nvPr/>
        </p:nvGrpSpPr>
        <p:grpSpPr>
          <a:xfrm>
            <a:off x="6337504" y="4706146"/>
            <a:ext cx="1371600" cy="1371600"/>
            <a:chOff x="7808614" y="1487556"/>
            <a:chExt cx="1371600" cy="1371600"/>
          </a:xfrm>
        </p:grpSpPr>
        <p:sp>
          <p:nvSpPr>
            <p:cNvPr id="266" name="Rectangle 265">
              <a:extLst>
                <a:ext uri="{FF2B5EF4-FFF2-40B4-BE49-F238E27FC236}">
                  <a16:creationId xmlns:a16="http://schemas.microsoft.com/office/drawing/2014/main" id="{910E5802-268F-1C46-B2ED-9EB5B1926963}"/>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p36</a:t>
              </a:r>
            </a:p>
          </p:txBody>
        </p:sp>
        <p:sp>
          <p:nvSpPr>
            <p:cNvPr id="267" name="Rectangle 266">
              <a:extLst>
                <a:ext uri="{FF2B5EF4-FFF2-40B4-BE49-F238E27FC236}">
                  <a16:creationId xmlns:a16="http://schemas.microsoft.com/office/drawing/2014/main" id="{7089AD40-413E-6A41-8FF3-BA8FFACDDEC3}"/>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p37</a:t>
              </a:r>
            </a:p>
          </p:txBody>
        </p:sp>
        <p:sp>
          <p:nvSpPr>
            <p:cNvPr id="268" name="Rectangle 267">
              <a:extLst>
                <a:ext uri="{FF2B5EF4-FFF2-40B4-BE49-F238E27FC236}">
                  <a16:creationId xmlns:a16="http://schemas.microsoft.com/office/drawing/2014/main" id="{E4EF43BD-CED8-6B4C-960D-37EE74AA130C}"/>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p38</a:t>
              </a:r>
              <a:endParaRPr lang="en-US" sz="1200" dirty="0">
                <a:solidFill>
                  <a:schemeClr val="tx1"/>
                </a:solidFill>
              </a:endParaRPr>
            </a:p>
          </p:txBody>
        </p:sp>
        <p:sp>
          <p:nvSpPr>
            <p:cNvPr id="269" name="Rectangle 268">
              <a:extLst>
                <a:ext uri="{FF2B5EF4-FFF2-40B4-BE49-F238E27FC236}">
                  <a16:creationId xmlns:a16="http://schemas.microsoft.com/office/drawing/2014/main" id="{D7556610-9AB7-2544-A68B-6EF6C73AC002}"/>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p39</a:t>
              </a:r>
            </a:p>
          </p:txBody>
        </p:sp>
        <p:sp>
          <p:nvSpPr>
            <p:cNvPr id="270" name="Rectangle 269">
              <a:extLst>
                <a:ext uri="{FF2B5EF4-FFF2-40B4-BE49-F238E27FC236}">
                  <a16:creationId xmlns:a16="http://schemas.microsoft.com/office/drawing/2014/main" id="{6530989C-28D8-F24A-A181-3BE38C2201F2}"/>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p40</a:t>
              </a:r>
            </a:p>
          </p:txBody>
        </p:sp>
        <p:sp>
          <p:nvSpPr>
            <p:cNvPr id="271" name="Rectangle 270">
              <a:extLst>
                <a:ext uri="{FF2B5EF4-FFF2-40B4-BE49-F238E27FC236}">
                  <a16:creationId xmlns:a16="http://schemas.microsoft.com/office/drawing/2014/main" id="{2C63D446-CF67-6048-83EA-0E5350CFF367}"/>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p41</a:t>
              </a:r>
            </a:p>
          </p:txBody>
        </p:sp>
        <p:sp>
          <p:nvSpPr>
            <p:cNvPr id="272" name="Rectangle 271">
              <a:extLst>
                <a:ext uri="{FF2B5EF4-FFF2-40B4-BE49-F238E27FC236}">
                  <a16:creationId xmlns:a16="http://schemas.microsoft.com/office/drawing/2014/main" id="{1967ECE4-5396-FD49-906E-9028A9181AB2}"/>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p42</a:t>
              </a:r>
            </a:p>
          </p:txBody>
        </p:sp>
        <p:sp>
          <p:nvSpPr>
            <p:cNvPr id="273" name="Rectangle 272">
              <a:extLst>
                <a:ext uri="{FF2B5EF4-FFF2-40B4-BE49-F238E27FC236}">
                  <a16:creationId xmlns:a16="http://schemas.microsoft.com/office/drawing/2014/main" id="{8481844B-CBB6-F740-A245-06C665660103}"/>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p43</a:t>
              </a:r>
            </a:p>
          </p:txBody>
        </p:sp>
        <p:sp>
          <p:nvSpPr>
            <p:cNvPr id="274" name="Rectangle 273">
              <a:extLst>
                <a:ext uri="{FF2B5EF4-FFF2-40B4-BE49-F238E27FC236}">
                  <a16:creationId xmlns:a16="http://schemas.microsoft.com/office/drawing/2014/main" id="{9E6F80E1-579F-094D-83FA-51963E309E21}"/>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p44</a:t>
              </a:r>
            </a:p>
          </p:txBody>
        </p:sp>
      </p:grpSp>
      <p:sp>
        <p:nvSpPr>
          <p:cNvPr id="275" name="Right Arrow 274">
            <a:extLst>
              <a:ext uri="{FF2B5EF4-FFF2-40B4-BE49-F238E27FC236}">
                <a16:creationId xmlns:a16="http://schemas.microsoft.com/office/drawing/2014/main" id="{C9879ACC-E03A-7849-970C-B34DD7FC1873}"/>
              </a:ext>
            </a:extLst>
          </p:cNvPr>
          <p:cNvSpPr/>
          <p:nvPr/>
        </p:nvSpPr>
        <p:spPr>
          <a:xfrm>
            <a:off x="8604738" y="3315191"/>
            <a:ext cx="545743" cy="830996"/>
          </a:xfrm>
          <a:prstGeom prst="rightArrow">
            <a:avLst>
              <a:gd name="adj1" fmla="val 50000"/>
              <a:gd name="adj2" fmla="val 38714"/>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grpSp>
        <p:nvGrpSpPr>
          <p:cNvPr id="276" name="Group 275">
            <a:extLst>
              <a:ext uri="{FF2B5EF4-FFF2-40B4-BE49-F238E27FC236}">
                <a16:creationId xmlns:a16="http://schemas.microsoft.com/office/drawing/2014/main" id="{C7114A9F-87CA-244A-9C7A-0941C7635887}"/>
              </a:ext>
            </a:extLst>
          </p:cNvPr>
          <p:cNvGrpSpPr/>
          <p:nvPr/>
        </p:nvGrpSpPr>
        <p:grpSpPr>
          <a:xfrm>
            <a:off x="9745316" y="1379089"/>
            <a:ext cx="1371600" cy="1371600"/>
            <a:chOff x="7808614" y="1487556"/>
            <a:chExt cx="1371600" cy="1371600"/>
          </a:xfrm>
        </p:grpSpPr>
        <p:sp>
          <p:nvSpPr>
            <p:cNvPr id="277" name="Rectangle 276">
              <a:extLst>
                <a:ext uri="{FF2B5EF4-FFF2-40B4-BE49-F238E27FC236}">
                  <a16:creationId xmlns:a16="http://schemas.microsoft.com/office/drawing/2014/main" id="{2BBCB976-C181-654E-8643-A9795E009F20}"/>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o9</a:t>
              </a:r>
            </a:p>
          </p:txBody>
        </p:sp>
        <p:sp>
          <p:nvSpPr>
            <p:cNvPr id="278" name="Rectangle 277">
              <a:extLst>
                <a:ext uri="{FF2B5EF4-FFF2-40B4-BE49-F238E27FC236}">
                  <a16:creationId xmlns:a16="http://schemas.microsoft.com/office/drawing/2014/main" id="{4DFD4B36-5914-CD4E-9B7E-F13D0FAFA842}"/>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o10</a:t>
              </a:r>
            </a:p>
          </p:txBody>
        </p:sp>
        <p:sp>
          <p:nvSpPr>
            <p:cNvPr id="279" name="Rectangle 278">
              <a:extLst>
                <a:ext uri="{FF2B5EF4-FFF2-40B4-BE49-F238E27FC236}">
                  <a16:creationId xmlns:a16="http://schemas.microsoft.com/office/drawing/2014/main" id="{164C1D3C-BD75-4C4A-AD49-1B59C65926FC}"/>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o11</a:t>
              </a:r>
              <a:endParaRPr lang="en-US" sz="1200" dirty="0">
                <a:solidFill>
                  <a:schemeClr val="tx1"/>
                </a:solidFill>
              </a:endParaRPr>
            </a:p>
          </p:txBody>
        </p:sp>
        <p:sp>
          <p:nvSpPr>
            <p:cNvPr id="280" name="Rectangle 279">
              <a:extLst>
                <a:ext uri="{FF2B5EF4-FFF2-40B4-BE49-F238E27FC236}">
                  <a16:creationId xmlns:a16="http://schemas.microsoft.com/office/drawing/2014/main" id="{E4A9F7CD-0C92-7B4E-9965-3F9121C797FB}"/>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o12</a:t>
              </a:r>
            </a:p>
          </p:txBody>
        </p:sp>
        <p:sp>
          <p:nvSpPr>
            <p:cNvPr id="281" name="Rectangle 280">
              <a:extLst>
                <a:ext uri="{FF2B5EF4-FFF2-40B4-BE49-F238E27FC236}">
                  <a16:creationId xmlns:a16="http://schemas.microsoft.com/office/drawing/2014/main" id="{BBCFE0A2-68B4-D447-B02B-1B99E1C9A616}"/>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o13</a:t>
              </a:r>
            </a:p>
          </p:txBody>
        </p:sp>
        <p:sp>
          <p:nvSpPr>
            <p:cNvPr id="282" name="Rectangle 281">
              <a:extLst>
                <a:ext uri="{FF2B5EF4-FFF2-40B4-BE49-F238E27FC236}">
                  <a16:creationId xmlns:a16="http://schemas.microsoft.com/office/drawing/2014/main" id="{1EF60EE2-FBDB-C442-B81C-7901B2D6C84B}"/>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o14</a:t>
              </a:r>
            </a:p>
          </p:txBody>
        </p:sp>
        <p:sp>
          <p:nvSpPr>
            <p:cNvPr id="283" name="Rectangle 282">
              <a:extLst>
                <a:ext uri="{FF2B5EF4-FFF2-40B4-BE49-F238E27FC236}">
                  <a16:creationId xmlns:a16="http://schemas.microsoft.com/office/drawing/2014/main" id="{C00A4E5A-2CA1-8147-8A35-B0C25DFB3BB2}"/>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o15</a:t>
              </a:r>
            </a:p>
          </p:txBody>
        </p:sp>
        <p:sp>
          <p:nvSpPr>
            <p:cNvPr id="284" name="Rectangle 283">
              <a:extLst>
                <a:ext uri="{FF2B5EF4-FFF2-40B4-BE49-F238E27FC236}">
                  <a16:creationId xmlns:a16="http://schemas.microsoft.com/office/drawing/2014/main" id="{13569120-00A6-EE44-AFA5-22533A030FB2}"/>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o16</a:t>
              </a:r>
            </a:p>
          </p:txBody>
        </p:sp>
        <p:sp>
          <p:nvSpPr>
            <p:cNvPr id="285" name="Rectangle 284">
              <a:extLst>
                <a:ext uri="{FF2B5EF4-FFF2-40B4-BE49-F238E27FC236}">
                  <a16:creationId xmlns:a16="http://schemas.microsoft.com/office/drawing/2014/main" id="{58AEA5D8-1489-0047-B77D-59D44B43F168}"/>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o17</a:t>
              </a:r>
            </a:p>
          </p:txBody>
        </p:sp>
      </p:grpSp>
      <p:grpSp>
        <p:nvGrpSpPr>
          <p:cNvPr id="286" name="Group 285">
            <a:extLst>
              <a:ext uri="{FF2B5EF4-FFF2-40B4-BE49-F238E27FC236}">
                <a16:creationId xmlns:a16="http://schemas.microsoft.com/office/drawing/2014/main" id="{8C579799-08DC-3940-A045-E084AA84BD37}"/>
              </a:ext>
            </a:extLst>
          </p:cNvPr>
          <p:cNvGrpSpPr/>
          <p:nvPr/>
        </p:nvGrpSpPr>
        <p:grpSpPr>
          <a:xfrm>
            <a:off x="9429038" y="1659125"/>
            <a:ext cx="1371600" cy="1371600"/>
            <a:chOff x="7808614" y="1487556"/>
            <a:chExt cx="1371600" cy="1371600"/>
          </a:xfrm>
        </p:grpSpPr>
        <p:sp>
          <p:nvSpPr>
            <p:cNvPr id="287" name="Rectangle 286">
              <a:extLst>
                <a:ext uri="{FF2B5EF4-FFF2-40B4-BE49-F238E27FC236}">
                  <a16:creationId xmlns:a16="http://schemas.microsoft.com/office/drawing/2014/main" id="{B1BB5B2F-3CEA-E147-80DE-4697E362E219}"/>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o0</a:t>
              </a:r>
            </a:p>
          </p:txBody>
        </p:sp>
        <p:sp>
          <p:nvSpPr>
            <p:cNvPr id="288" name="Rectangle 287">
              <a:extLst>
                <a:ext uri="{FF2B5EF4-FFF2-40B4-BE49-F238E27FC236}">
                  <a16:creationId xmlns:a16="http://schemas.microsoft.com/office/drawing/2014/main" id="{D9908ADA-873A-234A-A41B-366512ED7596}"/>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a:t>
              </a:r>
            </a:p>
          </p:txBody>
        </p:sp>
        <p:sp>
          <p:nvSpPr>
            <p:cNvPr id="289" name="Rectangle 288">
              <a:extLst>
                <a:ext uri="{FF2B5EF4-FFF2-40B4-BE49-F238E27FC236}">
                  <a16:creationId xmlns:a16="http://schemas.microsoft.com/office/drawing/2014/main" id="{649276DA-B1E6-4542-8B1A-D662EE5EEE65}"/>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o2</a:t>
              </a:r>
              <a:endParaRPr lang="en-US" sz="1200" dirty="0">
                <a:solidFill>
                  <a:schemeClr val="tx1"/>
                </a:solidFill>
              </a:endParaRPr>
            </a:p>
          </p:txBody>
        </p:sp>
        <p:sp>
          <p:nvSpPr>
            <p:cNvPr id="290" name="Rectangle 289">
              <a:extLst>
                <a:ext uri="{FF2B5EF4-FFF2-40B4-BE49-F238E27FC236}">
                  <a16:creationId xmlns:a16="http://schemas.microsoft.com/office/drawing/2014/main" id="{A99E8EFC-C40E-9046-BB31-E23A791EC42B}"/>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o3</a:t>
              </a:r>
            </a:p>
          </p:txBody>
        </p:sp>
        <p:sp>
          <p:nvSpPr>
            <p:cNvPr id="291" name="Rectangle 290">
              <a:extLst>
                <a:ext uri="{FF2B5EF4-FFF2-40B4-BE49-F238E27FC236}">
                  <a16:creationId xmlns:a16="http://schemas.microsoft.com/office/drawing/2014/main" id="{56655388-5A0A-E748-8E1A-775FFAED183C}"/>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o4</a:t>
              </a:r>
            </a:p>
          </p:txBody>
        </p:sp>
        <p:sp>
          <p:nvSpPr>
            <p:cNvPr id="292" name="Rectangle 291">
              <a:extLst>
                <a:ext uri="{FF2B5EF4-FFF2-40B4-BE49-F238E27FC236}">
                  <a16:creationId xmlns:a16="http://schemas.microsoft.com/office/drawing/2014/main" id="{A8D93A50-3334-1C42-A446-73C08A9813AA}"/>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o5</a:t>
              </a:r>
            </a:p>
          </p:txBody>
        </p:sp>
        <p:sp>
          <p:nvSpPr>
            <p:cNvPr id="293" name="Rectangle 292">
              <a:extLst>
                <a:ext uri="{FF2B5EF4-FFF2-40B4-BE49-F238E27FC236}">
                  <a16:creationId xmlns:a16="http://schemas.microsoft.com/office/drawing/2014/main" id="{29E3DCDF-88A4-734C-868E-213321F3CA42}"/>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o6</a:t>
              </a:r>
            </a:p>
          </p:txBody>
        </p:sp>
        <p:sp>
          <p:nvSpPr>
            <p:cNvPr id="294" name="Rectangle 293">
              <a:extLst>
                <a:ext uri="{FF2B5EF4-FFF2-40B4-BE49-F238E27FC236}">
                  <a16:creationId xmlns:a16="http://schemas.microsoft.com/office/drawing/2014/main" id="{F2C280A5-1CF2-6B43-91B1-4261452CC786}"/>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o7</a:t>
              </a:r>
            </a:p>
          </p:txBody>
        </p:sp>
        <p:sp>
          <p:nvSpPr>
            <p:cNvPr id="295" name="Rectangle 294">
              <a:extLst>
                <a:ext uri="{FF2B5EF4-FFF2-40B4-BE49-F238E27FC236}">
                  <a16:creationId xmlns:a16="http://schemas.microsoft.com/office/drawing/2014/main" id="{FA2FED87-94C5-EA45-81AF-323165DA3B81}"/>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o8</a:t>
              </a:r>
            </a:p>
          </p:txBody>
        </p:sp>
      </p:grpSp>
      <p:grpSp>
        <p:nvGrpSpPr>
          <p:cNvPr id="296" name="Group 295">
            <a:extLst>
              <a:ext uri="{FF2B5EF4-FFF2-40B4-BE49-F238E27FC236}">
                <a16:creationId xmlns:a16="http://schemas.microsoft.com/office/drawing/2014/main" id="{D56D60C7-948D-6E45-AEBE-65DCAA2DC6BD}"/>
              </a:ext>
            </a:extLst>
          </p:cNvPr>
          <p:cNvGrpSpPr/>
          <p:nvPr/>
        </p:nvGrpSpPr>
        <p:grpSpPr>
          <a:xfrm>
            <a:off x="9750989" y="4444926"/>
            <a:ext cx="1371600" cy="1371600"/>
            <a:chOff x="7808614" y="1487556"/>
            <a:chExt cx="1371600" cy="1371600"/>
          </a:xfrm>
        </p:grpSpPr>
        <p:sp>
          <p:nvSpPr>
            <p:cNvPr id="297" name="Rectangle 296">
              <a:extLst>
                <a:ext uri="{FF2B5EF4-FFF2-40B4-BE49-F238E27FC236}">
                  <a16:creationId xmlns:a16="http://schemas.microsoft.com/office/drawing/2014/main" id="{B1A0FEB9-B918-6645-8170-F6D06F3F5F6A}"/>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p27</a:t>
              </a:r>
            </a:p>
          </p:txBody>
        </p:sp>
        <p:sp>
          <p:nvSpPr>
            <p:cNvPr id="298" name="Rectangle 297">
              <a:extLst>
                <a:ext uri="{FF2B5EF4-FFF2-40B4-BE49-F238E27FC236}">
                  <a16:creationId xmlns:a16="http://schemas.microsoft.com/office/drawing/2014/main" id="{9C95A679-895C-DA4A-8AEF-F191FD1C8289}"/>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p28</a:t>
              </a:r>
            </a:p>
          </p:txBody>
        </p:sp>
        <p:sp>
          <p:nvSpPr>
            <p:cNvPr id="299" name="Rectangle 298">
              <a:extLst>
                <a:ext uri="{FF2B5EF4-FFF2-40B4-BE49-F238E27FC236}">
                  <a16:creationId xmlns:a16="http://schemas.microsoft.com/office/drawing/2014/main" id="{34F651F9-0B31-D145-8005-F5DCD929B94D}"/>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p29</a:t>
              </a:r>
              <a:endParaRPr lang="en-US" sz="1200" dirty="0">
                <a:solidFill>
                  <a:schemeClr val="tx1"/>
                </a:solidFill>
              </a:endParaRPr>
            </a:p>
          </p:txBody>
        </p:sp>
        <p:sp>
          <p:nvSpPr>
            <p:cNvPr id="300" name="Rectangle 299">
              <a:extLst>
                <a:ext uri="{FF2B5EF4-FFF2-40B4-BE49-F238E27FC236}">
                  <a16:creationId xmlns:a16="http://schemas.microsoft.com/office/drawing/2014/main" id="{1F68B14D-FF55-6647-BD91-66D76FB00C46}"/>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p30</a:t>
              </a:r>
            </a:p>
          </p:txBody>
        </p:sp>
        <p:sp>
          <p:nvSpPr>
            <p:cNvPr id="301" name="Rectangle 300">
              <a:extLst>
                <a:ext uri="{FF2B5EF4-FFF2-40B4-BE49-F238E27FC236}">
                  <a16:creationId xmlns:a16="http://schemas.microsoft.com/office/drawing/2014/main" id="{D75B51D6-E714-5348-A39A-BBFCB67E30A4}"/>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p31</a:t>
              </a:r>
            </a:p>
          </p:txBody>
        </p:sp>
        <p:sp>
          <p:nvSpPr>
            <p:cNvPr id="302" name="Rectangle 301">
              <a:extLst>
                <a:ext uri="{FF2B5EF4-FFF2-40B4-BE49-F238E27FC236}">
                  <a16:creationId xmlns:a16="http://schemas.microsoft.com/office/drawing/2014/main" id="{E0852880-75E6-BA40-B4B6-09422135157D}"/>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p32</a:t>
              </a:r>
            </a:p>
          </p:txBody>
        </p:sp>
        <p:sp>
          <p:nvSpPr>
            <p:cNvPr id="303" name="Rectangle 302">
              <a:extLst>
                <a:ext uri="{FF2B5EF4-FFF2-40B4-BE49-F238E27FC236}">
                  <a16:creationId xmlns:a16="http://schemas.microsoft.com/office/drawing/2014/main" id="{E46245C0-A5F0-1D44-AF10-5E2C9585C7FA}"/>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p33</a:t>
              </a:r>
            </a:p>
          </p:txBody>
        </p:sp>
        <p:sp>
          <p:nvSpPr>
            <p:cNvPr id="304" name="Rectangle 303">
              <a:extLst>
                <a:ext uri="{FF2B5EF4-FFF2-40B4-BE49-F238E27FC236}">
                  <a16:creationId xmlns:a16="http://schemas.microsoft.com/office/drawing/2014/main" id="{0D85F123-E1BA-D24D-8091-9318F74EEBC7}"/>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p34</a:t>
              </a:r>
            </a:p>
          </p:txBody>
        </p:sp>
        <p:sp>
          <p:nvSpPr>
            <p:cNvPr id="305" name="Rectangle 304">
              <a:extLst>
                <a:ext uri="{FF2B5EF4-FFF2-40B4-BE49-F238E27FC236}">
                  <a16:creationId xmlns:a16="http://schemas.microsoft.com/office/drawing/2014/main" id="{CCB142F8-D5A5-5D4C-85DA-4604962D7DA4}"/>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p35</a:t>
              </a:r>
            </a:p>
          </p:txBody>
        </p:sp>
      </p:grpSp>
      <p:grpSp>
        <p:nvGrpSpPr>
          <p:cNvPr id="306" name="Group 305">
            <a:extLst>
              <a:ext uri="{FF2B5EF4-FFF2-40B4-BE49-F238E27FC236}">
                <a16:creationId xmlns:a16="http://schemas.microsoft.com/office/drawing/2014/main" id="{E0B6BA69-3B84-014F-8CE6-9D5EF9683A86}"/>
              </a:ext>
            </a:extLst>
          </p:cNvPr>
          <p:cNvGrpSpPr/>
          <p:nvPr/>
        </p:nvGrpSpPr>
        <p:grpSpPr>
          <a:xfrm>
            <a:off x="9430648" y="4741767"/>
            <a:ext cx="1371600" cy="1371600"/>
            <a:chOff x="7808614" y="1487556"/>
            <a:chExt cx="1371600" cy="1371600"/>
          </a:xfrm>
        </p:grpSpPr>
        <p:sp>
          <p:nvSpPr>
            <p:cNvPr id="307" name="Rectangle 306">
              <a:extLst>
                <a:ext uri="{FF2B5EF4-FFF2-40B4-BE49-F238E27FC236}">
                  <a16:creationId xmlns:a16="http://schemas.microsoft.com/office/drawing/2014/main" id="{99BF308D-808E-4649-B6EA-2C17E4F6C5C0}"/>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o18</a:t>
              </a:r>
            </a:p>
          </p:txBody>
        </p:sp>
        <p:sp>
          <p:nvSpPr>
            <p:cNvPr id="308" name="Rectangle 307">
              <a:extLst>
                <a:ext uri="{FF2B5EF4-FFF2-40B4-BE49-F238E27FC236}">
                  <a16:creationId xmlns:a16="http://schemas.microsoft.com/office/drawing/2014/main" id="{67E0B03B-EE06-784B-9D99-3C6506E62511}"/>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o19</a:t>
              </a:r>
            </a:p>
          </p:txBody>
        </p:sp>
        <p:sp>
          <p:nvSpPr>
            <p:cNvPr id="309" name="Rectangle 308">
              <a:extLst>
                <a:ext uri="{FF2B5EF4-FFF2-40B4-BE49-F238E27FC236}">
                  <a16:creationId xmlns:a16="http://schemas.microsoft.com/office/drawing/2014/main" id="{B78A896F-1A83-D246-8127-DE1B9E7BA351}"/>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o20</a:t>
              </a:r>
              <a:endParaRPr lang="en-US" sz="1200" dirty="0">
                <a:solidFill>
                  <a:schemeClr val="tx1"/>
                </a:solidFill>
              </a:endParaRPr>
            </a:p>
          </p:txBody>
        </p:sp>
        <p:sp>
          <p:nvSpPr>
            <p:cNvPr id="310" name="Rectangle 309">
              <a:extLst>
                <a:ext uri="{FF2B5EF4-FFF2-40B4-BE49-F238E27FC236}">
                  <a16:creationId xmlns:a16="http://schemas.microsoft.com/office/drawing/2014/main" id="{9B5AE60D-1022-9146-9EC9-F1FF97A93DEA}"/>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o21</a:t>
              </a:r>
            </a:p>
          </p:txBody>
        </p:sp>
        <p:sp>
          <p:nvSpPr>
            <p:cNvPr id="311" name="Rectangle 310">
              <a:extLst>
                <a:ext uri="{FF2B5EF4-FFF2-40B4-BE49-F238E27FC236}">
                  <a16:creationId xmlns:a16="http://schemas.microsoft.com/office/drawing/2014/main" id="{BEA61CC8-1841-A04F-851D-1757C63D29B6}"/>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o22</a:t>
              </a:r>
            </a:p>
          </p:txBody>
        </p:sp>
        <p:sp>
          <p:nvSpPr>
            <p:cNvPr id="312" name="Rectangle 311">
              <a:extLst>
                <a:ext uri="{FF2B5EF4-FFF2-40B4-BE49-F238E27FC236}">
                  <a16:creationId xmlns:a16="http://schemas.microsoft.com/office/drawing/2014/main" id="{39210339-7AEF-6044-9FA0-20F54A0E064C}"/>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o23</a:t>
              </a:r>
            </a:p>
          </p:txBody>
        </p:sp>
        <p:sp>
          <p:nvSpPr>
            <p:cNvPr id="313" name="Rectangle 312">
              <a:extLst>
                <a:ext uri="{FF2B5EF4-FFF2-40B4-BE49-F238E27FC236}">
                  <a16:creationId xmlns:a16="http://schemas.microsoft.com/office/drawing/2014/main" id="{3ECA9C16-164F-1246-984F-CE681C3CAB46}"/>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o24</a:t>
              </a:r>
            </a:p>
          </p:txBody>
        </p:sp>
        <p:sp>
          <p:nvSpPr>
            <p:cNvPr id="314" name="Rectangle 313">
              <a:extLst>
                <a:ext uri="{FF2B5EF4-FFF2-40B4-BE49-F238E27FC236}">
                  <a16:creationId xmlns:a16="http://schemas.microsoft.com/office/drawing/2014/main" id="{EFC6FF64-E3F5-F942-842B-5BA8902C1BE3}"/>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o25</a:t>
              </a:r>
            </a:p>
          </p:txBody>
        </p:sp>
        <p:sp>
          <p:nvSpPr>
            <p:cNvPr id="315" name="Rectangle 314">
              <a:extLst>
                <a:ext uri="{FF2B5EF4-FFF2-40B4-BE49-F238E27FC236}">
                  <a16:creationId xmlns:a16="http://schemas.microsoft.com/office/drawing/2014/main" id="{64789322-6685-B84D-83D0-AFF46830B70D}"/>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o26</a:t>
              </a:r>
            </a:p>
          </p:txBody>
        </p:sp>
      </p:grpSp>
      <p:sp>
        <p:nvSpPr>
          <p:cNvPr id="316" name="Rectangle 315">
            <a:extLst>
              <a:ext uri="{FF2B5EF4-FFF2-40B4-BE49-F238E27FC236}">
                <a16:creationId xmlns:a16="http://schemas.microsoft.com/office/drawing/2014/main" id="{5CF5956E-BE39-EF4A-B308-771DC84B9CD7}"/>
              </a:ext>
            </a:extLst>
          </p:cNvPr>
          <p:cNvSpPr/>
          <p:nvPr/>
        </p:nvSpPr>
        <p:spPr>
          <a:xfrm>
            <a:off x="6333405" y="4706317"/>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p36</a:t>
            </a:r>
          </a:p>
        </p:txBody>
      </p:sp>
      <p:grpSp>
        <p:nvGrpSpPr>
          <p:cNvPr id="317" name="Group 316">
            <a:extLst>
              <a:ext uri="{FF2B5EF4-FFF2-40B4-BE49-F238E27FC236}">
                <a16:creationId xmlns:a16="http://schemas.microsoft.com/office/drawing/2014/main" id="{CB2A6CB9-BF95-744D-BF2B-9BCA77FB19DD}"/>
              </a:ext>
            </a:extLst>
          </p:cNvPr>
          <p:cNvGrpSpPr/>
          <p:nvPr/>
        </p:nvGrpSpPr>
        <p:grpSpPr>
          <a:xfrm>
            <a:off x="566479" y="2376520"/>
            <a:ext cx="914400" cy="914287"/>
            <a:chOff x="554802" y="5159267"/>
            <a:chExt cx="914400" cy="914287"/>
          </a:xfrm>
          <a:solidFill>
            <a:schemeClr val="accent6">
              <a:lumMod val="40000"/>
              <a:lumOff val="60000"/>
            </a:schemeClr>
          </a:solidFill>
        </p:grpSpPr>
        <p:sp>
          <p:nvSpPr>
            <p:cNvPr id="318" name="Rectangle 317">
              <a:extLst>
                <a:ext uri="{FF2B5EF4-FFF2-40B4-BE49-F238E27FC236}">
                  <a16:creationId xmlns:a16="http://schemas.microsoft.com/office/drawing/2014/main" id="{0C74F95A-7398-944A-8243-84914DC12681}"/>
                </a:ext>
              </a:extLst>
            </p:cNvPr>
            <p:cNvSpPr/>
            <p:nvPr/>
          </p:nvSpPr>
          <p:spPr>
            <a:xfrm>
              <a:off x="10120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w5</a:t>
              </a:r>
              <a:endParaRPr lang="en-US" sz="1200" dirty="0">
                <a:solidFill>
                  <a:schemeClr val="tx1"/>
                </a:solidFill>
              </a:endParaRPr>
            </a:p>
          </p:txBody>
        </p:sp>
        <p:sp>
          <p:nvSpPr>
            <p:cNvPr id="319" name="Rectangle 318">
              <a:extLst>
                <a:ext uri="{FF2B5EF4-FFF2-40B4-BE49-F238E27FC236}">
                  <a16:creationId xmlns:a16="http://schemas.microsoft.com/office/drawing/2014/main" id="{0C2A6913-EABC-FF4C-97E4-E3C8E0FD6D48}"/>
                </a:ext>
              </a:extLst>
            </p:cNvPr>
            <p:cNvSpPr/>
            <p:nvPr/>
          </p:nvSpPr>
          <p:spPr>
            <a:xfrm>
              <a:off x="5548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w4</a:t>
              </a:r>
              <a:endParaRPr lang="en-US" sz="1200" dirty="0">
                <a:solidFill>
                  <a:schemeClr val="tx1"/>
                </a:solidFill>
              </a:endParaRPr>
            </a:p>
          </p:txBody>
        </p:sp>
        <p:sp>
          <p:nvSpPr>
            <p:cNvPr id="320" name="Rectangle 319">
              <a:extLst>
                <a:ext uri="{FF2B5EF4-FFF2-40B4-BE49-F238E27FC236}">
                  <a16:creationId xmlns:a16="http://schemas.microsoft.com/office/drawing/2014/main" id="{E598D1BC-E882-AB49-8FD9-2847424099DF}"/>
                </a:ext>
              </a:extLst>
            </p:cNvPr>
            <p:cNvSpPr/>
            <p:nvPr/>
          </p:nvSpPr>
          <p:spPr>
            <a:xfrm>
              <a:off x="5548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w6</a:t>
              </a:r>
              <a:endParaRPr lang="en-US" sz="1200" dirty="0">
                <a:solidFill>
                  <a:schemeClr val="tx1"/>
                </a:solidFill>
              </a:endParaRPr>
            </a:p>
          </p:txBody>
        </p:sp>
        <p:sp>
          <p:nvSpPr>
            <p:cNvPr id="321" name="Rectangle 320">
              <a:extLst>
                <a:ext uri="{FF2B5EF4-FFF2-40B4-BE49-F238E27FC236}">
                  <a16:creationId xmlns:a16="http://schemas.microsoft.com/office/drawing/2014/main" id="{43399759-9218-D54F-90AB-B018EC0DC492}"/>
                </a:ext>
              </a:extLst>
            </p:cNvPr>
            <p:cNvSpPr/>
            <p:nvPr/>
          </p:nvSpPr>
          <p:spPr>
            <a:xfrm>
              <a:off x="10120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w7</a:t>
              </a:r>
              <a:endParaRPr lang="en-US" sz="1200" dirty="0">
                <a:solidFill>
                  <a:schemeClr val="tx1"/>
                </a:solidFill>
              </a:endParaRPr>
            </a:p>
          </p:txBody>
        </p:sp>
      </p:grpSp>
      <p:grpSp>
        <p:nvGrpSpPr>
          <p:cNvPr id="322" name="Group 321">
            <a:extLst>
              <a:ext uri="{FF2B5EF4-FFF2-40B4-BE49-F238E27FC236}">
                <a16:creationId xmlns:a16="http://schemas.microsoft.com/office/drawing/2014/main" id="{E4692AE2-8EC2-7B48-8C6C-BD6FC1C10568}"/>
              </a:ext>
            </a:extLst>
          </p:cNvPr>
          <p:cNvGrpSpPr/>
          <p:nvPr/>
        </p:nvGrpSpPr>
        <p:grpSpPr>
          <a:xfrm>
            <a:off x="2889704" y="4414993"/>
            <a:ext cx="1828800" cy="1828800"/>
            <a:chOff x="6207512" y="3295415"/>
            <a:chExt cx="1828800" cy="1828800"/>
          </a:xfrm>
        </p:grpSpPr>
        <p:sp>
          <p:nvSpPr>
            <p:cNvPr id="323" name="Rectangle 322">
              <a:extLst>
                <a:ext uri="{FF2B5EF4-FFF2-40B4-BE49-F238E27FC236}">
                  <a16:creationId xmlns:a16="http://schemas.microsoft.com/office/drawing/2014/main" id="{09697445-4B92-4747-99C4-9B317EE523D6}"/>
                </a:ext>
              </a:extLst>
            </p:cNvPr>
            <p:cNvSpPr/>
            <p:nvPr/>
          </p:nvSpPr>
          <p:spPr>
            <a:xfrm>
              <a:off x="62075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x64</a:t>
              </a:r>
            </a:p>
          </p:txBody>
        </p:sp>
        <p:sp>
          <p:nvSpPr>
            <p:cNvPr id="324" name="Rectangle 323">
              <a:extLst>
                <a:ext uri="{FF2B5EF4-FFF2-40B4-BE49-F238E27FC236}">
                  <a16:creationId xmlns:a16="http://schemas.microsoft.com/office/drawing/2014/main" id="{9B0AEB82-B7D3-C543-8F54-62B0EEA70D95}"/>
                </a:ext>
              </a:extLst>
            </p:cNvPr>
            <p:cNvSpPr/>
            <p:nvPr/>
          </p:nvSpPr>
          <p:spPr>
            <a:xfrm>
              <a:off x="66647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x65</a:t>
              </a:r>
            </a:p>
          </p:txBody>
        </p:sp>
        <p:sp>
          <p:nvSpPr>
            <p:cNvPr id="325" name="Rectangle 324">
              <a:extLst>
                <a:ext uri="{FF2B5EF4-FFF2-40B4-BE49-F238E27FC236}">
                  <a16:creationId xmlns:a16="http://schemas.microsoft.com/office/drawing/2014/main" id="{9004DA30-F2F8-6D4C-8E4D-B3DA0F545BD0}"/>
                </a:ext>
              </a:extLst>
            </p:cNvPr>
            <p:cNvSpPr/>
            <p:nvPr/>
          </p:nvSpPr>
          <p:spPr>
            <a:xfrm>
              <a:off x="71219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x66</a:t>
              </a:r>
            </a:p>
          </p:txBody>
        </p:sp>
        <p:sp>
          <p:nvSpPr>
            <p:cNvPr id="326" name="Rectangle 325">
              <a:extLst>
                <a:ext uri="{FF2B5EF4-FFF2-40B4-BE49-F238E27FC236}">
                  <a16:creationId xmlns:a16="http://schemas.microsoft.com/office/drawing/2014/main" id="{63492C05-5AA9-C649-83DD-27FBDF26178B}"/>
                </a:ext>
              </a:extLst>
            </p:cNvPr>
            <p:cNvSpPr/>
            <p:nvPr/>
          </p:nvSpPr>
          <p:spPr>
            <a:xfrm>
              <a:off x="75791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x67</a:t>
              </a:r>
            </a:p>
          </p:txBody>
        </p:sp>
        <p:sp>
          <p:nvSpPr>
            <p:cNvPr id="327" name="Rectangle 326">
              <a:extLst>
                <a:ext uri="{FF2B5EF4-FFF2-40B4-BE49-F238E27FC236}">
                  <a16:creationId xmlns:a16="http://schemas.microsoft.com/office/drawing/2014/main" id="{107671BB-5888-F04D-B9F8-954596A8DA6F}"/>
                </a:ext>
              </a:extLst>
            </p:cNvPr>
            <p:cNvSpPr/>
            <p:nvPr/>
          </p:nvSpPr>
          <p:spPr>
            <a:xfrm>
              <a:off x="62075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x68</a:t>
              </a:r>
            </a:p>
          </p:txBody>
        </p:sp>
        <p:sp>
          <p:nvSpPr>
            <p:cNvPr id="328" name="Rectangle 327">
              <a:extLst>
                <a:ext uri="{FF2B5EF4-FFF2-40B4-BE49-F238E27FC236}">
                  <a16:creationId xmlns:a16="http://schemas.microsoft.com/office/drawing/2014/main" id="{0BF828D1-2D49-1A46-9DB8-A7066C970088}"/>
                </a:ext>
              </a:extLst>
            </p:cNvPr>
            <p:cNvSpPr/>
            <p:nvPr/>
          </p:nvSpPr>
          <p:spPr>
            <a:xfrm>
              <a:off x="66647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x69</a:t>
              </a:r>
            </a:p>
          </p:txBody>
        </p:sp>
        <p:sp>
          <p:nvSpPr>
            <p:cNvPr id="329" name="Rectangle 328">
              <a:extLst>
                <a:ext uri="{FF2B5EF4-FFF2-40B4-BE49-F238E27FC236}">
                  <a16:creationId xmlns:a16="http://schemas.microsoft.com/office/drawing/2014/main" id="{C28072C6-57E5-AA4C-AECA-3E8349F42146}"/>
                </a:ext>
              </a:extLst>
            </p:cNvPr>
            <p:cNvSpPr/>
            <p:nvPr/>
          </p:nvSpPr>
          <p:spPr>
            <a:xfrm>
              <a:off x="71219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x70</a:t>
              </a:r>
            </a:p>
          </p:txBody>
        </p:sp>
        <p:sp>
          <p:nvSpPr>
            <p:cNvPr id="330" name="Rectangle 329">
              <a:extLst>
                <a:ext uri="{FF2B5EF4-FFF2-40B4-BE49-F238E27FC236}">
                  <a16:creationId xmlns:a16="http://schemas.microsoft.com/office/drawing/2014/main" id="{C47BDFF4-6B97-0843-913F-343286D9916C}"/>
                </a:ext>
              </a:extLst>
            </p:cNvPr>
            <p:cNvSpPr/>
            <p:nvPr/>
          </p:nvSpPr>
          <p:spPr>
            <a:xfrm>
              <a:off x="75791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x71</a:t>
              </a:r>
            </a:p>
          </p:txBody>
        </p:sp>
        <p:sp>
          <p:nvSpPr>
            <p:cNvPr id="331" name="Rectangle 330">
              <a:extLst>
                <a:ext uri="{FF2B5EF4-FFF2-40B4-BE49-F238E27FC236}">
                  <a16:creationId xmlns:a16="http://schemas.microsoft.com/office/drawing/2014/main" id="{16814D96-55B6-934E-818C-E59C460946F0}"/>
                </a:ext>
              </a:extLst>
            </p:cNvPr>
            <p:cNvSpPr/>
            <p:nvPr/>
          </p:nvSpPr>
          <p:spPr>
            <a:xfrm>
              <a:off x="62075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x72</a:t>
              </a:r>
            </a:p>
          </p:txBody>
        </p:sp>
        <p:sp>
          <p:nvSpPr>
            <p:cNvPr id="332" name="Rectangle 331">
              <a:extLst>
                <a:ext uri="{FF2B5EF4-FFF2-40B4-BE49-F238E27FC236}">
                  <a16:creationId xmlns:a16="http://schemas.microsoft.com/office/drawing/2014/main" id="{26B2BFF3-8D87-0546-B534-CC409FA026CB}"/>
                </a:ext>
              </a:extLst>
            </p:cNvPr>
            <p:cNvSpPr/>
            <p:nvPr/>
          </p:nvSpPr>
          <p:spPr>
            <a:xfrm>
              <a:off x="66647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x73</a:t>
              </a:r>
            </a:p>
          </p:txBody>
        </p:sp>
        <p:sp>
          <p:nvSpPr>
            <p:cNvPr id="333" name="Rectangle 332">
              <a:extLst>
                <a:ext uri="{FF2B5EF4-FFF2-40B4-BE49-F238E27FC236}">
                  <a16:creationId xmlns:a16="http://schemas.microsoft.com/office/drawing/2014/main" id="{AAD2A00D-2711-0D4A-9FEA-79C3E2536ECE}"/>
                </a:ext>
              </a:extLst>
            </p:cNvPr>
            <p:cNvSpPr/>
            <p:nvPr/>
          </p:nvSpPr>
          <p:spPr>
            <a:xfrm>
              <a:off x="71219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x74</a:t>
              </a:r>
            </a:p>
          </p:txBody>
        </p:sp>
        <p:sp>
          <p:nvSpPr>
            <p:cNvPr id="334" name="Rectangle 333">
              <a:extLst>
                <a:ext uri="{FF2B5EF4-FFF2-40B4-BE49-F238E27FC236}">
                  <a16:creationId xmlns:a16="http://schemas.microsoft.com/office/drawing/2014/main" id="{904300B5-4538-D048-864F-DBD7E31D27FB}"/>
                </a:ext>
              </a:extLst>
            </p:cNvPr>
            <p:cNvSpPr/>
            <p:nvPr/>
          </p:nvSpPr>
          <p:spPr>
            <a:xfrm>
              <a:off x="75791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x75</a:t>
              </a:r>
            </a:p>
          </p:txBody>
        </p:sp>
        <p:sp>
          <p:nvSpPr>
            <p:cNvPr id="335" name="Rectangle 334">
              <a:extLst>
                <a:ext uri="{FF2B5EF4-FFF2-40B4-BE49-F238E27FC236}">
                  <a16:creationId xmlns:a16="http://schemas.microsoft.com/office/drawing/2014/main" id="{7DF9E45C-C9BA-0041-9B0C-975B7FAFC054}"/>
                </a:ext>
              </a:extLst>
            </p:cNvPr>
            <p:cNvSpPr/>
            <p:nvPr/>
          </p:nvSpPr>
          <p:spPr>
            <a:xfrm>
              <a:off x="62075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x76</a:t>
              </a:r>
            </a:p>
          </p:txBody>
        </p:sp>
        <p:sp>
          <p:nvSpPr>
            <p:cNvPr id="336" name="Rectangle 335">
              <a:extLst>
                <a:ext uri="{FF2B5EF4-FFF2-40B4-BE49-F238E27FC236}">
                  <a16:creationId xmlns:a16="http://schemas.microsoft.com/office/drawing/2014/main" id="{CACCB346-A4B4-9D48-9681-AA3FCFEE73B4}"/>
                </a:ext>
              </a:extLst>
            </p:cNvPr>
            <p:cNvSpPr/>
            <p:nvPr/>
          </p:nvSpPr>
          <p:spPr>
            <a:xfrm>
              <a:off x="66647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x77</a:t>
              </a:r>
            </a:p>
          </p:txBody>
        </p:sp>
        <p:sp>
          <p:nvSpPr>
            <p:cNvPr id="337" name="Rectangle 336">
              <a:extLst>
                <a:ext uri="{FF2B5EF4-FFF2-40B4-BE49-F238E27FC236}">
                  <a16:creationId xmlns:a16="http://schemas.microsoft.com/office/drawing/2014/main" id="{34F91342-42FA-C140-8ED9-1A9BA0BC12F2}"/>
                </a:ext>
              </a:extLst>
            </p:cNvPr>
            <p:cNvSpPr/>
            <p:nvPr/>
          </p:nvSpPr>
          <p:spPr>
            <a:xfrm>
              <a:off x="71219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x78</a:t>
              </a:r>
            </a:p>
          </p:txBody>
        </p:sp>
        <p:sp>
          <p:nvSpPr>
            <p:cNvPr id="338" name="Rectangle 337">
              <a:extLst>
                <a:ext uri="{FF2B5EF4-FFF2-40B4-BE49-F238E27FC236}">
                  <a16:creationId xmlns:a16="http://schemas.microsoft.com/office/drawing/2014/main" id="{6CE58996-32A6-8C4F-A7B8-BC1367BF40EA}"/>
                </a:ext>
              </a:extLst>
            </p:cNvPr>
            <p:cNvSpPr/>
            <p:nvPr/>
          </p:nvSpPr>
          <p:spPr>
            <a:xfrm>
              <a:off x="75791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x79</a:t>
              </a:r>
            </a:p>
          </p:txBody>
        </p:sp>
      </p:grpSp>
      <p:grpSp>
        <p:nvGrpSpPr>
          <p:cNvPr id="339" name="Group 338">
            <a:extLst>
              <a:ext uri="{FF2B5EF4-FFF2-40B4-BE49-F238E27FC236}">
                <a16:creationId xmlns:a16="http://schemas.microsoft.com/office/drawing/2014/main" id="{22248FFF-E9D4-F849-8739-B359C35C48F7}"/>
              </a:ext>
            </a:extLst>
          </p:cNvPr>
          <p:cNvGrpSpPr/>
          <p:nvPr/>
        </p:nvGrpSpPr>
        <p:grpSpPr>
          <a:xfrm>
            <a:off x="305851" y="2648189"/>
            <a:ext cx="914400" cy="910721"/>
            <a:chOff x="198863" y="3025774"/>
            <a:chExt cx="914400" cy="910721"/>
          </a:xfrm>
          <a:solidFill>
            <a:schemeClr val="accent6">
              <a:lumMod val="40000"/>
              <a:lumOff val="60000"/>
            </a:schemeClr>
          </a:solidFill>
        </p:grpSpPr>
        <p:sp>
          <p:nvSpPr>
            <p:cNvPr id="340" name="Rectangle 339">
              <a:extLst>
                <a:ext uri="{FF2B5EF4-FFF2-40B4-BE49-F238E27FC236}">
                  <a16:creationId xmlns:a16="http://schemas.microsoft.com/office/drawing/2014/main" id="{431CF3B0-440E-ED48-B2A4-E15A111D1127}"/>
                </a:ext>
              </a:extLst>
            </p:cNvPr>
            <p:cNvSpPr/>
            <p:nvPr/>
          </p:nvSpPr>
          <p:spPr>
            <a:xfrm>
              <a:off x="1988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w0</a:t>
              </a:r>
            </a:p>
          </p:txBody>
        </p:sp>
        <p:sp>
          <p:nvSpPr>
            <p:cNvPr id="341" name="Rectangle 340">
              <a:extLst>
                <a:ext uri="{FF2B5EF4-FFF2-40B4-BE49-F238E27FC236}">
                  <a16:creationId xmlns:a16="http://schemas.microsoft.com/office/drawing/2014/main" id="{597B9EAF-CFF1-9443-ACE9-D8C24553F612}"/>
                </a:ext>
              </a:extLst>
            </p:cNvPr>
            <p:cNvSpPr/>
            <p:nvPr/>
          </p:nvSpPr>
          <p:spPr>
            <a:xfrm>
              <a:off x="198863" y="3479295"/>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a:t>
              </a:r>
              <a:endParaRPr lang="en-US" sz="1200" dirty="0">
                <a:solidFill>
                  <a:schemeClr val="tx1"/>
                </a:solidFill>
              </a:endParaRPr>
            </a:p>
          </p:txBody>
        </p:sp>
        <p:sp>
          <p:nvSpPr>
            <p:cNvPr id="342" name="Rectangle 341">
              <a:extLst>
                <a:ext uri="{FF2B5EF4-FFF2-40B4-BE49-F238E27FC236}">
                  <a16:creationId xmlns:a16="http://schemas.microsoft.com/office/drawing/2014/main" id="{FC0B8048-98EC-A541-858D-5A765CE085E8}"/>
                </a:ext>
              </a:extLst>
            </p:cNvPr>
            <p:cNvSpPr/>
            <p:nvPr/>
          </p:nvSpPr>
          <p:spPr>
            <a:xfrm>
              <a:off x="6560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a:t>
              </a:r>
              <a:endParaRPr lang="en-US" sz="1200" dirty="0">
                <a:solidFill>
                  <a:schemeClr val="tx1"/>
                </a:solidFill>
              </a:endParaRPr>
            </a:p>
          </p:txBody>
        </p:sp>
        <p:sp>
          <p:nvSpPr>
            <p:cNvPr id="343" name="Rectangle 342">
              <a:extLst>
                <a:ext uri="{FF2B5EF4-FFF2-40B4-BE49-F238E27FC236}">
                  <a16:creationId xmlns:a16="http://schemas.microsoft.com/office/drawing/2014/main" id="{0ED3E685-A3F4-3F49-8DCF-C26685D3701E}"/>
                </a:ext>
              </a:extLst>
            </p:cNvPr>
            <p:cNvSpPr/>
            <p:nvPr/>
          </p:nvSpPr>
          <p:spPr>
            <a:xfrm>
              <a:off x="656063" y="3477399"/>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a:t>
              </a:r>
              <a:endParaRPr lang="en-US" sz="1200" dirty="0">
                <a:solidFill>
                  <a:schemeClr val="tx1"/>
                </a:solidFill>
              </a:endParaRPr>
            </a:p>
          </p:txBody>
        </p:sp>
      </p:grpSp>
      <p:grpSp>
        <p:nvGrpSpPr>
          <p:cNvPr id="344" name="Group 343">
            <a:extLst>
              <a:ext uri="{FF2B5EF4-FFF2-40B4-BE49-F238E27FC236}">
                <a16:creationId xmlns:a16="http://schemas.microsoft.com/office/drawing/2014/main" id="{427ED3E0-6638-6240-A5F7-AFDF91B50777}"/>
              </a:ext>
            </a:extLst>
          </p:cNvPr>
          <p:cNvGrpSpPr/>
          <p:nvPr/>
        </p:nvGrpSpPr>
        <p:grpSpPr>
          <a:xfrm>
            <a:off x="305851" y="2650586"/>
            <a:ext cx="914400" cy="910721"/>
            <a:chOff x="198863" y="3025774"/>
            <a:chExt cx="914400" cy="910721"/>
          </a:xfrm>
          <a:solidFill>
            <a:schemeClr val="accent6">
              <a:lumMod val="40000"/>
              <a:lumOff val="60000"/>
            </a:schemeClr>
          </a:solidFill>
        </p:grpSpPr>
        <p:sp>
          <p:nvSpPr>
            <p:cNvPr id="345" name="Rectangle 344">
              <a:extLst>
                <a:ext uri="{FF2B5EF4-FFF2-40B4-BE49-F238E27FC236}">
                  <a16:creationId xmlns:a16="http://schemas.microsoft.com/office/drawing/2014/main" id="{53334BAE-AE92-7A44-90BA-DA6367BF356C}"/>
                </a:ext>
              </a:extLst>
            </p:cNvPr>
            <p:cNvSpPr/>
            <p:nvPr/>
          </p:nvSpPr>
          <p:spPr>
            <a:xfrm>
              <a:off x="1988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w0</a:t>
              </a:r>
            </a:p>
          </p:txBody>
        </p:sp>
        <p:sp>
          <p:nvSpPr>
            <p:cNvPr id="346" name="Rectangle 345">
              <a:extLst>
                <a:ext uri="{FF2B5EF4-FFF2-40B4-BE49-F238E27FC236}">
                  <a16:creationId xmlns:a16="http://schemas.microsoft.com/office/drawing/2014/main" id="{D572D892-3975-9B43-98A7-893321C5703C}"/>
                </a:ext>
              </a:extLst>
            </p:cNvPr>
            <p:cNvSpPr/>
            <p:nvPr/>
          </p:nvSpPr>
          <p:spPr>
            <a:xfrm>
              <a:off x="198863" y="3479295"/>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a:t>
              </a:r>
              <a:endParaRPr lang="en-US" sz="1200" dirty="0">
                <a:solidFill>
                  <a:schemeClr val="tx1"/>
                </a:solidFill>
              </a:endParaRPr>
            </a:p>
          </p:txBody>
        </p:sp>
        <p:sp>
          <p:nvSpPr>
            <p:cNvPr id="347" name="Rectangle 346">
              <a:extLst>
                <a:ext uri="{FF2B5EF4-FFF2-40B4-BE49-F238E27FC236}">
                  <a16:creationId xmlns:a16="http://schemas.microsoft.com/office/drawing/2014/main" id="{78EF0814-5C88-3844-AC0C-0A280BEBF930}"/>
                </a:ext>
              </a:extLst>
            </p:cNvPr>
            <p:cNvSpPr/>
            <p:nvPr/>
          </p:nvSpPr>
          <p:spPr>
            <a:xfrm>
              <a:off x="6560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a:t>
              </a:r>
              <a:endParaRPr lang="en-US" sz="1200" dirty="0">
                <a:solidFill>
                  <a:schemeClr val="tx1"/>
                </a:solidFill>
              </a:endParaRPr>
            </a:p>
          </p:txBody>
        </p:sp>
        <p:sp>
          <p:nvSpPr>
            <p:cNvPr id="348" name="Rectangle 347">
              <a:extLst>
                <a:ext uri="{FF2B5EF4-FFF2-40B4-BE49-F238E27FC236}">
                  <a16:creationId xmlns:a16="http://schemas.microsoft.com/office/drawing/2014/main" id="{C20A4606-3E3C-EE4F-9AE3-62BBB1C4D759}"/>
                </a:ext>
              </a:extLst>
            </p:cNvPr>
            <p:cNvSpPr/>
            <p:nvPr/>
          </p:nvSpPr>
          <p:spPr>
            <a:xfrm>
              <a:off x="656063" y="3477399"/>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a:t>
              </a:r>
              <a:endParaRPr lang="en-US" sz="1200" dirty="0">
                <a:solidFill>
                  <a:schemeClr val="tx1"/>
                </a:solidFill>
              </a:endParaRPr>
            </a:p>
          </p:txBody>
        </p:sp>
      </p:grpSp>
      <p:sp>
        <p:nvSpPr>
          <p:cNvPr id="349" name="TextBox 348">
            <a:extLst>
              <a:ext uri="{FF2B5EF4-FFF2-40B4-BE49-F238E27FC236}">
                <a16:creationId xmlns:a16="http://schemas.microsoft.com/office/drawing/2014/main" id="{1334DCF8-0344-6C4A-ABAE-58E70683E997}"/>
              </a:ext>
            </a:extLst>
          </p:cNvPr>
          <p:cNvSpPr txBox="1"/>
          <p:nvPr/>
        </p:nvSpPr>
        <p:spPr>
          <a:xfrm>
            <a:off x="1203375" y="3244334"/>
            <a:ext cx="1099930" cy="369332"/>
          </a:xfrm>
          <a:prstGeom prst="rect">
            <a:avLst/>
          </a:prstGeom>
          <a:noFill/>
        </p:spPr>
        <p:txBody>
          <a:bodyPr wrap="square" rtlCol="0">
            <a:spAutoFit/>
          </a:bodyPr>
          <a:lstStyle/>
          <a:p>
            <a:r>
              <a:rPr lang="en-US" dirty="0"/>
              <a:t>Filter 0</a:t>
            </a:r>
          </a:p>
        </p:txBody>
      </p:sp>
      <p:sp>
        <p:nvSpPr>
          <p:cNvPr id="350" name="TextBox 349">
            <a:extLst>
              <a:ext uri="{FF2B5EF4-FFF2-40B4-BE49-F238E27FC236}">
                <a16:creationId xmlns:a16="http://schemas.microsoft.com/office/drawing/2014/main" id="{380EF6EB-2791-994E-9F62-236C3C4C55C1}"/>
              </a:ext>
            </a:extLst>
          </p:cNvPr>
          <p:cNvSpPr txBox="1"/>
          <p:nvPr/>
        </p:nvSpPr>
        <p:spPr>
          <a:xfrm>
            <a:off x="1161893" y="5623259"/>
            <a:ext cx="1099930" cy="369332"/>
          </a:xfrm>
          <a:prstGeom prst="rect">
            <a:avLst/>
          </a:prstGeom>
          <a:noFill/>
        </p:spPr>
        <p:txBody>
          <a:bodyPr wrap="square" rtlCol="0">
            <a:spAutoFit/>
          </a:bodyPr>
          <a:lstStyle/>
          <a:p>
            <a:r>
              <a:rPr lang="en-US" dirty="0"/>
              <a:t>Filter 1</a:t>
            </a:r>
          </a:p>
        </p:txBody>
      </p:sp>
      <p:sp>
        <p:nvSpPr>
          <p:cNvPr id="351" name="TextBox 350">
            <a:extLst>
              <a:ext uri="{FF2B5EF4-FFF2-40B4-BE49-F238E27FC236}">
                <a16:creationId xmlns:a16="http://schemas.microsoft.com/office/drawing/2014/main" id="{D1688443-51ED-4D48-8AAD-A58E7471BB67}"/>
              </a:ext>
            </a:extLst>
          </p:cNvPr>
          <p:cNvSpPr txBox="1"/>
          <p:nvPr/>
        </p:nvSpPr>
        <p:spPr>
          <a:xfrm>
            <a:off x="4764952" y="3168256"/>
            <a:ext cx="875543" cy="369332"/>
          </a:xfrm>
          <a:prstGeom prst="rect">
            <a:avLst/>
          </a:prstGeom>
          <a:noFill/>
        </p:spPr>
        <p:txBody>
          <a:bodyPr wrap="square" rtlCol="0">
            <a:spAutoFit/>
          </a:bodyPr>
          <a:lstStyle/>
          <a:p>
            <a:r>
              <a:rPr lang="en-US" dirty="0"/>
              <a:t>Input 0</a:t>
            </a:r>
          </a:p>
        </p:txBody>
      </p:sp>
      <p:sp>
        <p:nvSpPr>
          <p:cNvPr id="352" name="TextBox 351">
            <a:extLst>
              <a:ext uri="{FF2B5EF4-FFF2-40B4-BE49-F238E27FC236}">
                <a16:creationId xmlns:a16="http://schemas.microsoft.com/office/drawing/2014/main" id="{ECA6B9C5-62F8-D04A-B19B-9949DE57754E}"/>
              </a:ext>
            </a:extLst>
          </p:cNvPr>
          <p:cNvSpPr txBox="1"/>
          <p:nvPr/>
        </p:nvSpPr>
        <p:spPr>
          <a:xfrm>
            <a:off x="10305990" y="2945859"/>
            <a:ext cx="1072405" cy="369332"/>
          </a:xfrm>
          <a:prstGeom prst="rect">
            <a:avLst/>
          </a:prstGeom>
          <a:noFill/>
        </p:spPr>
        <p:txBody>
          <a:bodyPr wrap="square" rtlCol="0">
            <a:spAutoFit/>
          </a:bodyPr>
          <a:lstStyle/>
          <a:p>
            <a:r>
              <a:rPr lang="en-US" dirty="0"/>
              <a:t>Output 0</a:t>
            </a:r>
          </a:p>
        </p:txBody>
      </p:sp>
      <p:sp>
        <p:nvSpPr>
          <p:cNvPr id="353" name="TextBox 352">
            <a:extLst>
              <a:ext uri="{FF2B5EF4-FFF2-40B4-BE49-F238E27FC236}">
                <a16:creationId xmlns:a16="http://schemas.microsoft.com/office/drawing/2014/main" id="{F156EA42-D950-644F-87D8-18B83D1FC99F}"/>
              </a:ext>
            </a:extLst>
          </p:cNvPr>
          <p:cNvSpPr txBox="1"/>
          <p:nvPr/>
        </p:nvSpPr>
        <p:spPr>
          <a:xfrm>
            <a:off x="10817597" y="5807613"/>
            <a:ext cx="1072405" cy="369332"/>
          </a:xfrm>
          <a:prstGeom prst="rect">
            <a:avLst/>
          </a:prstGeom>
          <a:noFill/>
        </p:spPr>
        <p:txBody>
          <a:bodyPr wrap="square" rtlCol="0">
            <a:spAutoFit/>
          </a:bodyPr>
          <a:lstStyle/>
          <a:p>
            <a:r>
              <a:rPr lang="en-US" dirty="0"/>
              <a:t>Output 1</a:t>
            </a:r>
          </a:p>
        </p:txBody>
      </p:sp>
      <p:sp>
        <p:nvSpPr>
          <p:cNvPr id="354" name="TextBox 353">
            <a:extLst>
              <a:ext uri="{FF2B5EF4-FFF2-40B4-BE49-F238E27FC236}">
                <a16:creationId xmlns:a16="http://schemas.microsoft.com/office/drawing/2014/main" id="{04DB8009-3BD6-E048-9BE5-9877D857D4F5}"/>
              </a:ext>
            </a:extLst>
          </p:cNvPr>
          <p:cNvSpPr txBox="1"/>
          <p:nvPr/>
        </p:nvSpPr>
        <p:spPr>
          <a:xfrm>
            <a:off x="6260065" y="3298836"/>
            <a:ext cx="1546323" cy="369332"/>
          </a:xfrm>
          <a:prstGeom prst="rect">
            <a:avLst/>
          </a:prstGeom>
          <a:noFill/>
        </p:spPr>
        <p:txBody>
          <a:bodyPr wrap="square" rtlCol="0">
            <a:spAutoFit/>
          </a:bodyPr>
          <a:lstStyle/>
          <a:p>
            <a:r>
              <a:rPr lang="en-US" dirty="0"/>
              <a:t>Partial sum 0</a:t>
            </a:r>
          </a:p>
        </p:txBody>
      </p:sp>
      <p:sp>
        <p:nvSpPr>
          <p:cNvPr id="355" name="Rectangle 354">
            <a:extLst>
              <a:ext uri="{FF2B5EF4-FFF2-40B4-BE49-F238E27FC236}">
                <a16:creationId xmlns:a16="http://schemas.microsoft.com/office/drawing/2014/main" id="{94D27377-BB93-0848-8963-A0E4FE17AAB9}"/>
              </a:ext>
            </a:extLst>
          </p:cNvPr>
          <p:cNvSpPr/>
          <p:nvPr/>
        </p:nvSpPr>
        <p:spPr>
          <a:xfrm>
            <a:off x="9413378" y="3105947"/>
            <a:ext cx="2162288" cy="1249484"/>
          </a:xfrm>
          <a:prstGeom prst="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dirty="0"/>
              <a:t>o0=</a:t>
            </a:r>
            <a:r>
              <a:rPr lang="en-US" dirty="0" err="1"/>
              <a:t>ReLU</a:t>
            </a:r>
            <a:r>
              <a:rPr lang="en-US" dirty="0"/>
              <a:t>(p0+p18)</a:t>
            </a:r>
          </a:p>
          <a:p>
            <a:r>
              <a:rPr lang="en-US" dirty="0"/>
              <a:t>o1=</a:t>
            </a:r>
            <a:r>
              <a:rPr lang="en-US" dirty="0" err="1"/>
              <a:t>ReLU</a:t>
            </a:r>
            <a:r>
              <a:rPr lang="en-US" dirty="0"/>
              <a:t>(p1+p19)</a:t>
            </a:r>
          </a:p>
          <a:p>
            <a:r>
              <a:rPr lang="en-US" dirty="0"/>
              <a:t>….</a:t>
            </a:r>
          </a:p>
          <a:p>
            <a:r>
              <a:rPr lang="en-US" dirty="0"/>
              <a:t>o35=</a:t>
            </a:r>
            <a:r>
              <a:rPr lang="en-US" dirty="0" err="1"/>
              <a:t>ReLU</a:t>
            </a:r>
            <a:r>
              <a:rPr lang="en-US" dirty="0"/>
              <a:t>(p53+p71)</a:t>
            </a:r>
          </a:p>
        </p:txBody>
      </p:sp>
      <p:sp>
        <p:nvSpPr>
          <p:cNvPr id="356" name="Rounded Rectangle 355">
            <a:extLst>
              <a:ext uri="{FF2B5EF4-FFF2-40B4-BE49-F238E27FC236}">
                <a16:creationId xmlns:a16="http://schemas.microsoft.com/office/drawing/2014/main" id="{36FD29FB-EC34-2F47-8F3C-8E8165573E5C}"/>
              </a:ext>
            </a:extLst>
          </p:cNvPr>
          <p:cNvSpPr/>
          <p:nvPr/>
        </p:nvSpPr>
        <p:spPr>
          <a:xfrm>
            <a:off x="310297" y="4911334"/>
            <a:ext cx="11096598" cy="818433"/>
          </a:xfrm>
          <a:prstGeom prst="roundRect">
            <a:avLst/>
          </a:prstGeom>
          <a:solidFill>
            <a:schemeClr val="accent1">
              <a:lumMod val="40000"/>
              <a:lumOff val="60000"/>
            </a:schemeClr>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C00000"/>
                </a:solidFill>
              </a:rPr>
              <a:t>T_R=</a:t>
            </a:r>
            <a:r>
              <a:rPr lang="en-US" altLang="zh-CN" sz="3200" b="1" dirty="0">
                <a:solidFill>
                  <a:srgbClr val="C00000"/>
                </a:solidFill>
              </a:rPr>
              <a:t>2</a:t>
            </a:r>
            <a:r>
              <a:rPr lang="en-US" sz="3200" b="1" dirty="0">
                <a:solidFill>
                  <a:schemeClr val="tx1"/>
                </a:solidFill>
              </a:rPr>
              <a:t>, </a:t>
            </a:r>
            <a:r>
              <a:rPr lang="en-US" sz="3200" b="1" dirty="0">
                <a:solidFill>
                  <a:srgbClr val="C00000"/>
                </a:solidFill>
              </a:rPr>
              <a:t>T_S=2</a:t>
            </a:r>
            <a:r>
              <a:rPr lang="en-US" sz="3200" b="1" dirty="0">
                <a:solidFill>
                  <a:schemeClr val="tx1"/>
                </a:solidFill>
              </a:rPr>
              <a:t>, </a:t>
            </a:r>
            <a:r>
              <a:rPr lang="en-US" sz="3200" b="1" dirty="0">
                <a:solidFill>
                  <a:srgbClr val="C00000"/>
                </a:solidFill>
              </a:rPr>
              <a:t>T_C=</a:t>
            </a:r>
            <a:r>
              <a:rPr lang="en-US" altLang="zh-CN" sz="3200" b="1" dirty="0">
                <a:solidFill>
                  <a:srgbClr val="C00000"/>
                </a:solidFill>
              </a:rPr>
              <a:t>2</a:t>
            </a:r>
            <a:r>
              <a:rPr lang="en-US" sz="3200" b="1" dirty="0">
                <a:solidFill>
                  <a:schemeClr val="tx1"/>
                </a:solidFill>
              </a:rPr>
              <a:t>, T_K=</a:t>
            </a:r>
            <a:r>
              <a:rPr lang="en-US" altLang="zh-CN" sz="3200" b="1" dirty="0">
                <a:solidFill>
                  <a:schemeClr val="tx1"/>
                </a:solidFill>
              </a:rPr>
              <a:t>1</a:t>
            </a:r>
            <a:r>
              <a:rPr lang="en-US" sz="3200" b="1" dirty="0">
                <a:solidFill>
                  <a:schemeClr val="tx1"/>
                </a:solidFill>
              </a:rPr>
              <a:t>,  </a:t>
            </a:r>
            <a:r>
              <a:rPr lang="en-US" sz="3200" b="1" dirty="0">
                <a:solidFill>
                  <a:srgbClr val="C00000"/>
                </a:solidFill>
              </a:rPr>
              <a:t>T_N=</a:t>
            </a:r>
            <a:r>
              <a:rPr lang="en-US" altLang="zh-CN" sz="3200" b="1" dirty="0">
                <a:solidFill>
                  <a:srgbClr val="C00000"/>
                </a:solidFill>
              </a:rPr>
              <a:t>2</a:t>
            </a:r>
            <a:r>
              <a:rPr lang="en-US" sz="3200" b="1" dirty="0">
                <a:solidFill>
                  <a:schemeClr val="tx1"/>
                </a:solidFill>
              </a:rPr>
              <a:t>, T_X’=1, T_Y’=1</a:t>
            </a:r>
          </a:p>
        </p:txBody>
      </p:sp>
      <p:sp>
        <p:nvSpPr>
          <p:cNvPr id="357" name="TextBox 356">
            <a:extLst>
              <a:ext uri="{FF2B5EF4-FFF2-40B4-BE49-F238E27FC236}">
                <a16:creationId xmlns:a16="http://schemas.microsoft.com/office/drawing/2014/main" id="{08CC8F8D-E2ED-0744-9036-796ED43122DF}"/>
              </a:ext>
            </a:extLst>
          </p:cNvPr>
          <p:cNvSpPr txBox="1"/>
          <p:nvPr/>
        </p:nvSpPr>
        <p:spPr>
          <a:xfrm>
            <a:off x="4764951" y="5918562"/>
            <a:ext cx="875543" cy="369332"/>
          </a:xfrm>
          <a:prstGeom prst="rect">
            <a:avLst/>
          </a:prstGeom>
          <a:noFill/>
        </p:spPr>
        <p:txBody>
          <a:bodyPr wrap="square" rtlCol="0">
            <a:spAutoFit/>
          </a:bodyPr>
          <a:lstStyle/>
          <a:p>
            <a:r>
              <a:rPr lang="en-US" dirty="0"/>
              <a:t>Input 1</a:t>
            </a:r>
          </a:p>
        </p:txBody>
      </p:sp>
    </p:spTree>
    <p:extLst>
      <p:ext uri="{BB962C8B-B14F-4D97-AF65-F5344CB8AC3E}">
        <p14:creationId xmlns:p14="http://schemas.microsoft.com/office/powerpoint/2010/main" val="132795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1177E-17 2.96296E-6 L 0.21498 -0.13773 " pathEditMode="relative" rAng="0" ptsTypes="AA">
                                      <p:cBhvr>
                                        <p:cTn id="6" dur="1000" fill="hold"/>
                                        <p:tgtEl>
                                          <p:spTgt spid="189"/>
                                        </p:tgtEl>
                                        <p:attrNameLst>
                                          <p:attrName>ppt_x</p:attrName>
                                          <p:attrName>ppt_y</p:attrName>
                                        </p:attrNameLst>
                                      </p:cBhvr>
                                      <p:rCtr x="10573" y="-6852"/>
                                    </p:animMotion>
                                  </p:childTnLst>
                                </p:cTn>
                              </p:par>
                              <p:par>
                                <p:cTn id="7" presetID="0" presetClass="path" presetSubtype="0" accel="50000" decel="50000" fill="hold" nodeType="withEffect">
                                  <p:stCondLst>
                                    <p:cond delay="0"/>
                                  </p:stCondLst>
                                  <p:childTnLst>
                                    <p:animMotion origin="layout" path="M -0.00365 0.00486 L 0.21146 0.25717 " pathEditMode="relative" rAng="0" ptsTypes="AA">
                                      <p:cBhvr>
                                        <p:cTn id="8" dur="1000" fill="hold"/>
                                        <p:tgtEl>
                                          <p:spTgt spid="339"/>
                                        </p:tgtEl>
                                        <p:attrNameLst>
                                          <p:attrName>ppt_x</p:attrName>
                                          <p:attrName>ppt_y</p:attrName>
                                        </p:attrNameLst>
                                      </p:cBhvr>
                                      <p:rCtr x="10755" y="12616"/>
                                    </p:animMotion>
                                  </p:childTnLst>
                                </p:cTn>
                              </p:par>
                              <p:par>
                                <p:cTn id="9" presetID="0" presetClass="path" presetSubtype="0" accel="50000" decel="50000" fill="hold" nodeType="withEffect">
                                  <p:stCondLst>
                                    <p:cond delay="0"/>
                                  </p:stCondLst>
                                  <p:childTnLst>
                                    <p:animMotion origin="layout" path="M 0.00183 -0.00162 L 0.21211 0.26297 " pathEditMode="relative" rAng="0" ptsTypes="AA">
                                      <p:cBhvr>
                                        <p:cTn id="10" dur="1000" fill="hold"/>
                                        <p:tgtEl>
                                          <p:spTgt spid="317"/>
                                        </p:tgtEl>
                                        <p:attrNameLst>
                                          <p:attrName>ppt_x</p:attrName>
                                          <p:attrName>ppt_y</p:attrName>
                                        </p:attrNameLst>
                                      </p:cBhvr>
                                      <p:rCtr x="10508" y="13218"/>
                                    </p:animMotion>
                                  </p:childTnLst>
                                </p:cTn>
                              </p:par>
                              <p:par>
                                <p:cTn id="11" presetID="0" presetClass="path" presetSubtype="0" accel="50000" decel="50000" fill="hold" nodeType="withEffect">
                                  <p:stCondLst>
                                    <p:cond delay="0"/>
                                  </p:stCondLst>
                                  <p:childTnLst>
                                    <p:animMotion origin="layout" path="M 4.375E-6 7.40741E-7 L 0.21432 -0.14537 " pathEditMode="relative" rAng="0" ptsTypes="AA">
                                      <p:cBhvr>
                                        <p:cTn id="12" dur="1000" fill="hold"/>
                                        <p:tgtEl>
                                          <p:spTgt spid="344"/>
                                        </p:tgtEl>
                                        <p:attrNameLst>
                                          <p:attrName>ppt_x</p:attrName>
                                          <p:attrName>ppt_y</p:attrName>
                                        </p:attrNameLst>
                                      </p:cBhvr>
                                      <p:rCtr x="10547" y="-7292"/>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left)">
                                      <p:cBhvr>
                                        <p:cTn id="17" dur="500"/>
                                        <p:tgtEl>
                                          <p:spTgt spid="23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32"/>
                                        </p:tgtEl>
                                        <p:attrNameLst>
                                          <p:attrName>style.visibility</p:attrName>
                                        </p:attrNameLst>
                                      </p:cBhvr>
                                      <p:to>
                                        <p:strVal val="visible"/>
                                      </p:to>
                                    </p:set>
                                    <p:anim calcmode="lin" valueType="num">
                                      <p:cBhvr additive="base">
                                        <p:cTn id="22" dur="500"/>
                                        <p:tgtEl>
                                          <p:spTgt spid="232"/>
                                        </p:tgtEl>
                                        <p:attrNameLst>
                                          <p:attrName>ppt_x</p:attrName>
                                        </p:attrNameLst>
                                      </p:cBhvr>
                                      <p:tavLst>
                                        <p:tav tm="0">
                                          <p:val>
                                            <p:strVal val="#ppt_x-#ppt_w*1.125000"/>
                                          </p:val>
                                        </p:tav>
                                        <p:tav tm="100000">
                                          <p:val>
                                            <p:strVal val="#ppt_x"/>
                                          </p:val>
                                        </p:tav>
                                      </p:tavLst>
                                    </p:anim>
                                    <p:animEffect transition="in" filter="wipe(right)">
                                      <p:cBhvr>
                                        <p:cTn id="23" dur="500"/>
                                        <p:tgtEl>
                                          <p:spTgt spid="232"/>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316"/>
                                        </p:tgtEl>
                                        <p:attrNameLst>
                                          <p:attrName>style.visibility</p:attrName>
                                        </p:attrNameLst>
                                      </p:cBhvr>
                                      <p:to>
                                        <p:strVal val="visible"/>
                                      </p:to>
                                    </p:set>
                                    <p:anim calcmode="lin" valueType="num">
                                      <p:cBhvr additive="base">
                                        <p:cTn id="26" dur="500"/>
                                        <p:tgtEl>
                                          <p:spTgt spid="316"/>
                                        </p:tgtEl>
                                        <p:attrNameLst>
                                          <p:attrName>ppt_x</p:attrName>
                                        </p:attrNameLst>
                                      </p:cBhvr>
                                      <p:tavLst>
                                        <p:tav tm="0">
                                          <p:val>
                                            <p:strVal val="#ppt_x-#ppt_w*1.125000"/>
                                          </p:val>
                                        </p:tav>
                                        <p:tav tm="100000">
                                          <p:val>
                                            <p:strVal val="#ppt_x"/>
                                          </p:val>
                                        </p:tav>
                                      </p:tavLst>
                                    </p:anim>
                                    <p:animEffect transition="in" filter="wipe(right)">
                                      <p:cBhvr>
                                        <p:cTn id="27" dur="500"/>
                                        <p:tgtEl>
                                          <p:spTgt spid="3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5"/>
                                        </p:tgtEl>
                                        <p:attrNameLst>
                                          <p:attrName>style.visibility</p:attrName>
                                        </p:attrNameLst>
                                      </p:cBhvr>
                                      <p:to>
                                        <p:strVal val="visible"/>
                                      </p:to>
                                    </p:set>
                                    <p:animEffect transition="in" filter="wipe(left)">
                                      <p:cBhvr>
                                        <p:cTn id="32" dur="500"/>
                                        <p:tgtEl>
                                          <p:spTgt spid="275"/>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355"/>
                                        </p:tgtEl>
                                        <p:attrNameLst>
                                          <p:attrName>style.visibility</p:attrName>
                                        </p:attrNameLst>
                                      </p:cBhvr>
                                      <p:to>
                                        <p:strVal val="visible"/>
                                      </p:to>
                                    </p:set>
                                    <p:anim calcmode="lin" valueType="num">
                                      <p:cBhvr additive="base">
                                        <p:cTn id="35" dur="500"/>
                                        <p:tgtEl>
                                          <p:spTgt spid="355"/>
                                        </p:tgtEl>
                                        <p:attrNameLst>
                                          <p:attrName>ppt_x</p:attrName>
                                        </p:attrNameLst>
                                      </p:cBhvr>
                                      <p:tavLst>
                                        <p:tav tm="0">
                                          <p:val>
                                            <p:strVal val="#ppt_x-#ppt_w*1.125000"/>
                                          </p:val>
                                        </p:tav>
                                        <p:tav tm="100000">
                                          <p:val>
                                            <p:strVal val="#ppt_x"/>
                                          </p:val>
                                        </p:tav>
                                      </p:tavLst>
                                    </p:anim>
                                    <p:animEffect transition="in" filter="wipe(right)">
                                      <p:cBhvr>
                                        <p:cTn id="36" dur="500"/>
                                        <p:tgtEl>
                                          <p:spTgt spid="35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56"/>
                                        </p:tgtEl>
                                        <p:attrNameLst>
                                          <p:attrName>style.visibility</p:attrName>
                                        </p:attrNameLst>
                                      </p:cBhvr>
                                      <p:to>
                                        <p:strVal val="visible"/>
                                      </p:to>
                                    </p:set>
                                    <p:anim calcmode="lin" valueType="num">
                                      <p:cBhvr additive="base">
                                        <p:cTn id="41" dur="500" fill="hold"/>
                                        <p:tgtEl>
                                          <p:spTgt spid="356"/>
                                        </p:tgtEl>
                                        <p:attrNameLst>
                                          <p:attrName>ppt_x</p:attrName>
                                        </p:attrNameLst>
                                      </p:cBhvr>
                                      <p:tavLst>
                                        <p:tav tm="0">
                                          <p:val>
                                            <p:strVal val="#ppt_x"/>
                                          </p:val>
                                        </p:tav>
                                        <p:tav tm="100000">
                                          <p:val>
                                            <p:strVal val="#ppt_x"/>
                                          </p:val>
                                        </p:tav>
                                      </p:tavLst>
                                    </p:anim>
                                    <p:anim calcmode="lin" valueType="num">
                                      <p:cBhvr additive="base">
                                        <p:cTn id="42" dur="500" fill="hold"/>
                                        <p:tgtEl>
                                          <p:spTgt spid="3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234" grpId="0" animBg="1"/>
      <p:bldP spid="275" grpId="0" animBg="1"/>
      <p:bldP spid="316" grpId="0" animBg="1"/>
      <p:bldP spid="355" grpId="0" animBg="1"/>
      <p:bldP spid="35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23</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331694"/>
            <a:ext cx="9392355" cy="582705"/>
          </a:xfrm>
        </p:spPr>
        <p:txBody>
          <a:bodyPr/>
          <a:lstStyle/>
          <a:p>
            <a:r>
              <a:rPr lang="en-US" sz="4000" b="1" dirty="0">
                <a:solidFill>
                  <a:schemeClr val="tx1">
                    <a:lumMod val="50000"/>
                  </a:schemeClr>
                </a:solidFill>
                <a:latin typeface="Helvetica" pitchFamily="2" charset="0"/>
              </a:rPr>
              <a:t>MAERI behavior</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8" name="Rectangle 7">
            <a:extLst>
              <a:ext uri="{FF2B5EF4-FFF2-40B4-BE49-F238E27FC236}">
                <a16:creationId xmlns:a16="http://schemas.microsoft.com/office/drawing/2014/main" id="{8496765C-90B4-A044-AB7F-9CE13E0DEF14}"/>
              </a:ext>
            </a:extLst>
          </p:cNvPr>
          <p:cNvSpPr/>
          <p:nvPr/>
        </p:nvSpPr>
        <p:spPr>
          <a:xfrm>
            <a:off x="166242" y="2857270"/>
            <a:ext cx="11980850" cy="1046087"/>
          </a:xfrm>
          <a:prstGeom prst="rect">
            <a:avLst/>
          </a:prstGeom>
          <a:solidFill>
            <a:schemeClr val="tx1">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Distribute Network (DN)</a:t>
            </a:r>
          </a:p>
        </p:txBody>
      </p:sp>
      <p:cxnSp>
        <p:nvCxnSpPr>
          <p:cNvPr id="9" name="Straight Arrow Connector 8">
            <a:extLst>
              <a:ext uri="{FF2B5EF4-FFF2-40B4-BE49-F238E27FC236}">
                <a16:creationId xmlns:a16="http://schemas.microsoft.com/office/drawing/2014/main" id="{1603F594-DF68-D946-96B4-8F81A063C053}"/>
              </a:ext>
            </a:extLst>
          </p:cNvPr>
          <p:cNvCxnSpPr>
            <a:cxnSpLocks/>
          </p:cNvCxnSpPr>
          <p:nvPr/>
        </p:nvCxnSpPr>
        <p:spPr>
          <a:xfrm>
            <a:off x="11017860" y="2809315"/>
            <a:ext cx="0" cy="109404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14B4FB9-CD1D-254A-B2B0-E77F0602BC5A}"/>
              </a:ext>
            </a:extLst>
          </p:cNvPr>
          <p:cNvSpPr/>
          <p:nvPr/>
        </p:nvSpPr>
        <p:spPr>
          <a:xfrm>
            <a:off x="166242" y="4630987"/>
            <a:ext cx="11980850" cy="1160584"/>
          </a:xfrm>
          <a:prstGeom prst="rect">
            <a:avLst/>
          </a:prstGeom>
          <a:solidFill>
            <a:schemeClr val="tx1">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Reduce Network (RN)</a:t>
            </a:r>
          </a:p>
        </p:txBody>
      </p:sp>
      <p:cxnSp>
        <p:nvCxnSpPr>
          <p:cNvPr id="12" name="Straight Arrow Connector 11">
            <a:extLst>
              <a:ext uri="{FF2B5EF4-FFF2-40B4-BE49-F238E27FC236}">
                <a16:creationId xmlns:a16="http://schemas.microsoft.com/office/drawing/2014/main" id="{96316E1F-4110-9B4A-81C9-A28A3553304D}"/>
              </a:ext>
            </a:extLst>
          </p:cNvPr>
          <p:cNvCxnSpPr>
            <a:cxnSpLocks/>
          </p:cNvCxnSpPr>
          <p:nvPr/>
        </p:nvCxnSpPr>
        <p:spPr>
          <a:xfrm rot="10800000" flipH="1">
            <a:off x="11295259" y="4296083"/>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2F3EE94-A6A5-5B4C-ADA7-27068B0C0921}"/>
              </a:ext>
            </a:extLst>
          </p:cNvPr>
          <p:cNvSpPr/>
          <p:nvPr/>
        </p:nvSpPr>
        <p:spPr>
          <a:xfrm rot="10800000">
            <a:off x="11494552" y="4058657"/>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4" name="TextBox 13">
            <a:extLst>
              <a:ext uri="{FF2B5EF4-FFF2-40B4-BE49-F238E27FC236}">
                <a16:creationId xmlns:a16="http://schemas.microsoft.com/office/drawing/2014/main" id="{209868CD-01AC-174B-B2FB-E728CE875716}"/>
              </a:ext>
            </a:extLst>
          </p:cNvPr>
          <p:cNvSpPr txBox="1"/>
          <p:nvPr/>
        </p:nvSpPr>
        <p:spPr>
          <a:xfrm>
            <a:off x="11396815" y="4108454"/>
            <a:ext cx="750277" cy="369332"/>
          </a:xfrm>
          <a:prstGeom prst="rect">
            <a:avLst/>
          </a:prstGeom>
          <a:noFill/>
        </p:spPr>
        <p:txBody>
          <a:bodyPr wrap="square" rtlCol="0">
            <a:spAutoFit/>
          </a:bodyPr>
          <a:lstStyle/>
          <a:p>
            <a:pPr algn="ctr"/>
            <a:r>
              <a:rPr lang="en-US" dirty="0"/>
              <a:t>MS</a:t>
            </a:r>
            <a:r>
              <a:rPr lang="en-US" altLang="zh-CN" dirty="0"/>
              <a:t>0</a:t>
            </a:r>
            <a:endParaRPr lang="en-US" dirty="0"/>
          </a:p>
        </p:txBody>
      </p:sp>
      <p:cxnSp>
        <p:nvCxnSpPr>
          <p:cNvPr id="15" name="Straight Arrow Connector 14">
            <a:extLst>
              <a:ext uri="{FF2B5EF4-FFF2-40B4-BE49-F238E27FC236}">
                <a16:creationId xmlns:a16="http://schemas.microsoft.com/office/drawing/2014/main" id="{8DBC75A5-A3AB-2144-809E-255DEE2ED399}"/>
              </a:ext>
            </a:extLst>
          </p:cNvPr>
          <p:cNvCxnSpPr>
            <a:cxnSpLocks/>
          </p:cNvCxnSpPr>
          <p:nvPr/>
        </p:nvCxnSpPr>
        <p:spPr>
          <a:xfrm rot="10800000" flipH="1">
            <a:off x="10541165" y="4299046"/>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AA37224-05DC-F047-BBCE-3C4CAF0E8F87}"/>
              </a:ext>
            </a:extLst>
          </p:cNvPr>
          <p:cNvSpPr/>
          <p:nvPr/>
        </p:nvSpPr>
        <p:spPr>
          <a:xfrm rot="10800000">
            <a:off x="10740458" y="4061620"/>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7" name="TextBox 16">
            <a:extLst>
              <a:ext uri="{FF2B5EF4-FFF2-40B4-BE49-F238E27FC236}">
                <a16:creationId xmlns:a16="http://schemas.microsoft.com/office/drawing/2014/main" id="{B7177C95-0D97-404B-8AA8-2016E060A50D}"/>
              </a:ext>
            </a:extLst>
          </p:cNvPr>
          <p:cNvSpPr txBox="1"/>
          <p:nvPr/>
        </p:nvSpPr>
        <p:spPr>
          <a:xfrm>
            <a:off x="10642721" y="4111417"/>
            <a:ext cx="750277" cy="369332"/>
          </a:xfrm>
          <a:prstGeom prst="rect">
            <a:avLst/>
          </a:prstGeom>
          <a:noFill/>
        </p:spPr>
        <p:txBody>
          <a:bodyPr wrap="square" rtlCol="0">
            <a:spAutoFit/>
          </a:bodyPr>
          <a:lstStyle/>
          <a:p>
            <a:pPr algn="ctr"/>
            <a:r>
              <a:rPr lang="en-US" dirty="0"/>
              <a:t>MS</a:t>
            </a:r>
            <a:r>
              <a:rPr lang="en-US" altLang="zh-CN" dirty="0"/>
              <a:t>1</a:t>
            </a:r>
            <a:endParaRPr lang="en-US" dirty="0"/>
          </a:p>
        </p:txBody>
      </p:sp>
      <p:cxnSp>
        <p:nvCxnSpPr>
          <p:cNvPr id="18" name="Straight Arrow Connector 17">
            <a:extLst>
              <a:ext uri="{FF2B5EF4-FFF2-40B4-BE49-F238E27FC236}">
                <a16:creationId xmlns:a16="http://schemas.microsoft.com/office/drawing/2014/main" id="{63FFD5E0-66AF-814A-9E5B-3B7B95D8A419}"/>
              </a:ext>
            </a:extLst>
          </p:cNvPr>
          <p:cNvCxnSpPr>
            <a:cxnSpLocks/>
          </p:cNvCxnSpPr>
          <p:nvPr/>
        </p:nvCxnSpPr>
        <p:spPr>
          <a:xfrm rot="10800000" flipH="1">
            <a:off x="9790890" y="4302009"/>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A92A180-8150-BC41-9883-344B2618D866}"/>
              </a:ext>
            </a:extLst>
          </p:cNvPr>
          <p:cNvSpPr/>
          <p:nvPr/>
        </p:nvSpPr>
        <p:spPr>
          <a:xfrm rot="10800000">
            <a:off x="9990183" y="4064583"/>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 name="TextBox 19">
            <a:extLst>
              <a:ext uri="{FF2B5EF4-FFF2-40B4-BE49-F238E27FC236}">
                <a16:creationId xmlns:a16="http://schemas.microsoft.com/office/drawing/2014/main" id="{CC27E945-5341-B84B-BDE9-F83D34E9A4AE}"/>
              </a:ext>
            </a:extLst>
          </p:cNvPr>
          <p:cNvSpPr txBox="1"/>
          <p:nvPr/>
        </p:nvSpPr>
        <p:spPr>
          <a:xfrm>
            <a:off x="9892446" y="4114380"/>
            <a:ext cx="750277" cy="369332"/>
          </a:xfrm>
          <a:prstGeom prst="rect">
            <a:avLst/>
          </a:prstGeom>
          <a:noFill/>
        </p:spPr>
        <p:txBody>
          <a:bodyPr wrap="square" rtlCol="0">
            <a:spAutoFit/>
          </a:bodyPr>
          <a:lstStyle/>
          <a:p>
            <a:pPr algn="ctr"/>
            <a:r>
              <a:rPr lang="en-US" dirty="0"/>
              <a:t>MS</a:t>
            </a:r>
            <a:r>
              <a:rPr lang="en-US" altLang="zh-CN" dirty="0"/>
              <a:t>2</a:t>
            </a:r>
            <a:endParaRPr lang="en-US" dirty="0"/>
          </a:p>
        </p:txBody>
      </p:sp>
      <p:cxnSp>
        <p:nvCxnSpPr>
          <p:cNvPr id="21" name="Straight Arrow Connector 20">
            <a:extLst>
              <a:ext uri="{FF2B5EF4-FFF2-40B4-BE49-F238E27FC236}">
                <a16:creationId xmlns:a16="http://schemas.microsoft.com/office/drawing/2014/main" id="{38E2C46F-EAD2-5C4D-998C-824629F1C07A}"/>
              </a:ext>
            </a:extLst>
          </p:cNvPr>
          <p:cNvCxnSpPr>
            <a:cxnSpLocks/>
          </p:cNvCxnSpPr>
          <p:nvPr/>
        </p:nvCxnSpPr>
        <p:spPr>
          <a:xfrm rot="10800000" flipH="1">
            <a:off x="9040617" y="4296083"/>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F16F6B1-DDE2-204E-94E8-F9FA32A3F065}"/>
              </a:ext>
            </a:extLst>
          </p:cNvPr>
          <p:cNvSpPr/>
          <p:nvPr/>
        </p:nvSpPr>
        <p:spPr>
          <a:xfrm rot="10800000">
            <a:off x="9239910" y="4058657"/>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3" name="TextBox 22">
            <a:extLst>
              <a:ext uri="{FF2B5EF4-FFF2-40B4-BE49-F238E27FC236}">
                <a16:creationId xmlns:a16="http://schemas.microsoft.com/office/drawing/2014/main" id="{EE3E6580-22F7-FB46-BE57-CAC2F4992BAB}"/>
              </a:ext>
            </a:extLst>
          </p:cNvPr>
          <p:cNvSpPr txBox="1"/>
          <p:nvPr/>
        </p:nvSpPr>
        <p:spPr>
          <a:xfrm>
            <a:off x="9142173" y="4108454"/>
            <a:ext cx="750277" cy="369332"/>
          </a:xfrm>
          <a:prstGeom prst="rect">
            <a:avLst/>
          </a:prstGeom>
          <a:noFill/>
        </p:spPr>
        <p:txBody>
          <a:bodyPr wrap="square" rtlCol="0">
            <a:spAutoFit/>
          </a:bodyPr>
          <a:lstStyle/>
          <a:p>
            <a:pPr algn="ctr"/>
            <a:r>
              <a:rPr lang="en-US" dirty="0"/>
              <a:t>MS</a:t>
            </a:r>
            <a:r>
              <a:rPr lang="en-US" altLang="zh-CN" dirty="0"/>
              <a:t>3</a:t>
            </a:r>
            <a:endParaRPr lang="en-US" dirty="0"/>
          </a:p>
        </p:txBody>
      </p:sp>
      <p:cxnSp>
        <p:nvCxnSpPr>
          <p:cNvPr id="24" name="Straight Arrow Connector 23">
            <a:extLst>
              <a:ext uri="{FF2B5EF4-FFF2-40B4-BE49-F238E27FC236}">
                <a16:creationId xmlns:a16="http://schemas.microsoft.com/office/drawing/2014/main" id="{0460613E-9E40-5443-86DD-3BEFEEADDD7C}"/>
              </a:ext>
            </a:extLst>
          </p:cNvPr>
          <p:cNvCxnSpPr>
            <a:cxnSpLocks/>
          </p:cNvCxnSpPr>
          <p:nvPr/>
        </p:nvCxnSpPr>
        <p:spPr>
          <a:xfrm rot="10800000" flipH="1">
            <a:off x="8290346" y="4296083"/>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C4C1026-98ED-C841-AF7E-F8C46392C63F}"/>
              </a:ext>
            </a:extLst>
          </p:cNvPr>
          <p:cNvSpPr/>
          <p:nvPr/>
        </p:nvSpPr>
        <p:spPr>
          <a:xfrm rot="10800000">
            <a:off x="8489639" y="4058657"/>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6" name="TextBox 25">
            <a:extLst>
              <a:ext uri="{FF2B5EF4-FFF2-40B4-BE49-F238E27FC236}">
                <a16:creationId xmlns:a16="http://schemas.microsoft.com/office/drawing/2014/main" id="{EBEC1480-024E-B64C-9573-89B98B339A00}"/>
              </a:ext>
            </a:extLst>
          </p:cNvPr>
          <p:cNvSpPr txBox="1"/>
          <p:nvPr/>
        </p:nvSpPr>
        <p:spPr>
          <a:xfrm>
            <a:off x="8391902" y="4108454"/>
            <a:ext cx="750277" cy="369332"/>
          </a:xfrm>
          <a:prstGeom prst="rect">
            <a:avLst/>
          </a:prstGeom>
          <a:noFill/>
        </p:spPr>
        <p:txBody>
          <a:bodyPr wrap="square" rtlCol="0">
            <a:spAutoFit/>
          </a:bodyPr>
          <a:lstStyle/>
          <a:p>
            <a:pPr algn="ctr"/>
            <a:r>
              <a:rPr lang="en-US" dirty="0"/>
              <a:t>MS</a:t>
            </a:r>
            <a:r>
              <a:rPr lang="en-US" altLang="zh-CN" dirty="0"/>
              <a:t>4</a:t>
            </a:r>
            <a:endParaRPr lang="en-US" dirty="0"/>
          </a:p>
        </p:txBody>
      </p:sp>
      <p:cxnSp>
        <p:nvCxnSpPr>
          <p:cNvPr id="27" name="Straight Arrow Connector 26">
            <a:extLst>
              <a:ext uri="{FF2B5EF4-FFF2-40B4-BE49-F238E27FC236}">
                <a16:creationId xmlns:a16="http://schemas.microsoft.com/office/drawing/2014/main" id="{60C1712B-B90F-BE49-AA1D-4919876AD8CF}"/>
              </a:ext>
            </a:extLst>
          </p:cNvPr>
          <p:cNvCxnSpPr>
            <a:cxnSpLocks/>
          </p:cNvCxnSpPr>
          <p:nvPr/>
        </p:nvCxnSpPr>
        <p:spPr>
          <a:xfrm rot="10800000" flipH="1">
            <a:off x="7543873" y="4304972"/>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EA18027D-CD72-FE45-891E-4B733E619A46}"/>
              </a:ext>
            </a:extLst>
          </p:cNvPr>
          <p:cNvSpPr/>
          <p:nvPr/>
        </p:nvSpPr>
        <p:spPr>
          <a:xfrm rot="10800000">
            <a:off x="7743166" y="4067546"/>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9" name="TextBox 28">
            <a:extLst>
              <a:ext uri="{FF2B5EF4-FFF2-40B4-BE49-F238E27FC236}">
                <a16:creationId xmlns:a16="http://schemas.microsoft.com/office/drawing/2014/main" id="{54096A33-800B-3244-B14D-BD9C46818CA7}"/>
              </a:ext>
            </a:extLst>
          </p:cNvPr>
          <p:cNvSpPr txBox="1"/>
          <p:nvPr/>
        </p:nvSpPr>
        <p:spPr>
          <a:xfrm>
            <a:off x="7645429" y="4117343"/>
            <a:ext cx="750277" cy="369332"/>
          </a:xfrm>
          <a:prstGeom prst="rect">
            <a:avLst/>
          </a:prstGeom>
          <a:noFill/>
        </p:spPr>
        <p:txBody>
          <a:bodyPr wrap="square" rtlCol="0">
            <a:spAutoFit/>
          </a:bodyPr>
          <a:lstStyle/>
          <a:p>
            <a:pPr algn="ctr"/>
            <a:r>
              <a:rPr lang="en-US" dirty="0"/>
              <a:t>MS</a:t>
            </a:r>
            <a:r>
              <a:rPr lang="en-US" altLang="zh-CN" dirty="0"/>
              <a:t>5</a:t>
            </a:r>
            <a:endParaRPr lang="en-US" dirty="0"/>
          </a:p>
        </p:txBody>
      </p:sp>
      <p:cxnSp>
        <p:nvCxnSpPr>
          <p:cNvPr id="30" name="Straight Arrow Connector 29">
            <a:extLst>
              <a:ext uri="{FF2B5EF4-FFF2-40B4-BE49-F238E27FC236}">
                <a16:creationId xmlns:a16="http://schemas.microsoft.com/office/drawing/2014/main" id="{BDC4CF89-A457-B740-A566-42350B6F31BB}"/>
              </a:ext>
            </a:extLst>
          </p:cNvPr>
          <p:cNvCxnSpPr>
            <a:cxnSpLocks/>
          </p:cNvCxnSpPr>
          <p:nvPr/>
        </p:nvCxnSpPr>
        <p:spPr>
          <a:xfrm rot="10800000" flipH="1">
            <a:off x="6789779" y="4307935"/>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7E78F46-FE11-AA48-AED5-D756B41D7571}"/>
              </a:ext>
            </a:extLst>
          </p:cNvPr>
          <p:cNvSpPr/>
          <p:nvPr/>
        </p:nvSpPr>
        <p:spPr>
          <a:xfrm rot="10800000">
            <a:off x="6989072" y="4070509"/>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2" name="TextBox 31">
            <a:extLst>
              <a:ext uri="{FF2B5EF4-FFF2-40B4-BE49-F238E27FC236}">
                <a16:creationId xmlns:a16="http://schemas.microsoft.com/office/drawing/2014/main" id="{586B4CF0-AFFF-A840-8C67-584576C5D5D9}"/>
              </a:ext>
            </a:extLst>
          </p:cNvPr>
          <p:cNvSpPr txBox="1"/>
          <p:nvPr/>
        </p:nvSpPr>
        <p:spPr>
          <a:xfrm>
            <a:off x="6891335" y="4120306"/>
            <a:ext cx="750277" cy="369332"/>
          </a:xfrm>
          <a:prstGeom prst="rect">
            <a:avLst/>
          </a:prstGeom>
          <a:noFill/>
        </p:spPr>
        <p:txBody>
          <a:bodyPr wrap="square" rtlCol="0">
            <a:spAutoFit/>
          </a:bodyPr>
          <a:lstStyle/>
          <a:p>
            <a:pPr algn="ctr"/>
            <a:r>
              <a:rPr lang="en-US" dirty="0"/>
              <a:t>MS</a:t>
            </a:r>
            <a:r>
              <a:rPr lang="en-US" altLang="zh-CN" dirty="0"/>
              <a:t>6</a:t>
            </a:r>
            <a:endParaRPr lang="en-US" dirty="0"/>
          </a:p>
        </p:txBody>
      </p:sp>
      <p:cxnSp>
        <p:nvCxnSpPr>
          <p:cNvPr id="33" name="Straight Arrow Connector 32">
            <a:extLst>
              <a:ext uri="{FF2B5EF4-FFF2-40B4-BE49-F238E27FC236}">
                <a16:creationId xmlns:a16="http://schemas.microsoft.com/office/drawing/2014/main" id="{15913F48-D21E-FC4A-8BD4-D983BF0C5256}"/>
              </a:ext>
            </a:extLst>
          </p:cNvPr>
          <p:cNvCxnSpPr>
            <a:cxnSpLocks/>
          </p:cNvCxnSpPr>
          <p:nvPr/>
        </p:nvCxnSpPr>
        <p:spPr>
          <a:xfrm rot="10800000" flipH="1">
            <a:off x="6047129" y="4307935"/>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EE596BD-A618-D448-B715-C87F7B39C8F3}"/>
              </a:ext>
            </a:extLst>
          </p:cNvPr>
          <p:cNvSpPr/>
          <p:nvPr/>
        </p:nvSpPr>
        <p:spPr>
          <a:xfrm rot="10800000">
            <a:off x="6246422" y="4070509"/>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5" name="TextBox 34">
            <a:extLst>
              <a:ext uri="{FF2B5EF4-FFF2-40B4-BE49-F238E27FC236}">
                <a16:creationId xmlns:a16="http://schemas.microsoft.com/office/drawing/2014/main" id="{5748713E-EE10-7A40-8038-1D86DB5445FA}"/>
              </a:ext>
            </a:extLst>
          </p:cNvPr>
          <p:cNvSpPr txBox="1"/>
          <p:nvPr/>
        </p:nvSpPr>
        <p:spPr>
          <a:xfrm>
            <a:off x="6136962" y="4120306"/>
            <a:ext cx="750277" cy="369332"/>
          </a:xfrm>
          <a:prstGeom prst="rect">
            <a:avLst/>
          </a:prstGeom>
          <a:noFill/>
        </p:spPr>
        <p:txBody>
          <a:bodyPr wrap="square" rtlCol="0">
            <a:spAutoFit/>
          </a:bodyPr>
          <a:lstStyle/>
          <a:p>
            <a:pPr algn="ctr"/>
            <a:r>
              <a:rPr lang="en-US" dirty="0"/>
              <a:t>MS</a:t>
            </a:r>
            <a:r>
              <a:rPr lang="en-US" altLang="zh-CN" dirty="0"/>
              <a:t>7</a:t>
            </a:r>
            <a:endParaRPr lang="en-US" dirty="0"/>
          </a:p>
        </p:txBody>
      </p:sp>
      <p:cxnSp>
        <p:nvCxnSpPr>
          <p:cNvPr id="36" name="Straight Arrow Connector 35">
            <a:extLst>
              <a:ext uri="{FF2B5EF4-FFF2-40B4-BE49-F238E27FC236}">
                <a16:creationId xmlns:a16="http://schemas.microsoft.com/office/drawing/2014/main" id="{0C5B8808-1A44-D141-9DE9-1BF991A2A329}"/>
              </a:ext>
            </a:extLst>
          </p:cNvPr>
          <p:cNvCxnSpPr>
            <a:cxnSpLocks/>
          </p:cNvCxnSpPr>
          <p:nvPr/>
        </p:nvCxnSpPr>
        <p:spPr>
          <a:xfrm rot="10800000" flipH="1">
            <a:off x="5292756" y="4307935"/>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5E8DB6B-0BA8-B84C-9F4E-A8B8E40C9463}"/>
              </a:ext>
            </a:extLst>
          </p:cNvPr>
          <p:cNvSpPr/>
          <p:nvPr/>
        </p:nvSpPr>
        <p:spPr>
          <a:xfrm rot="10800000">
            <a:off x="5492049" y="4070509"/>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8" name="TextBox 37">
            <a:extLst>
              <a:ext uri="{FF2B5EF4-FFF2-40B4-BE49-F238E27FC236}">
                <a16:creationId xmlns:a16="http://schemas.microsoft.com/office/drawing/2014/main" id="{0E66D89E-C603-9041-9927-3BD163D1E2D7}"/>
              </a:ext>
            </a:extLst>
          </p:cNvPr>
          <p:cNvSpPr txBox="1"/>
          <p:nvPr/>
        </p:nvSpPr>
        <p:spPr>
          <a:xfrm>
            <a:off x="5394312" y="4120306"/>
            <a:ext cx="750277" cy="369332"/>
          </a:xfrm>
          <a:prstGeom prst="rect">
            <a:avLst/>
          </a:prstGeom>
          <a:noFill/>
        </p:spPr>
        <p:txBody>
          <a:bodyPr wrap="square" rtlCol="0">
            <a:spAutoFit/>
          </a:bodyPr>
          <a:lstStyle/>
          <a:p>
            <a:pPr algn="ctr"/>
            <a:r>
              <a:rPr lang="en-US" dirty="0"/>
              <a:t>MS</a:t>
            </a:r>
            <a:r>
              <a:rPr lang="en-US" altLang="zh-CN" dirty="0"/>
              <a:t>8</a:t>
            </a:r>
            <a:endParaRPr lang="en-US" dirty="0"/>
          </a:p>
        </p:txBody>
      </p:sp>
      <p:cxnSp>
        <p:nvCxnSpPr>
          <p:cNvPr id="39" name="Straight Arrow Connector 38">
            <a:extLst>
              <a:ext uri="{FF2B5EF4-FFF2-40B4-BE49-F238E27FC236}">
                <a16:creationId xmlns:a16="http://schemas.microsoft.com/office/drawing/2014/main" id="{455B5DDB-C012-E54A-836A-715A231E7516}"/>
              </a:ext>
            </a:extLst>
          </p:cNvPr>
          <p:cNvCxnSpPr>
            <a:cxnSpLocks/>
          </p:cNvCxnSpPr>
          <p:nvPr/>
        </p:nvCxnSpPr>
        <p:spPr>
          <a:xfrm rot="10800000" flipH="1">
            <a:off x="4535137" y="4307935"/>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36496FB7-DADA-F348-A3DC-A87890E96EFE}"/>
              </a:ext>
            </a:extLst>
          </p:cNvPr>
          <p:cNvSpPr/>
          <p:nvPr/>
        </p:nvSpPr>
        <p:spPr>
          <a:xfrm rot="10800000">
            <a:off x="4734430" y="4070509"/>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1" name="TextBox 40">
            <a:extLst>
              <a:ext uri="{FF2B5EF4-FFF2-40B4-BE49-F238E27FC236}">
                <a16:creationId xmlns:a16="http://schemas.microsoft.com/office/drawing/2014/main" id="{F4D72FDE-56D5-1246-A3A2-FF241B16D043}"/>
              </a:ext>
            </a:extLst>
          </p:cNvPr>
          <p:cNvSpPr txBox="1"/>
          <p:nvPr/>
        </p:nvSpPr>
        <p:spPr>
          <a:xfrm>
            <a:off x="4636693" y="4120306"/>
            <a:ext cx="750277" cy="369332"/>
          </a:xfrm>
          <a:prstGeom prst="rect">
            <a:avLst/>
          </a:prstGeom>
          <a:noFill/>
        </p:spPr>
        <p:txBody>
          <a:bodyPr wrap="square" rtlCol="0">
            <a:spAutoFit/>
          </a:bodyPr>
          <a:lstStyle/>
          <a:p>
            <a:pPr algn="ctr"/>
            <a:r>
              <a:rPr lang="en-US" dirty="0"/>
              <a:t>MS</a:t>
            </a:r>
            <a:r>
              <a:rPr lang="en-US" altLang="zh-CN" dirty="0"/>
              <a:t>9</a:t>
            </a:r>
            <a:endParaRPr lang="en-US" dirty="0"/>
          </a:p>
        </p:txBody>
      </p:sp>
      <p:sp>
        <p:nvSpPr>
          <p:cNvPr id="42" name="Rectangle 41">
            <a:extLst>
              <a:ext uri="{FF2B5EF4-FFF2-40B4-BE49-F238E27FC236}">
                <a16:creationId xmlns:a16="http://schemas.microsoft.com/office/drawing/2014/main" id="{7785301B-360A-AC4C-B0D3-3F7A3B3B6741}"/>
              </a:ext>
            </a:extLst>
          </p:cNvPr>
          <p:cNvSpPr/>
          <p:nvPr/>
        </p:nvSpPr>
        <p:spPr>
          <a:xfrm rot="10800000">
            <a:off x="4000257" y="4061620"/>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3" name="TextBox 42">
            <a:extLst>
              <a:ext uri="{FF2B5EF4-FFF2-40B4-BE49-F238E27FC236}">
                <a16:creationId xmlns:a16="http://schemas.microsoft.com/office/drawing/2014/main" id="{ED0D821C-9107-7746-B211-300B42607F1F}"/>
              </a:ext>
            </a:extLst>
          </p:cNvPr>
          <p:cNvSpPr txBox="1"/>
          <p:nvPr/>
        </p:nvSpPr>
        <p:spPr>
          <a:xfrm>
            <a:off x="3879074" y="4111417"/>
            <a:ext cx="750277" cy="369332"/>
          </a:xfrm>
          <a:prstGeom prst="rect">
            <a:avLst/>
          </a:prstGeom>
          <a:noFill/>
        </p:spPr>
        <p:txBody>
          <a:bodyPr wrap="square" rtlCol="0">
            <a:spAutoFit/>
          </a:bodyPr>
          <a:lstStyle/>
          <a:p>
            <a:r>
              <a:rPr lang="en-US" dirty="0"/>
              <a:t>MS1</a:t>
            </a:r>
            <a:r>
              <a:rPr lang="en-US" altLang="zh-CN" dirty="0"/>
              <a:t>0</a:t>
            </a:r>
            <a:endParaRPr lang="en-US" dirty="0"/>
          </a:p>
        </p:txBody>
      </p:sp>
      <p:cxnSp>
        <p:nvCxnSpPr>
          <p:cNvPr id="44" name="Straight Arrow Connector 43">
            <a:extLst>
              <a:ext uri="{FF2B5EF4-FFF2-40B4-BE49-F238E27FC236}">
                <a16:creationId xmlns:a16="http://schemas.microsoft.com/office/drawing/2014/main" id="{983975A7-801E-724F-82ED-DE47A54B2DD3}"/>
              </a:ext>
            </a:extLst>
          </p:cNvPr>
          <p:cNvCxnSpPr>
            <a:cxnSpLocks/>
          </p:cNvCxnSpPr>
          <p:nvPr/>
        </p:nvCxnSpPr>
        <p:spPr>
          <a:xfrm rot="10800000" flipH="1">
            <a:off x="3797711" y="4307935"/>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38DF4A71-2717-244F-91DB-6AC49A8CD3BC}"/>
              </a:ext>
            </a:extLst>
          </p:cNvPr>
          <p:cNvSpPr/>
          <p:nvPr/>
        </p:nvSpPr>
        <p:spPr>
          <a:xfrm rot="10800000">
            <a:off x="3262831" y="4061620"/>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6" name="TextBox 45">
            <a:extLst>
              <a:ext uri="{FF2B5EF4-FFF2-40B4-BE49-F238E27FC236}">
                <a16:creationId xmlns:a16="http://schemas.microsoft.com/office/drawing/2014/main" id="{29568F83-1405-F948-8EB7-2C028EB0C8E2}"/>
              </a:ext>
            </a:extLst>
          </p:cNvPr>
          <p:cNvSpPr txBox="1"/>
          <p:nvPr/>
        </p:nvSpPr>
        <p:spPr>
          <a:xfrm>
            <a:off x="3141648" y="4111417"/>
            <a:ext cx="750277" cy="369332"/>
          </a:xfrm>
          <a:prstGeom prst="rect">
            <a:avLst/>
          </a:prstGeom>
          <a:noFill/>
        </p:spPr>
        <p:txBody>
          <a:bodyPr wrap="square" rtlCol="0">
            <a:spAutoFit/>
          </a:bodyPr>
          <a:lstStyle/>
          <a:p>
            <a:r>
              <a:rPr lang="en-US" dirty="0"/>
              <a:t>MS1</a:t>
            </a:r>
            <a:r>
              <a:rPr lang="en-US" altLang="zh-CN" dirty="0"/>
              <a:t>1</a:t>
            </a:r>
            <a:endParaRPr lang="en-US" dirty="0"/>
          </a:p>
        </p:txBody>
      </p:sp>
      <p:cxnSp>
        <p:nvCxnSpPr>
          <p:cNvPr id="47" name="Straight Arrow Connector 46">
            <a:extLst>
              <a:ext uri="{FF2B5EF4-FFF2-40B4-BE49-F238E27FC236}">
                <a16:creationId xmlns:a16="http://schemas.microsoft.com/office/drawing/2014/main" id="{BCD5B852-EF3D-7643-A3D1-77E8E97941B1}"/>
              </a:ext>
            </a:extLst>
          </p:cNvPr>
          <p:cNvCxnSpPr>
            <a:cxnSpLocks/>
          </p:cNvCxnSpPr>
          <p:nvPr/>
        </p:nvCxnSpPr>
        <p:spPr>
          <a:xfrm rot="10800000" flipH="1">
            <a:off x="3060285" y="4307935"/>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FEFF534E-9846-A646-842B-78681849B071}"/>
              </a:ext>
            </a:extLst>
          </p:cNvPr>
          <p:cNvSpPr/>
          <p:nvPr/>
        </p:nvSpPr>
        <p:spPr>
          <a:xfrm rot="10800000">
            <a:off x="2525405" y="4061620"/>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9" name="TextBox 48">
            <a:extLst>
              <a:ext uri="{FF2B5EF4-FFF2-40B4-BE49-F238E27FC236}">
                <a16:creationId xmlns:a16="http://schemas.microsoft.com/office/drawing/2014/main" id="{DA1C3847-1AC5-FA4D-B593-53C5613C9980}"/>
              </a:ext>
            </a:extLst>
          </p:cNvPr>
          <p:cNvSpPr txBox="1"/>
          <p:nvPr/>
        </p:nvSpPr>
        <p:spPr>
          <a:xfrm>
            <a:off x="2404222" y="4111417"/>
            <a:ext cx="750277" cy="369332"/>
          </a:xfrm>
          <a:prstGeom prst="rect">
            <a:avLst/>
          </a:prstGeom>
          <a:noFill/>
        </p:spPr>
        <p:txBody>
          <a:bodyPr wrap="square" rtlCol="0">
            <a:spAutoFit/>
          </a:bodyPr>
          <a:lstStyle/>
          <a:p>
            <a:r>
              <a:rPr lang="en-US" dirty="0"/>
              <a:t>MS1</a:t>
            </a:r>
            <a:r>
              <a:rPr lang="en-US" altLang="zh-CN" dirty="0"/>
              <a:t>2</a:t>
            </a:r>
            <a:endParaRPr lang="en-US" dirty="0"/>
          </a:p>
        </p:txBody>
      </p:sp>
      <p:cxnSp>
        <p:nvCxnSpPr>
          <p:cNvPr id="50" name="Straight Arrow Connector 49">
            <a:extLst>
              <a:ext uri="{FF2B5EF4-FFF2-40B4-BE49-F238E27FC236}">
                <a16:creationId xmlns:a16="http://schemas.microsoft.com/office/drawing/2014/main" id="{311D5D0E-B7CC-714C-B2EE-B981543F839C}"/>
              </a:ext>
            </a:extLst>
          </p:cNvPr>
          <p:cNvCxnSpPr>
            <a:cxnSpLocks/>
          </p:cNvCxnSpPr>
          <p:nvPr/>
        </p:nvCxnSpPr>
        <p:spPr>
          <a:xfrm rot="10800000" flipH="1">
            <a:off x="2322859" y="4307935"/>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EB9D5B29-9477-A647-80AD-36D747FC97D2}"/>
              </a:ext>
            </a:extLst>
          </p:cNvPr>
          <p:cNvSpPr/>
          <p:nvPr/>
        </p:nvSpPr>
        <p:spPr>
          <a:xfrm rot="10800000">
            <a:off x="1787979" y="4061620"/>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2" name="TextBox 51">
            <a:extLst>
              <a:ext uri="{FF2B5EF4-FFF2-40B4-BE49-F238E27FC236}">
                <a16:creationId xmlns:a16="http://schemas.microsoft.com/office/drawing/2014/main" id="{917EFC4A-DE60-E941-90CF-B8434D93B714}"/>
              </a:ext>
            </a:extLst>
          </p:cNvPr>
          <p:cNvSpPr txBox="1"/>
          <p:nvPr/>
        </p:nvSpPr>
        <p:spPr>
          <a:xfrm>
            <a:off x="1666796" y="4111417"/>
            <a:ext cx="750277" cy="369332"/>
          </a:xfrm>
          <a:prstGeom prst="rect">
            <a:avLst/>
          </a:prstGeom>
          <a:noFill/>
        </p:spPr>
        <p:txBody>
          <a:bodyPr wrap="square" rtlCol="0">
            <a:spAutoFit/>
          </a:bodyPr>
          <a:lstStyle/>
          <a:p>
            <a:r>
              <a:rPr lang="en-US" dirty="0"/>
              <a:t>MS1</a:t>
            </a:r>
            <a:r>
              <a:rPr lang="en-US" altLang="zh-CN" dirty="0"/>
              <a:t>3</a:t>
            </a:r>
            <a:endParaRPr lang="en-US" dirty="0"/>
          </a:p>
        </p:txBody>
      </p:sp>
      <p:cxnSp>
        <p:nvCxnSpPr>
          <p:cNvPr id="53" name="Straight Arrow Connector 52">
            <a:extLst>
              <a:ext uri="{FF2B5EF4-FFF2-40B4-BE49-F238E27FC236}">
                <a16:creationId xmlns:a16="http://schemas.microsoft.com/office/drawing/2014/main" id="{29D7F949-8EF9-B442-BEA3-D89A12175DAC}"/>
              </a:ext>
            </a:extLst>
          </p:cNvPr>
          <p:cNvCxnSpPr>
            <a:cxnSpLocks/>
          </p:cNvCxnSpPr>
          <p:nvPr/>
        </p:nvCxnSpPr>
        <p:spPr>
          <a:xfrm rot="10800000" flipH="1">
            <a:off x="1572582" y="4307935"/>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DD8AE445-01DF-5743-98E7-B5225959659C}"/>
              </a:ext>
            </a:extLst>
          </p:cNvPr>
          <p:cNvSpPr/>
          <p:nvPr/>
        </p:nvSpPr>
        <p:spPr>
          <a:xfrm rot="10800000">
            <a:off x="1014256" y="4061620"/>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5" name="TextBox 54">
            <a:extLst>
              <a:ext uri="{FF2B5EF4-FFF2-40B4-BE49-F238E27FC236}">
                <a16:creationId xmlns:a16="http://schemas.microsoft.com/office/drawing/2014/main" id="{C75A9BFD-37D2-FE49-9DB8-11DC805C273D}"/>
              </a:ext>
            </a:extLst>
          </p:cNvPr>
          <p:cNvSpPr txBox="1"/>
          <p:nvPr/>
        </p:nvSpPr>
        <p:spPr>
          <a:xfrm>
            <a:off x="893073" y="4111417"/>
            <a:ext cx="750277" cy="369332"/>
          </a:xfrm>
          <a:prstGeom prst="rect">
            <a:avLst/>
          </a:prstGeom>
          <a:noFill/>
        </p:spPr>
        <p:txBody>
          <a:bodyPr wrap="square" rtlCol="0">
            <a:spAutoFit/>
          </a:bodyPr>
          <a:lstStyle/>
          <a:p>
            <a:r>
              <a:rPr lang="en-US" dirty="0"/>
              <a:t>MS1</a:t>
            </a:r>
            <a:r>
              <a:rPr lang="en-US" altLang="zh-CN" dirty="0"/>
              <a:t>4</a:t>
            </a:r>
            <a:endParaRPr lang="en-US" dirty="0"/>
          </a:p>
        </p:txBody>
      </p:sp>
      <p:cxnSp>
        <p:nvCxnSpPr>
          <p:cNvPr id="56" name="Straight Arrow Connector 55">
            <a:extLst>
              <a:ext uri="{FF2B5EF4-FFF2-40B4-BE49-F238E27FC236}">
                <a16:creationId xmlns:a16="http://schemas.microsoft.com/office/drawing/2014/main" id="{C97DEAD9-E614-9A4A-B3B9-CDAB34B3AC4C}"/>
              </a:ext>
            </a:extLst>
          </p:cNvPr>
          <p:cNvCxnSpPr>
            <a:cxnSpLocks/>
          </p:cNvCxnSpPr>
          <p:nvPr/>
        </p:nvCxnSpPr>
        <p:spPr>
          <a:xfrm rot="10800000" flipH="1">
            <a:off x="798859" y="4307935"/>
            <a:ext cx="199293" cy="0"/>
          </a:xfrm>
          <a:prstGeom prst="straightConnector1">
            <a:avLst/>
          </a:prstGeom>
          <a:ln w="2857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95305999-7BFF-3844-82F0-D8BC108D5379}"/>
              </a:ext>
            </a:extLst>
          </p:cNvPr>
          <p:cNvSpPr/>
          <p:nvPr/>
        </p:nvSpPr>
        <p:spPr>
          <a:xfrm rot="10800000">
            <a:off x="252256" y="4061620"/>
            <a:ext cx="554801" cy="468926"/>
          </a:xfrm>
          <a:prstGeom prst="rect">
            <a:avLst/>
          </a:prstGeom>
          <a:solidFill>
            <a:srgbClr val="D88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8" name="TextBox 57">
            <a:extLst>
              <a:ext uri="{FF2B5EF4-FFF2-40B4-BE49-F238E27FC236}">
                <a16:creationId xmlns:a16="http://schemas.microsoft.com/office/drawing/2014/main" id="{8955258B-46A9-724A-8DF7-ECFB5D5D98C6}"/>
              </a:ext>
            </a:extLst>
          </p:cNvPr>
          <p:cNvSpPr txBox="1"/>
          <p:nvPr/>
        </p:nvSpPr>
        <p:spPr>
          <a:xfrm>
            <a:off x="131073" y="4111417"/>
            <a:ext cx="750277" cy="369332"/>
          </a:xfrm>
          <a:prstGeom prst="rect">
            <a:avLst/>
          </a:prstGeom>
          <a:noFill/>
        </p:spPr>
        <p:txBody>
          <a:bodyPr wrap="square" rtlCol="0">
            <a:spAutoFit/>
          </a:bodyPr>
          <a:lstStyle/>
          <a:p>
            <a:r>
              <a:rPr lang="en-US" dirty="0"/>
              <a:t>MS1</a:t>
            </a:r>
            <a:r>
              <a:rPr lang="en-US" altLang="zh-CN" dirty="0"/>
              <a:t>5</a:t>
            </a:r>
            <a:endParaRPr lang="en-US" dirty="0"/>
          </a:p>
        </p:txBody>
      </p:sp>
      <p:sp>
        <p:nvSpPr>
          <p:cNvPr id="59" name="Rectangle 58">
            <a:extLst>
              <a:ext uri="{FF2B5EF4-FFF2-40B4-BE49-F238E27FC236}">
                <a16:creationId xmlns:a16="http://schemas.microsoft.com/office/drawing/2014/main" id="{80DC846E-03E1-DC43-8EE3-7443961F2A09}"/>
              </a:ext>
            </a:extLst>
          </p:cNvPr>
          <p:cNvSpPr/>
          <p:nvPr/>
        </p:nvSpPr>
        <p:spPr>
          <a:xfrm>
            <a:off x="7791968" y="2383295"/>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w5</a:t>
            </a:r>
            <a:endParaRPr lang="en-US" sz="1200" dirty="0">
              <a:solidFill>
                <a:schemeClr val="tx1"/>
              </a:solidFill>
            </a:endParaRPr>
          </a:p>
        </p:txBody>
      </p:sp>
      <p:sp>
        <p:nvSpPr>
          <p:cNvPr id="60" name="Rectangle 59">
            <a:extLst>
              <a:ext uri="{FF2B5EF4-FFF2-40B4-BE49-F238E27FC236}">
                <a16:creationId xmlns:a16="http://schemas.microsoft.com/office/drawing/2014/main" id="{5E69A7CE-B8A1-C545-84AD-D51E683AEF59}"/>
              </a:ext>
            </a:extLst>
          </p:cNvPr>
          <p:cNvSpPr/>
          <p:nvPr/>
        </p:nvSpPr>
        <p:spPr>
          <a:xfrm>
            <a:off x="8538435" y="2383295"/>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w4</a:t>
            </a:r>
            <a:endParaRPr lang="en-US" sz="1200" dirty="0">
              <a:solidFill>
                <a:schemeClr val="tx1"/>
              </a:solidFill>
            </a:endParaRPr>
          </a:p>
        </p:txBody>
      </p:sp>
      <p:sp>
        <p:nvSpPr>
          <p:cNvPr id="61" name="Rectangle 60">
            <a:extLst>
              <a:ext uri="{FF2B5EF4-FFF2-40B4-BE49-F238E27FC236}">
                <a16:creationId xmlns:a16="http://schemas.microsoft.com/office/drawing/2014/main" id="{68B06FAF-1FBE-914F-B0D4-8DC5E1374B91}"/>
              </a:ext>
            </a:extLst>
          </p:cNvPr>
          <p:cNvSpPr/>
          <p:nvPr/>
        </p:nvSpPr>
        <p:spPr>
          <a:xfrm>
            <a:off x="7037874" y="2377986"/>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w6</a:t>
            </a:r>
            <a:endParaRPr lang="en-US" sz="1200" dirty="0">
              <a:solidFill>
                <a:schemeClr val="tx1"/>
              </a:solidFill>
            </a:endParaRPr>
          </a:p>
        </p:txBody>
      </p:sp>
      <p:sp>
        <p:nvSpPr>
          <p:cNvPr id="62" name="Rectangle 61">
            <a:extLst>
              <a:ext uri="{FF2B5EF4-FFF2-40B4-BE49-F238E27FC236}">
                <a16:creationId xmlns:a16="http://schemas.microsoft.com/office/drawing/2014/main" id="{BB4E3D2A-8DA7-964C-BB7F-F4BCB93F7298}"/>
              </a:ext>
            </a:extLst>
          </p:cNvPr>
          <p:cNvSpPr/>
          <p:nvPr/>
        </p:nvSpPr>
        <p:spPr>
          <a:xfrm>
            <a:off x="6283780" y="2383295"/>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w7</a:t>
            </a:r>
            <a:endParaRPr lang="en-US" sz="1200" dirty="0">
              <a:solidFill>
                <a:schemeClr val="tx1"/>
              </a:solidFill>
            </a:endParaRPr>
          </a:p>
        </p:txBody>
      </p:sp>
      <p:sp>
        <p:nvSpPr>
          <p:cNvPr id="63" name="Rectangle 62">
            <a:extLst>
              <a:ext uri="{FF2B5EF4-FFF2-40B4-BE49-F238E27FC236}">
                <a16:creationId xmlns:a16="http://schemas.microsoft.com/office/drawing/2014/main" id="{B5CC735F-C34D-5642-BE02-77EEBFE2D7BB}"/>
              </a:ext>
            </a:extLst>
          </p:cNvPr>
          <p:cNvSpPr/>
          <p:nvPr/>
        </p:nvSpPr>
        <p:spPr>
          <a:xfrm>
            <a:off x="11543354" y="2383295"/>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w0</a:t>
            </a:r>
          </a:p>
        </p:txBody>
      </p:sp>
      <p:sp>
        <p:nvSpPr>
          <p:cNvPr id="64" name="Rectangle 63">
            <a:extLst>
              <a:ext uri="{FF2B5EF4-FFF2-40B4-BE49-F238E27FC236}">
                <a16:creationId xmlns:a16="http://schemas.microsoft.com/office/drawing/2014/main" id="{77E9D262-9763-EE49-8523-B6BA6D79D7A1}"/>
              </a:ext>
            </a:extLst>
          </p:cNvPr>
          <p:cNvSpPr/>
          <p:nvPr/>
        </p:nvSpPr>
        <p:spPr>
          <a:xfrm>
            <a:off x="10038985" y="2383295"/>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a:t>
            </a:r>
            <a:endParaRPr lang="en-US" sz="1200" dirty="0">
              <a:solidFill>
                <a:schemeClr val="tx1"/>
              </a:solidFill>
            </a:endParaRPr>
          </a:p>
        </p:txBody>
      </p:sp>
      <p:sp>
        <p:nvSpPr>
          <p:cNvPr id="65" name="Rectangle 64">
            <a:extLst>
              <a:ext uri="{FF2B5EF4-FFF2-40B4-BE49-F238E27FC236}">
                <a16:creationId xmlns:a16="http://schemas.microsoft.com/office/drawing/2014/main" id="{3609B05F-921E-F442-A6DE-6E8EE71FEB1B}"/>
              </a:ext>
            </a:extLst>
          </p:cNvPr>
          <p:cNvSpPr/>
          <p:nvPr/>
        </p:nvSpPr>
        <p:spPr>
          <a:xfrm>
            <a:off x="10789260" y="2383295"/>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a:t>
            </a:r>
            <a:endParaRPr lang="en-US" sz="1200" dirty="0">
              <a:solidFill>
                <a:schemeClr val="tx1"/>
              </a:solidFill>
            </a:endParaRPr>
          </a:p>
        </p:txBody>
      </p:sp>
      <p:sp>
        <p:nvSpPr>
          <p:cNvPr id="66" name="Rectangle 65">
            <a:extLst>
              <a:ext uri="{FF2B5EF4-FFF2-40B4-BE49-F238E27FC236}">
                <a16:creationId xmlns:a16="http://schemas.microsoft.com/office/drawing/2014/main" id="{A322E434-3AD5-4942-9EA0-72E2CA44F7F4}"/>
              </a:ext>
            </a:extLst>
          </p:cNvPr>
          <p:cNvSpPr/>
          <p:nvPr/>
        </p:nvSpPr>
        <p:spPr>
          <a:xfrm>
            <a:off x="9288710" y="2383295"/>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a:t>
            </a:r>
            <a:endParaRPr lang="en-US" sz="1200" dirty="0">
              <a:solidFill>
                <a:schemeClr val="tx1"/>
              </a:solidFill>
            </a:endParaRPr>
          </a:p>
        </p:txBody>
      </p:sp>
      <p:cxnSp>
        <p:nvCxnSpPr>
          <p:cNvPr id="67" name="Straight Arrow Connector 66">
            <a:extLst>
              <a:ext uri="{FF2B5EF4-FFF2-40B4-BE49-F238E27FC236}">
                <a16:creationId xmlns:a16="http://schemas.microsoft.com/office/drawing/2014/main" id="{27BB1705-B06F-744A-8CF0-9376441A2F86}"/>
              </a:ext>
            </a:extLst>
          </p:cNvPr>
          <p:cNvCxnSpPr>
            <a:cxnSpLocks/>
            <a:stCxn id="63" idx="2"/>
          </p:cNvCxnSpPr>
          <p:nvPr/>
        </p:nvCxnSpPr>
        <p:spPr>
          <a:xfrm flipH="1">
            <a:off x="11765825" y="2840495"/>
            <a:ext cx="6129" cy="106806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2124CC85-18F3-5344-B2E7-6320DEE80300}"/>
              </a:ext>
            </a:extLst>
          </p:cNvPr>
          <p:cNvCxnSpPr>
            <a:cxnSpLocks/>
          </p:cNvCxnSpPr>
          <p:nvPr/>
        </p:nvCxnSpPr>
        <p:spPr>
          <a:xfrm>
            <a:off x="10267585" y="2809315"/>
            <a:ext cx="0" cy="109404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943F6C6-7847-7540-B480-F8A57B223343}"/>
              </a:ext>
            </a:extLst>
          </p:cNvPr>
          <p:cNvCxnSpPr>
            <a:cxnSpLocks/>
          </p:cNvCxnSpPr>
          <p:nvPr/>
        </p:nvCxnSpPr>
        <p:spPr>
          <a:xfrm>
            <a:off x="9517312" y="2809315"/>
            <a:ext cx="0" cy="109404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675940D2-E059-0D41-8DA7-E9A8E0915B6D}"/>
              </a:ext>
            </a:extLst>
          </p:cNvPr>
          <p:cNvCxnSpPr>
            <a:cxnSpLocks/>
          </p:cNvCxnSpPr>
          <p:nvPr/>
        </p:nvCxnSpPr>
        <p:spPr>
          <a:xfrm>
            <a:off x="8767041" y="2809316"/>
            <a:ext cx="0" cy="109404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EC216556-2E55-4D4E-9A67-BADE063E5DFF}"/>
              </a:ext>
            </a:extLst>
          </p:cNvPr>
          <p:cNvCxnSpPr>
            <a:cxnSpLocks/>
          </p:cNvCxnSpPr>
          <p:nvPr/>
        </p:nvCxnSpPr>
        <p:spPr>
          <a:xfrm>
            <a:off x="8020568" y="2809317"/>
            <a:ext cx="0" cy="109404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33A5412-1D15-F34D-ACD4-D0EAFFCBAAD3}"/>
              </a:ext>
            </a:extLst>
          </p:cNvPr>
          <p:cNvCxnSpPr>
            <a:cxnSpLocks/>
          </p:cNvCxnSpPr>
          <p:nvPr/>
        </p:nvCxnSpPr>
        <p:spPr>
          <a:xfrm>
            <a:off x="7266474" y="2809318"/>
            <a:ext cx="0" cy="109404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A800872E-3CCE-1644-81CC-3695059C905E}"/>
              </a:ext>
            </a:extLst>
          </p:cNvPr>
          <p:cNvCxnSpPr>
            <a:cxnSpLocks/>
          </p:cNvCxnSpPr>
          <p:nvPr/>
        </p:nvCxnSpPr>
        <p:spPr>
          <a:xfrm>
            <a:off x="6531729" y="2809318"/>
            <a:ext cx="0" cy="109404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8E50DEC8-C7F3-204B-B504-D53DFB83BB5E}"/>
              </a:ext>
            </a:extLst>
          </p:cNvPr>
          <p:cNvCxnSpPr>
            <a:cxnSpLocks/>
            <a:stCxn id="137" idx="2"/>
          </p:cNvCxnSpPr>
          <p:nvPr/>
        </p:nvCxnSpPr>
        <p:spPr>
          <a:xfrm flipH="1">
            <a:off x="5769449" y="2833393"/>
            <a:ext cx="6004867" cy="1064652"/>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E83890DB-C997-6F43-8CD1-11AF502B8387}"/>
              </a:ext>
            </a:extLst>
          </p:cNvPr>
          <p:cNvCxnSpPr>
            <a:cxnSpLocks/>
            <a:stCxn id="136" idx="2"/>
          </p:cNvCxnSpPr>
          <p:nvPr/>
        </p:nvCxnSpPr>
        <p:spPr>
          <a:xfrm flipH="1">
            <a:off x="5011821" y="2844229"/>
            <a:ext cx="6011325" cy="1053816"/>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DCD5A651-B4DC-3A44-92BF-7C6E81996F35}"/>
              </a:ext>
            </a:extLst>
          </p:cNvPr>
          <p:cNvCxnSpPr>
            <a:cxnSpLocks/>
            <a:stCxn id="138" idx="2"/>
          </p:cNvCxnSpPr>
          <p:nvPr/>
        </p:nvCxnSpPr>
        <p:spPr>
          <a:xfrm flipH="1">
            <a:off x="4295874" y="2840690"/>
            <a:ext cx="5972453" cy="1057355"/>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DD18FD0-92F0-9B4D-9A26-650AE848B626}"/>
              </a:ext>
            </a:extLst>
          </p:cNvPr>
          <p:cNvCxnSpPr>
            <a:cxnSpLocks/>
            <a:stCxn id="139" idx="2"/>
          </p:cNvCxnSpPr>
          <p:nvPr/>
        </p:nvCxnSpPr>
        <p:spPr>
          <a:xfrm flipH="1">
            <a:off x="3548312" y="2840959"/>
            <a:ext cx="5961642" cy="1057086"/>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59D86D25-6B50-D646-9186-3CB89C233398}"/>
              </a:ext>
            </a:extLst>
          </p:cNvPr>
          <p:cNvCxnSpPr>
            <a:cxnSpLocks/>
            <a:stCxn id="140" idx="2"/>
          </p:cNvCxnSpPr>
          <p:nvPr/>
        </p:nvCxnSpPr>
        <p:spPr>
          <a:xfrm flipH="1">
            <a:off x="2802805" y="2834642"/>
            <a:ext cx="5961773" cy="1063403"/>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6521A9E8-B0EE-2741-AAD3-3A12B43DF61E}"/>
              </a:ext>
            </a:extLst>
          </p:cNvPr>
          <p:cNvCxnSpPr>
            <a:cxnSpLocks/>
            <a:stCxn id="141" idx="2"/>
          </p:cNvCxnSpPr>
          <p:nvPr/>
        </p:nvCxnSpPr>
        <p:spPr>
          <a:xfrm flipH="1">
            <a:off x="2062949" y="2840495"/>
            <a:ext cx="5955920" cy="1057550"/>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5E1C369-3A7E-9341-BEC5-3BF4AE759DD9}"/>
              </a:ext>
            </a:extLst>
          </p:cNvPr>
          <p:cNvCxnSpPr>
            <a:cxnSpLocks/>
            <a:stCxn id="142" idx="2"/>
          </p:cNvCxnSpPr>
          <p:nvPr/>
        </p:nvCxnSpPr>
        <p:spPr>
          <a:xfrm flipH="1">
            <a:off x="1333393" y="2838148"/>
            <a:ext cx="5939992" cy="1059897"/>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13487383-A0CD-7541-907E-550B5837C7E4}"/>
              </a:ext>
            </a:extLst>
          </p:cNvPr>
          <p:cNvCxnSpPr>
            <a:cxnSpLocks/>
            <a:stCxn id="143" idx="2"/>
          </p:cNvCxnSpPr>
          <p:nvPr/>
        </p:nvCxnSpPr>
        <p:spPr>
          <a:xfrm flipH="1">
            <a:off x="585977" y="2838460"/>
            <a:ext cx="5932322" cy="1059585"/>
          </a:xfrm>
          <a:prstGeom prst="straightConnector1">
            <a:avLst/>
          </a:prstGeom>
          <a:ln w="38100">
            <a:solidFill>
              <a:srgbClr val="0070C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85DE6514-AEA2-B64F-B346-43D0A3F356DC}"/>
              </a:ext>
            </a:extLst>
          </p:cNvPr>
          <p:cNvSpPr/>
          <p:nvPr/>
        </p:nvSpPr>
        <p:spPr>
          <a:xfrm>
            <a:off x="11545716" y="1919319"/>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x0</a:t>
            </a:r>
          </a:p>
        </p:txBody>
      </p:sp>
      <p:sp>
        <p:nvSpPr>
          <p:cNvPr id="83" name="Rectangle 82">
            <a:extLst>
              <a:ext uri="{FF2B5EF4-FFF2-40B4-BE49-F238E27FC236}">
                <a16:creationId xmlns:a16="http://schemas.microsoft.com/office/drawing/2014/main" id="{01277FDD-22DA-F14A-B020-91B271329722}"/>
              </a:ext>
            </a:extLst>
          </p:cNvPr>
          <p:cNvSpPr/>
          <p:nvPr/>
        </p:nvSpPr>
        <p:spPr>
          <a:xfrm>
            <a:off x="10790744" y="1919319"/>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a:t>
            </a:r>
          </a:p>
        </p:txBody>
      </p:sp>
      <p:sp>
        <p:nvSpPr>
          <p:cNvPr id="84" name="Rectangle 83">
            <a:extLst>
              <a:ext uri="{FF2B5EF4-FFF2-40B4-BE49-F238E27FC236}">
                <a16:creationId xmlns:a16="http://schemas.microsoft.com/office/drawing/2014/main" id="{86E0CBF6-7C35-3748-BC50-C51FBB494123}"/>
              </a:ext>
            </a:extLst>
          </p:cNvPr>
          <p:cNvSpPr/>
          <p:nvPr/>
        </p:nvSpPr>
        <p:spPr>
          <a:xfrm>
            <a:off x="10038985" y="1919782"/>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a:t>
            </a:r>
          </a:p>
        </p:txBody>
      </p:sp>
      <p:sp>
        <p:nvSpPr>
          <p:cNvPr id="85" name="Rectangle 84">
            <a:extLst>
              <a:ext uri="{FF2B5EF4-FFF2-40B4-BE49-F238E27FC236}">
                <a16:creationId xmlns:a16="http://schemas.microsoft.com/office/drawing/2014/main" id="{3F5893DD-BF37-AD4C-8997-B7E78D1D7F3D}"/>
              </a:ext>
            </a:extLst>
          </p:cNvPr>
          <p:cNvSpPr/>
          <p:nvPr/>
        </p:nvSpPr>
        <p:spPr>
          <a:xfrm>
            <a:off x="9288710" y="1919782"/>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x5</a:t>
            </a:r>
          </a:p>
        </p:txBody>
      </p:sp>
      <p:sp>
        <p:nvSpPr>
          <p:cNvPr id="86" name="Rectangle 85">
            <a:extLst>
              <a:ext uri="{FF2B5EF4-FFF2-40B4-BE49-F238E27FC236}">
                <a16:creationId xmlns:a16="http://schemas.microsoft.com/office/drawing/2014/main" id="{764A51DA-2B22-514E-8025-524FB6A29072}"/>
              </a:ext>
            </a:extLst>
          </p:cNvPr>
          <p:cNvSpPr/>
          <p:nvPr/>
        </p:nvSpPr>
        <p:spPr>
          <a:xfrm>
            <a:off x="8538441" y="1915042"/>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x16</a:t>
            </a:r>
          </a:p>
        </p:txBody>
      </p:sp>
      <p:sp>
        <p:nvSpPr>
          <p:cNvPr id="87" name="Rectangle 86">
            <a:extLst>
              <a:ext uri="{FF2B5EF4-FFF2-40B4-BE49-F238E27FC236}">
                <a16:creationId xmlns:a16="http://schemas.microsoft.com/office/drawing/2014/main" id="{9A4496C6-BBEC-7F42-B87F-06B301C41758}"/>
              </a:ext>
            </a:extLst>
          </p:cNvPr>
          <p:cNvSpPr/>
          <p:nvPr/>
        </p:nvSpPr>
        <p:spPr>
          <a:xfrm>
            <a:off x="7791968" y="1919782"/>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x17</a:t>
            </a:r>
          </a:p>
        </p:txBody>
      </p:sp>
      <p:sp>
        <p:nvSpPr>
          <p:cNvPr id="88" name="Rectangle 87">
            <a:extLst>
              <a:ext uri="{FF2B5EF4-FFF2-40B4-BE49-F238E27FC236}">
                <a16:creationId xmlns:a16="http://schemas.microsoft.com/office/drawing/2014/main" id="{87EE14BB-C159-C140-955E-FC2129FD90AC}"/>
              </a:ext>
            </a:extLst>
          </p:cNvPr>
          <p:cNvSpPr/>
          <p:nvPr/>
        </p:nvSpPr>
        <p:spPr>
          <a:xfrm>
            <a:off x="7783783" y="146743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x18</a:t>
            </a:r>
          </a:p>
        </p:txBody>
      </p:sp>
      <p:sp>
        <p:nvSpPr>
          <p:cNvPr id="89" name="Rectangle 88">
            <a:extLst>
              <a:ext uri="{FF2B5EF4-FFF2-40B4-BE49-F238E27FC236}">
                <a16:creationId xmlns:a16="http://schemas.microsoft.com/office/drawing/2014/main" id="{7368C4C0-55FD-344E-A06A-AEE7C286F118}"/>
              </a:ext>
            </a:extLst>
          </p:cNvPr>
          <p:cNvSpPr/>
          <p:nvPr/>
        </p:nvSpPr>
        <p:spPr>
          <a:xfrm>
            <a:off x="7784361" y="1005589"/>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x19</a:t>
            </a:r>
          </a:p>
        </p:txBody>
      </p:sp>
      <p:sp>
        <p:nvSpPr>
          <p:cNvPr id="90" name="Rectangle 89">
            <a:extLst>
              <a:ext uri="{FF2B5EF4-FFF2-40B4-BE49-F238E27FC236}">
                <a16:creationId xmlns:a16="http://schemas.microsoft.com/office/drawing/2014/main" id="{9A0CF30C-B28D-5044-91C1-BF0447E86ADB}"/>
              </a:ext>
            </a:extLst>
          </p:cNvPr>
          <p:cNvSpPr/>
          <p:nvPr/>
        </p:nvSpPr>
        <p:spPr>
          <a:xfrm>
            <a:off x="7037874" y="192586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x20</a:t>
            </a:r>
          </a:p>
        </p:txBody>
      </p:sp>
      <p:sp>
        <p:nvSpPr>
          <p:cNvPr id="91" name="Rectangle 90">
            <a:extLst>
              <a:ext uri="{FF2B5EF4-FFF2-40B4-BE49-F238E27FC236}">
                <a16:creationId xmlns:a16="http://schemas.microsoft.com/office/drawing/2014/main" id="{E83AEC8C-4453-A846-AD7C-1CAD1BC1C96C}"/>
              </a:ext>
            </a:extLst>
          </p:cNvPr>
          <p:cNvSpPr/>
          <p:nvPr/>
        </p:nvSpPr>
        <p:spPr>
          <a:xfrm>
            <a:off x="6282023" y="1919319"/>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x21</a:t>
            </a:r>
          </a:p>
        </p:txBody>
      </p:sp>
      <p:sp>
        <p:nvSpPr>
          <p:cNvPr id="92" name="Rectangle 91">
            <a:extLst>
              <a:ext uri="{FF2B5EF4-FFF2-40B4-BE49-F238E27FC236}">
                <a16:creationId xmlns:a16="http://schemas.microsoft.com/office/drawing/2014/main" id="{FB181872-FA7D-6B42-BF08-5A7BF2D16AB3}"/>
              </a:ext>
            </a:extLst>
          </p:cNvPr>
          <p:cNvSpPr/>
          <p:nvPr/>
        </p:nvSpPr>
        <p:spPr>
          <a:xfrm>
            <a:off x="6290226" y="1462119"/>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x22</a:t>
            </a:r>
          </a:p>
        </p:txBody>
      </p:sp>
      <p:sp>
        <p:nvSpPr>
          <p:cNvPr id="93" name="Rectangle 92">
            <a:extLst>
              <a:ext uri="{FF2B5EF4-FFF2-40B4-BE49-F238E27FC236}">
                <a16:creationId xmlns:a16="http://schemas.microsoft.com/office/drawing/2014/main" id="{D1CAEEB8-029B-2042-8401-78D74536066E}"/>
              </a:ext>
            </a:extLst>
          </p:cNvPr>
          <p:cNvSpPr/>
          <p:nvPr/>
        </p:nvSpPr>
        <p:spPr>
          <a:xfrm>
            <a:off x="6290226" y="1016540"/>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x23</a:t>
            </a:r>
          </a:p>
        </p:txBody>
      </p:sp>
      <p:sp>
        <p:nvSpPr>
          <p:cNvPr id="94" name="Rectangle 93">
            <a:extLst>
              <a:ext uri="{FF2B5EF4-FFF2-40B4-BE49-F238E27FC236}">
                <a16:creationId xmlns:a16="http://schemas.microsoft.com/office/drawing/2014/main" id="{A60A5C60-7C0F-EF4B-AF2D-209DF1D2EC5F}"/>
              </a:ext>
            </a:extLst>
          </p:cNvPr>
          <p:cNvSpPr/>
          <p:nvPr/>
        </p:nvSpPr>
        <p:spPr>
          <a:xfrm>
            <a:off x="4787055" y="1005589"/>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x67</a:t>
            </a:r>
          </a:p>
        </p:txBody>
      </p:sp>
      <p:sp>
        <p:nvSpPr>
          <p:cNvPr id="95" name="Rectangle 94">
            <a:extLst>
              <a:ext uri="{FF2B5EF4-FFF2-40B4-BE49-F238E27FC236}">
                <a16:creationId xmlns:a16="http://schemas.microsoft.com/office/drawing/2014/main" id="{F0BD6C8A-56AC-8547-9DD7-092FA5A36F96}"/>
              </a:ext>
            </a:extLst>
          </p:cNvPr>
          <p:cNvSpPr/>
          <p:nvPr/>
        </p:nvSpPr>
        <p:spPr>
          <a:xfrm>
            <a:off x="3288187" y="1005589"/>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x71</a:t>
            </a:r>
          </a:p>
        </p:txBody>
      </p:sp>
      <p:sp>
        <p:nvSpPr>
          <p:cNvPr id="96" name="Rectangle 95">
            <a:extLst>
              <a:ext uri="{FF2B5EF4-FFF2-40B4-BE49-F238E27FC236}">
                <a16:creationId xmlns:a16="http://schemas.microsoft.com/office/drawing/2014/main" id="{80F6C89B-9D0D-2046-A405-E6A3ADA4F967}"/>
              </a:ext>
            </a:extLst>
          </p:cNvPr>
          <p:cNvSpPr/>
          <p:nvPr/>
        </p:nvSpPr>
        <p:spPr>
          <a:xfrm>
            <a:off x="1813335" y="1005589"/>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x83</a:t>
            </a:r>
          </a:p>
        </p:txBody>
      </p:sp>
      <p:sp>
        <p:nvSpPr>
          <p:cNvPr id="97" name="Rectangle 96">
            <a:extLst>
              <a:ext uri="{FF2B5EF4-FFF2-40B4-BE49-F238E27FC236}">
                <a16:creationId xmlns:a16="http://schemas.microsoft.com/office/drawing/2014/main" id="{52D8137D-E1DA-6546-B1D9-C01EBEDFE080}"/>
              </a:ext>
            </a:extLst>
          </p:cNvPr>
          <p:cNvSpPr/>
          <p:nvPr/>
        </p:nvSpPr>
        <p:spPr>
          <a:xfrm>
            <a:off x="341659" y="1016540"/>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x87</a:t>
            </a:r>
          </a:p>
        </p:txBody>
      </p:sp>
      <p:sp>
        <p:nvSpPr>
          <p:cNvPr id="98" name="Rectangle 97">
            <a:extLst>
              <a:ext uri="{FF2B5EF4-FFF2-40B4-BE49-F238E27FC236}">
                <a16:creationId xmlns:a16="http://schemas.microsoft.com/office/drawing/2014/main" id="{C197F75D-20DB-5F41-8094-E876BF4ED75C}"/>
              </a:ext>
            </a:extLst>
          </p:cNvPr>
          <p:cNvSpPr/>
          <p:nvPr/>
        </p:nvSpPr>
        <p:spPr>
          <a:xfrm>
            <a:off x="10785458" y="146890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2</a:t>
            </a:r>
            <a:endParaRPr lang="en-US" sz="1200" dirty="0">
              <a:solidFill>
                <a:schemeClr val="tx1"/>
              </a:solidFill>
            </a:endParaRPr>
          </a:p>
        </p:txBody>
      </p:sp>
      <p:sp>
        <p:nvSpPr>
          <p:cNvPr id="99" name="Rectangle 98">
            <a:extLst>
              <a:ext uri="{FF2B5EF4-FFF2-40B4-BE49-F238E27FC236}">
                <a16:creationId xmlns:a16="http://schemas.microsoft.com/office/drawing/2014/main" id="{DF8E5D21-0517-2242-A686-69BFB5E110A9}"/>
              </a:ext>
            </a:extLst>
          </p:cNvPr>
          <p:cNvSpPr/>
          <p:nvPr/>
        </p:nvSpPr>
        <p:spPr>
          <a:xfrm>
            <a:off x="10790744" y="1026999"/>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3</a:t>
            </a:r>
            <a:endParaRPr lang="en-US" sz="1200" dirty="0">
              <a:solidFill>
                <a:schemeClr val="tx1"/>
              </a:solidFill>
            </a:endParaRPr>
          </a:p>
        </p:txBody>
      </p:sp>
      <p:sp>
        <p:nvSpPr>
          <p:cNvPr id="100" name="Rectangle 99">
            <a:extLst>
              <a:ext uri="{FF2B5EF4-FFF2-40B4-BE49-F238E27FC236}">
                <a16:creationId xmlns:a16="http://schemas.microsoft.com/office/drawing/2014/main" id="{71D3C781-C297-DB4B-9D08-1F881D9913E9}"/>
              </a:ext>
            </a:extLst>
          </p:cNvPr>
          <p:cNvSpPr/>
          <p:nvPr/>
        </p:nvSpPr>
        <p:spPr>
          <a:xfrm>
            <a:off x="9285497" y="1472433"/>
            <a:ext cx="457200" cy="446886"/>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a:t>
            </a:r>
          </a:p>
        </p:txBody>
      </p:sp>
      <p:sp>
        <p:nvSpPr>
          <p:cNvPr id="101" name="Rectangle 100">
            <a:extLst>
              <a:ext uri="{FF2B5EF4-FFF2-40B4-BE49-F238E27FC236}">
                <a16:creationId xmlns:a16="http://schemas.microsoft.com/office/drawing/2014/main" id="{A0D82703-6866-8F41-A714-23DBB94E3FAA}"/>
              </a:ext>
            </a:extLst>
          </p:cNvPr>
          <p:cNvSpPr/>
          <p:nvPr/>
        </p:nvSpPr>
        <p:spPr>
          <a:xfrm>
            <a:off x="9280945" y="1026854"/>
            <a:ext cx="457200" cy="446886"/>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a:t>
            </a:r>
          </a:p>
        </p:txBody>
      </p:sp>
      <p:cxnSp>
        <p:nvCxnSpPr>
          <p:cNvPr id="102" name="Straight Arrow Connector 101">
            <a:extLst>
              <a:ext uri="{FF2B5EF4-FFF2-40B4-BE49-F238E27FC236}">
                <a16:creationId xmlns:a16="http://schemas.microsoft.com/office/drawing/2014/main" id="{148D5187-B227-E24B-A24C-84CA19D86476}"/>
              </a:ext>
            </a:extLst>
          </p:cNvPr>
          <p:cNvCxnSpPr>
            <a:cxnSpLocks/>
          </p:cNvCxnSpPr>
          <p:nvPr/>
        </p:nvCxnSpPr>
        <p:spPr>
          <a:xfrm>
            <a:off x="11765821" y="2811885"/>
            <a:ext cx="0" cy="1094043"/>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4D21F1E-152B-BA48-A5EF-744816F35AF1}"/>
              </a:ext>
            </a:extLst>
          </p:cNvPr>
          <p:cNvCxnSpPr>
            <a:cxnSpLocks/>
          </p:cNvCxnSpPr>
          <p:nvPr/>
        </p:nvCxnSpPr>
        <p:spPr>
          <a:xfrm>
            <a:off x="11020993" y="2804003"/>
            <a:ext cx="0" cy="1094043"/>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03F6DA86-2EA9-3340-8345-2E82CD6A7589}"/>
              </a:ext>
            </a:extLst>
          </p:cNvPr>
          <p:cNvCxnSpPr>
            <a:cxnSpLocks/>
          </p:cNvCxnSpPr>
          <p:nvPr/>
        </p:nvCxnSpPr>
        <p:spPr>
          <a:xfrm>
            <a:off x="10269693" y="2804004"/>
            <a:ext cx="0" cy="1094043"/>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BDF5DC7F-5B83-984F-996F-A8A0664505F0}"/>
              </a:ext>
            </a:extLst>
          </p:cNvPr>
          <p:cNvCxnSpPr>
            <a:cxnSpLocks/>
          </p:cNvCxnSpPr>
          <p:nvPr/>
        </p:nvCxnSpPr>
        <p:spPr>
          <a:xfrm>
            <a:off x="7266466" y="2804005"/>
            <a:ext cx="0" cy="1094043"/>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29174153-635A-0D47-94C8-0ACEC97DA0A7}"/>
              </a:ext>
            </a:extLst>
          </p:cNvPr>
          <p:cNvCxnSpPr>
            <a:cxnSpLocks/>
          </p:cNvCxnSpPr>
          <p:nvPr/>
        </p:nvCxnSpPr>
        <p:spPr>
          <a:xfrm>
            <a:off x="8020258" y="2804005"/>
            <a:ext cx="0" cy="1094043"/>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5ECB33B0-60DF-F64D-B375-A5E61761F274}"/>
              </a:ext>
            </a:extLst>
          </p:cNvPr>
          <p:cNvCxnSpPr>
            <a:cxnSpLocks/>
          </p:cNvCxnSpPr>
          <p:nvPr/>
        </p:nvCxnSpPr>
        <p:spPr>
          <a:xfrm>
            <a:off x="8764575" y="2804005"/>
            <a:ext cx="0" cy="1094043"/>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1E664B91-879E-5F40-9FDA-D6FE0419CE90}"/>
              </a:ext>
            </a:extLst>
          </p:cNvPr>
          <p:cNvCxnSpPr>
            <a:cxnSpLocks/>
          </p:cNvCxnSpPr>
          <p:nvPr/>
        </p:nvCxnSpPr>
        <p:spPr>
          <a:xfrm>
            <a:off x="9517418" y="2804005"/>
            <a:ext cx="0" cy="1094043"/>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83DAD95-D739-F347-87F3-FF1595A05E89}"/>
              </a:ext>
            </a:extLst>
          </p:cNvPr>
          <p:cNvCxnSpPr>
            <a:cxnSpLocks/>
          </p:cNvCxnSpPr>
          <p:nvPr/>
        </p:nvCxnSpPr>
        <p:spPr>
          <a:xfrm>
            <a:off x="6533108" y="2804005"/>
            <a:ext cx="0" cy="1094043"/>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0F7ACC75-86D1-8A46-90E9-1156314D504A}"/>
              </a:ext>
            </a:extLst>
          </p:cNvPr>
          <p:cNvCxnSpPr>
            <a:cxnSpLocks/>
          </p:cNvCxnSpPr>
          <p:nvPr/>
        </p:nvCxnSpPr>
        <p:spPr>
          <a:xfrm>
            <a:off x="5775795" y="2814515"/>
            <a:ext cx="0" cy="1094043"/>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37E51875-AA66-CB41-8EFE-FB7F0DA143B7}"/>
              </a:ext>
            </a:extLst>
          </p:cNvPr>
          <p:cNvCxnSpPr>
            <a:cxnSpLocks/>
          </p:cNvCxnSpPr>
          <p:nvPr/>
        </p:nvCxnSpPr>
        <p:spPr>
          <a:xfrm>
            <a:off x="4295874" y="2814515"/>
            <a:ext cx="0" cy="1094043"/>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48CF619E-79F3-A84E-A8D3-8A82B31BE6BA}"/>
              </a:ext>
            </a:extLst>
          </p:cNvPr>
          <p:cNvCxnSpPr>
            <a:cxnSpLocks/>
          </p:cNvCxnSpPr>
          <p:nvPr/>
        </p:nvCxnSpPr>
        <p:spPr>
          <a:xfrm>
            <a:off x="3548312" y="2814515"/>
            <a:ext cx="0" cy="1094043"/>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90423C97-2145-6043-B2EB-AA32C2AA8205}"/>
              </a:ext>
            </a:extLst>
          </p:cNvPr>
          <p:cNvCxnSpPr>
            <a:cxnSpLocks/>
          </p:cNvCxnSpPr>
          <p:nvPr/>
        </p:nvCxnSpPr>
        <p:spPr>
          <a:xfrm>
            <a:off x="2062949" y="2814515"/>
            <a:ext cx="0" cy="1094043"/>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462FEA26-FDEF-A141-A6FC-1CB27EE8C242}"/>
              </a:ext>
            </a:extLst>
          </p:cNvPr>
          <p:cNvCxnSpPr>
            <a:cxnSpLocks/>
          </p:cNvCxnSpPr>
          <p:nvPr/>
        </p:nvCxnSpPr>
        <p:spPr>
          <a:xfrm>
            <a:off x="2794162" y="2814515"/>
            <a:ext cx="0" cy="1094043"/>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B36AD06E-D48A-0C4F-8C08-37F9AE0FE644}"/>
              </a:ext>
            </a:extLst>
          </p:cNvPr>
          <p:cNvCxnSpPr>
            <a:cxnSpLocks/>
          </p:cNvCxnSpPr>
          <p:nvPr/>
        </p:nvCxnSpPr>
        <p:spPr>
          <a:xfrm>
            <a:off x="5011821" y="2804005"/>
            <a:ext cx="0" cy="1094043"/>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45CFF532-7911-1F4E-9C6C-2BF17F3C3C3D}"/>
              </a:ext>
            </a:extLst>
          </p:cNvPr>
          <p:cNvCxnSpPr>
            <a:cxnSpLocks/>
          </p:cNvCxnSpPr>
          <p:nvPr/>
        </p:nvCxnSpPr>
        <p:spPr>
          <a:xfrm>
            <a:off x="1333393" y="2814515"/>
            <a:ext cx="0" cy="1094043"/>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93C72F4-7226-1A45-BAF8-CD55B8F0F5A3}"/>
              </a:ext>
            </a:extLst>
          </p:cNvPr>
          <p:cNvCxnSpPr>
            <a:cxnSpLocks/>
          </p:cNvCxnSpPr>
          <p:nvPr/>
        </p:nvCxnSpPr>
        <p:spPr>
          <a:xfrm>
            <a:off x="585977" y="2814516"/>
            <a:ext cx="0" cy="1094043"/>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0456C3A9-A0D6-1F49-899D-686C46F14F8B}"/>
              </a:ext>
            </a:extLst>
          </p:cNvPr>
          <p:cNvCxnSpPr>
            <a:cxnSpLocks/>
            <a:stCxn id="13" idx="0"/>
          </p:cNvCxnSpPr>
          <p:nvPr/>
        </p:nvCxnSpPr>
        <p:spPr>
          <a:xfrm flipH="1">
            <a:off x="9216603" y="4527583"/>
            <a:ext cx="2555349" cy="1263984"/>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414E4559-73FE-7B47-8690-230622A78591}"/>
              </a:ext>
            </a:extLst>
          </p:cNvPr>
          <p:cNvCxnSpPr>
            <a:cxnSpLocks/>
            <a:stCxn id="16" idx="0"/>
          </p:cNvCxnSpPr>
          <p:nvPr/>
        </p:nvCxnSpPr>
        <p:spPr>
          <a:xfrm flipH="1">
            <a:off x="9153325" y="4530546"/>
            <a:ext cx="1864533" cy="1261022"/>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986EE8E9-D8E3-974F-BC62-2CCDED024412}"/>
              </a:ext>
            </a:extLst>
          </p:cNvPr>
          <p:cNvCxnSpPr>
            <a:cxnSpLocks/>
            <a:stCxn id="19" idx="0"/>
          </p:cNvCxnSpPr>
          <p:nvPr/>
        </p:nvCxnSpPr>
        <p:spPr>
          <a:xfrm flipH="1">
            <a:off x="9153325" y="4533509"/>
            <a:ext cx="1114258" cy="1258060"/>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C41D8B19-9D14-B04F-A819-5A21763A1090}"/>
              </a:ext>
            </a:extLst>
          </p:cNvPr>
          <p:cNvCxnSpPr>
            <a:cxnSpLocks/>
            <a:stCxn id="22" idx="0"/>
          </p:cNvCxnSpPr>
          <p:nvPr/>
        </p:nvCxnSpPr>
        <p:spPr>
          <a:xfrm flipH="1">
            <a:off x="9138354" y="4527583"/>
            <a:ext cx="378956" cy="1263987"/>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4D630DF5-976D-7D4D-9D4D-788097AAB753}"/>
              </a:ext>
            </a:extLst>
          </p:cNvPr>
          <p:cNvCxnSpPr>
            <a:cxnSpLocks/>
            <a:stCxn id="25" idx="0"/>
          </p:cNvCxnSpPr>
          <p:nvPr/>
        </p:nvCxnSpPr>
        <p:spPr>
          <a:xfrm>
            <a:off x="8767039" y="4527583"/>
            <a:ext cx="371315" cy="1252135"/>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FD46EFEC-7611-6642-A631-86EF0604F4E5}"/>
              </a:ext>
            </a:extLst>
          </p:cNvPr>
          <p:cNvCxnSpPr>
            <a:cxnSpLocks/>
            <a:stCxn id="28" idx="0"/>
          </p:cNvCxnSpPr>
          <p:nvPr/>
        </p:nvCxnSpPr>
        <p:spPr>
          <a:xfrm>
            <a:off x="8020566" y="4536472"/>
            <a:ext cx="1121607" cy="1255098"/>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D03E799D-6D0E-AE4F-A572-C6E92F260828}"/>
              </a:ext>
            </a:extLst>
          </p:cNvPr>
          <p:cNvCxnSpPr>
            <a:cxnSpLocks/>
            <a:stCxn id="31" idx="0"/>
          </p:cNvCxnSpPr>
          <p:nvPr/>
        </p:nvCxnSpPr>
        <p:spPr>
          <a:xfrm>
            <a:off x="7266472" y="4539435"/>
            <a:ext cx="1886853" cy="1252135"/>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9D9AB5B5-5802-0343-8D1B-B7D85A246577}"/>
              </a:ext>
            </a:extLst>
          </p:cNvPr>
          <p:cNvCxnSpPr>
            <a:cxnSpLocks/>
            <a:stCxn id="34" idx="0"/>
          </p:cNvCxnSpPr>
          <p:nvPr/>
        </p:nvCxnSpPr>
        <p:spPr>
          <a:xfrm>
            <a:off x="6523822" y="4539435"/>
            <a:ext cx="2629503" cy="1252136"/>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52898BA7-C316-5240-8308-C4A388B48F82}"/>
              </a:ext>
            </a:extLst>
          </p:cNvPr>
          <p:cNvCxnSpPr>
            <a:cxnSpLocks/>
            <a:stCxn id="37" idx="0"/>
          </p:cNvCxnSpPr>
          <p:nvPr/>
        </p:nvCxnSpPr>
        <p:spPr>
          <a:xfrm flipH="1">
            <a:off x="3259578" y="4539435"/>
            <a:ext cx="2509871" cy="1261025"/>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F6818469-F1DC-874F-9B98-69BFFA999696}"/>
              </a:ext>
            </a:extLst>
          </p:cNvPr>
          <p:cNvCxnSpPr>
            <a:cxnSpLocks/>
            <a:stCxn id="40" idx="0"/>
          </p:cNvCxnSpPr>
          <p:nvPr/>
        </p:nvCxnSpPr>
        <p:spPr>
          <a:xfrm flipH="1">
            <a:off x="3259578" y="4539435"/>
            <a:ext cx="1752252" cy="1261025"/>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DEE1256D-A16B-5046-B5C8-57F915D5B812}"/>
              </a:ext>
            </a:extLst>
          </p:cNvPr>
          <p:cNvCxnSpPr>
            <a:cxnSpLocks/>
            <a:stCxn id="42" idx="0"/>
          </p:cNvCxnSpPr>
          <p:nvPr/>
        </p:nvCxnSpPr>
        <p:spPr>
          <a:xfrm flipH="1">
            <a:off x="3260991" y="4530546"/>
            <a:ext cx="1016666" cy="1261025"/>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BD1F3A88-9A17-CB48-9AE8-C7DD5E7C1670}"/>
              </a:ext>
            </a:extLst>
          </p:cNvPr>
          <p:cNvCxnSpPr>
            <a:cxnSpLocks/>
            <a:stCxn id="45" idx="0"/>
          </p:cNvCxnSpPr>
          <p:nvPr/>
        </p:nvCxnSpPr>
        <p:spPr>
          <a:xfrm flipH="1">
            <a:off x="3246162" y="4530546"/>
            <a:ext cx="294069" cy="1263988"/>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DB190B8F-16B5-9641-A1F1-D243B5C24BD0}"/>
              </a:ext>
            </a:extLst>
          </p:cNvPr>
          <p:cNvCxnSpPr>
            <a:cxnSpLocks/>
            <a:stCxn id="48" idx="0"/>
          </p:cNvCxnSpPr>
          <p:nvPr/>
        </p:nvCxnSpPr>
        <p:spPr>
          <a:xfrm>
            <a:off x="2802805" y="4530546"/>
            <a:ext cx="454668" cy="1263988"/>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D2EF1031-6787-1245-84EE-9BFB88F95383}"/>
              </a:ext>
            </a:extLst>
          </p:cNvPr>
          <p:cNvCxnSpPr>
            <a:cxnSpLocks/>
            <a:stCxn id="51" idx="0"/>
          </p:cNvCxnSpPr>
          <p:nvPr/>
        </p:nvCxnSpPr>
        <p:spPr>
          <a:xfrm>
            <a:off x="2065379" y="4530546"/>
            <a:ext cx="1184467" cy="1255099"/>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FEF43904-577A-334F-901A-174FBDD55D87}"/>
              </a:ext>
            </a:extLst>
          </p:cNvPr>
          <p:cNvCxnSpPr>
            <a:cxnSpLocks/>
            <a:stCxn id="54" idx="0"/>
          </p:cNvCxnSpPr>
          <p:nvPr/>
        </p:nvCxnSpPr>
        <p:spPr>
          <a:xfrm>
            <a:off x="1291656" y="4530546"/>
            <a:ext cx="1958190" cy="1255099"/>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235610F4-9D96-0F45-A430-7CF955222D45}"/>
              </a:ext>
            </a:extLst>
          </p:cNvPr>
          <p:cNvCxnSpPr>
            <a:cxnSpLocks/>
            <a:stCxn id="57" idx="0"/>
          </p:cNvCxnSpPr>
          <p:nvPr/>
        </p:nvCxnSpPr>
        <p:spPr>
          <a:xfrm>
            <a:off x="529656" y="4530546"/>
            <a:ext cx="2720190" cy="1263988"/>
          </a:xfrm>
          <a:prstGeom prst="straightConnector1">
            <a:avLst/>
          </a:prstGeom>
          <a:ln w="38100">
            <a:solidFill>
              <a:schemeClr val="accent2"/>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8DDEDD85-113C-2F46-A959-5C721D95D079}"/>
              </a:ext>
            </a:extLst>
          </p:cNvPr>
          <p:cNvSpPr/>
          <p:nvPr/>
        </p:nvSpPr>
        <p:spPr>
          <a:xfrm>
            <a:off x="3027443" y="580954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p0</a:t>
            </a:r>
          </a:p>
        </p:txBody>
      </p:sp>
      <p:sp>
        <p:nvSpPr>
          <p:cNvPr id="135" name="Rectangle 134">
            <a:extLst>
              <a:ext uri="{FF2B5EF4-FFF2-40B4-BE49-F238E27FC236}">
                <a16:creationId xmlns:a16="http://schemas.microsoft.com/office/drawing/2014/main" id="{C02B9C19-8DF6-4D42-806B-12A4AA5FF8B1}"/>
              </a:ext>
            </a:extLst>
          </p:cNvPr>
          <p:cNvSpPr/>
          <p:nvPr/>
        </p:nvSpPr>
        <p:spPr>
          <a:xfrm>
            <a:off x="8951864" y="5807390"/>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p36</a:t>
            </a:r>
          </a:p>
        </p:txBody>
      </p:sp>
      <p:sp>
        <p:nvSpPr>
          <p:cNvPr id="136" name="Rectangle 135">
            <a:extLst>
              <a:ext uri="{FF2B5EF4-FFF2-40B4-BE49-F238E27FC236}">
                <a16:creationId xmlns:a16="http://schemas.microsoft.com/office/drawing/2014/main" id="{A055D128-DE1F-8D40-922B-E7DD5BC30E9B}"/>
              </a:ext>
            </a:extLst>
          </p:cNvPr>
          <p:cNvSpPr/>
          <p:nvPr/>
        </p:nvSpPr>
        <p:spPr>
          <a:xfrm>
            <a:off x="10794546" y="238702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w1</a:t>
            </a:r>
          </a:p>
        </p:txBody>
      </p:sp>
      <p:sp>
        <p:nvSpPr>
          <p:cNvPr id="137" name="Rectangle 136">
            <a:extLst>
              <a:ext uri="{FF2B5EF4-FFF2-40B4-BE49-F238E27FC236}">
                <a16:creationId xmlns:a16="http://schemas.microsoft.com/office/drawing/2014/main" id="{247A2195-61EC-7E4A-8AD5-15A6A731CC72}"/>
              </a:ext>
            </a:extLst>
          </p:cNvPr>
          <p:cNvSpPr/>
          <p:nvPr/>
        </p:nvSpPr>
        <p:spPr>
          <a:xfrm>
            <a:off x="11545716" y="2376193"/>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w0</a:t>
            </a:r>
            <a:endParaRPr lang="en-US" sz="1200" dirty="0">
              <a:solidFill>
                <a:schemeClr val="tx1"/>
              </a:solidFill>
            </a:endParaRPr>
          </a:p>
        </p:txBody>
      </p:sp>
      <p:sp>
        <p:nvSpPr>
          <p:cNvPr id="138" name="Rectangle 137">
            <a:extLst>
              <a:ext uri="{FF2B5EF4-FFF2-40B4-BE49-F238E27FC236}">
                <a16:creationId xmlns:a16="http://schemas.microsoft.com/office/drawing/2014/main" id="{9B99F50E-9CEE-B44F-A68E-4D75E91161CC}"/>
              </a:ext>
            </a:extLst>
          </p:cNvPr>
          <p:cNvSpPr/>
          <p:nvPr/>
        </p:nvSpPr>
        <p:spPr>
          <a:xfrm>
            <a:off x="10039727" y="2383490"/>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a:t>
            </a:r>
            <a:endParaRPr lang="en-US" sz="1200" dirty="0">
              <a:solidFill>
                <a:schemeClr val="tx1"/>
              </a:solidFill>
            </a:endParaRPr>
          </a:p>
        </p:txBody>
      </p:sp>
      <p:sp>
        <p:nvSpPr>
          <p:cNvPr id="139" name="Rectangle 138">
            <a:extLst>
              <a:ext uri="{FF2B5EF4-FFF2-40B4-BE49-F238E27FC236}">
                <a16:creationId xmlns:a16="http://schemas.microsoft.com/office/drawing/2014/main" id="{C9BB1281-BEAC-BB4F-B690-74C5C497D0A8}"/>
              </a:ext>
            </a:extLst>
          </p:cNvPr>
          <p:cNvSpPr/>
          <p:nvPr/>
        </p:nvSpPr>
        <p:spPr>
          <a:xfrm>
            <a:off x="9281354" y="2383759"/>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a:t>
            </a:r>
            <a:endParaRPr lang="en-US" sz="1200" dirty="0">
              <a:solidFill>
                <a:schemeClr val="tx1"/>
              </a:solidFill>
            </a:endParaRPr>
          </a:p>
        </p:txBody>
      </p:sp>
      <p:sp>
        <p:nvSpPr>
          <p:cNvPr id="140" name="Rectangle 139">
            <a:extLst>
              <a:ext uri="{FF2B5EF4-FFF2-40B4-BE49-F238E27FC236}">
                <a16:creationId xmlns:a16="http://schemas.microsoft.com/office/drawing/2014/main" id="{C96BDCEA-F07D-9949-9270-BEA51EFB102B}"/>
              </a:ext>
            </a:extLst>
          </p:cNvPr>
          <p:cNvSpPr/>
          <p:nvPr/>
        </p:nvSpPr>
        <p:spPr>
          <a:xfrm>
            <a:off x="8535978" y="2377442"/>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w4</a:t>
            </a:r>
            <a:endParaRPr lang="en-US" sz="1200" dirty="0">
              <a:solidFill>
                <a:schemeClr val="tx1"/>
              </a:solidFill>
            </a:endParaRPr>
          </a:p>
        </p:txBody>
      </p:sp>
      <p:sp>
        <p:nvSpPr>
          <p:cNvPr id="141" name="Rectangle 140">
            <a:extLst>
              <a:ext uri="{FF2B5EF4-FFF2-40B4-BE49-F238E27FC236}">
                <a16:creationId xmlns:a16="http://schemas.microsoft.com/office/drawing/2014/main" id="{87FB573B-9132-7D49-94D9-1BBD0D78E1EC}"/>
              </a:ext>
            </a:extLst>
          </p:cNvPr>
          <p:cNvSpPr/>
          <p:nvPr/>
        </p:nvSpPr>
        <p:spPr>
          <a:xfrm>
            <a:off x="7790269" y="2383295"/>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w5</a:t>
            </a:r>
            <a:endParaRPr lang="en-US" sz="1200" dirty="0">
              <a:solidFill>
                <a:schemeClr val="tx1"/>
              </a:solidFill>
            </a:endParaRPr>
          </a:p>
        </p:txBody>
      </p:sp>
      <p:sp>
        <p:nvSpPr>
          <p:cNvPr id="142" name="Rectangle 141">
            <a:extLst>
              <a:ext uri="{FF2B5EF4-FFF2-40B4-BE49-F238E27FC236}">
                <a16:creationId xmlns:a16="http://schemas.microsoft.com/office/drawing/2014/main" id="{642EB07F-DC73-0A43-B4BD-74CA1A2DD465}"/>
              </a:ext>
            </a:extLst>
          </p:cNvPr>
          <p:cNvSpPr/>
          <p:nvPr/>
        </p:nvSpPr>
        <p:spPr>
          <a:xfrm>
            <a:off x="7044785" y="2380948"/>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w6</a:t>
            </a:r>
            <a:endParaRPr lang="en-US" sz="1200" dirty="0">
              <a:solidFill>
                <a:schemeClr val="tx1"/>
              </a:solidFill>
            </a:endParaRPr>
          </a:p>
        </p:txBody>
      </p:sp>
      <p:sp>
        <p:nvSpPr>
          <p:cNvPr id="143" name="Rectangle 142">
            <a:extLst>
              <a:ext uri="{FF2B5EF4-FFF2-40B4-BE49-F238E27FC236}">
                <a16:creationId xmlns:a16="http://schemas.microsoft.com/office/drawing/2014/main" id="{3EF9191D-DEDE-1B46-91FF-25E9FF1AACBA}"/>
              </a:ext>
            </a:extLst>
          </p:cNvPr>
          <p:cNvSpPr/>
          <p:nvPr/>
        </p:nvSpPr>
        <p:spPr>
          <a:xfrm>
            <a:off x="6289699" y="2381260"/>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w7</a:t>
            </a:r>
            <a:endParaRPr lang="en-US" sz="1200" dirty="0">
              <a:solidFill>
                <a:schemeClr val="tx1"/>
              </a:solidFill>
            </a:endParaRPr>
          </a:p>
        </p:txBody>
      </p:sp>
      <p:sp>
        <p:nvSpPr>
          <p:cNvPr id="144" name="Rectangle 143">
            <a:extLst>
              <a:ext uri="{FF2B5EF4-FFF2-40B4-BE49-F238E27FC236}">
                <a16:creationId xmlns:a16="http://schemas.microsoft.com/office/drawing/2014/main" id="{2E7769EC-D37D-254F-B5EC-4DB97FAF3755}"/>
              </a:ext>
            </a:extLst>
          </p:cNvPr>
          <p:cNvSpPr/>
          <p:nvPr/>
        </p:nvSpPr>
        <p:spPr>
          <a:xfrm>
            <a:off x="5541132" y="1919319"/>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x64</a:t>
            </a:r>
          </a:p>
        </p:txBody>
      </p:sp>
      <p:sp>
        <p:nvSpPr>
          <p:cNvPr id="145" name="Rectangle 144">
            <a:extLst>
              <a:ext uri="{FF2B5EF4-FFF2-40B4-BE49-F238E27FC236}">
                <a16:creationId xmlns:a16="http://schemas.microsoft.com/office/drawing/2014/main" id="{38D92EDF-2D35-A649-A9D4-602866AB44DF}"/>
              </a:ext>
            </a:extLst>
          </p:cNvPr>
          <p:cNvSpPr/>
          <p:nvPr/>
        </p:nvSpPr>
        <p:spPr>
          <a:xfrm>
            <a:off x="4787055" y="1919319"/>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x65</a:t>
            </a:r>
          </a:p>
        </p:txBody>
      </p:sp>
      <p:sp>
        <p:nvSpPr>
          <p:cNvPr id="146" name="Rectangle 145">
            <a:extLst>
              <a:ext uri="{FF2B5EF4-FFF2-40B4-BE49-F238E27FC236}">
                <a16:creationId xmlns:a16="http://schemas.microsoft.com/office/drawing/2014/main" id="{946D2A50-E804-8D43-87E0-E49565DC3DE7}"/>
              </a:ext>
            </a:extLst>
          </p:cNvPr>
          <p:cNvSpPr/>
          <p:nvPr/>
        </p:nvSpPr>
        <p:spPr>
          <a:xfrm>
            <a:off x="4049058" y="192610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x68</a:t>
            </a:r>
          </a:p>
        </p:txBody>
      </p:sp>
      <p:sp>
        <p:nvSpPr>
          <p:cNvPr id="147" name="Rectangle 146">
            <a:extLst>
              <a:ext uri="{FF2B5EF4-FFF2-40B4-BE49-F238E27FC236}">
                <a16:creationId xmlns:a16="http://schemas.microsoft.com/office/drawing/2014/main" id="{07EA8ADD-3822-C94F-BAA7-BAD9ABB4F5F3}"/>
              </a:ext>
            </a:extLst>
          </p:cNvPr>
          <p:cNvSpPr/>
          <p:nvPr/>
        </p:nvSpPr>
        <p:spPr>
          <a:xfrm>
            <a:off x="3288187" y="192610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x69</a:t>
            </a:r>
          </a:p>
        </p:txBody>
      </p:sp>
      <p:sp>
        <p:nvSpPr>
          <p:cNvPr id="148" name="Rectangle 147">
            <a:extLst>
              <a:ext uri="{FF2B5EF4-FFF2-40B4-BE49-F238E27FC236}">
                <a16:creationId xmlns:a16="http://schemas.microsoft.com/office/drawing/2014/main" id="{EDD9718D-ECD5-D14D-B1B5-C3F04D119C2F}"/>
              </a:ext>
            </a:extLst>
          </p:cNvPr>
          <p:cNvSpPr/>
          <p:nvPr/>
        </p:nvSpPr>
        <p:spPr>
          <a:xfrm>
            <a:off x="2574206" y="192610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x80</a:t>
            </a:r>
          </a:p>
        </p:txBody>
      </p:sp>
      <p:sp>
        <p:nvSpPr>
          <p:cNvPr id="149" name="Rectangle 148">
            <a:extLst>
              <a:ext uri="{FF2B5EF4-FFF2-40B4-BE49-F238E27FC236}">
                <a16:creationId xmlns:a16="http://schemas.microsoft.com/office/drawing/2014/main" id="{60185140-1EFA-704E-B441-4CF3C072285B}"/>
              </a:ext>
            </a:extLst>
          </p:cNvPr>
          <p:cNvSpPr/>
          <p:nvPr/>
        </p:nvSpPr>
        <p:spPr>
          <a:xfrm>
            <a:off x="1813335" y="192610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x81</a:t>
            </a:r>
          </a:p>
        </p:txBody>
      </p:sp>
      <p:sp>
        <p:nvSpPr>
          <p:cNvPr id="150" name="Rectangle 149">
            <a:extLst>
              <a:ext uri="{FF2B5EF4-FFF2-40B4-BE49-F238E27FC236}">
                <a16:creationId xmlns:a16="http://schemas.microsoft.com/office/drawing/2014/main" id="{F8E9B0C4-2642-4244-BFB6-161FCF82466B}"/>
              </a:ext>
            </a:extLst>
          </p:cNvPr>
          <p:cNvSpPr/>
          <p:nvPr/>
        </p:nvSpPr>
        <p:spPr>
          <a:xfrm>
            <a:off x="1082270" y="192610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x84</a:t>
            </a:r>
          </a:p>
        </p:txBody>
      </p:sp>
      <p:sp>
        <p:nvSpPr>
          <p:cNvPr id="151" name="Rectangle 150">
            <a:extLst>
              <a:ext uri="{FF2B5EF4-FFF2-40B4-BE49-F238E27FC236}">
                <a16:creationId xmlns:a16="http://schemas.microsoft.com/office/drawing/2014/main" id="{76A8FDCF-536D-7342-AFA4-9690185BD6D9}"/>
              </a:ext>
            </a:extLst>
          </p:cNvPr>
          <p:cNvSpPr/>
          <p:nvPr/>
        </p:nvSpPr>
        <p:spPr>
          <a:xfrm>
            <a:off x="336361" y="1926103"/>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x85</a:t>
            </a:r>
          </a:p>
        </p:txBody>
      </p:sp>
      <p:sp>
        <p:nvSpPr>
          <p:cNvPr id="152" name="Rectangle 151">
            <a:extLst>
              <a:ext uri="{FF2B5EF4-FFF2-40B4-BE49-F238E27FC236}">
                <a16:creationId xmlns:a16="http://schemas.microsoft.com/office/drawing/2014/main" id="{B78FC74B-9499-A143-B07B-94D358E3102D}"/>
              </a:ext>
            </a:extLst>
          </p:cNvPr>
          <p:cNvSpPr/>
          <p:nvPr/>
        </p:nvSpPr>
        <p:spPr>
          <a:xfrm>
            <a:off x="4786253" y="1462119"/>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x66</a:t>
            </a:r>
          </a:p>
        </p:txBody>
      </p:sp>
      <p:sp>
        <p:nvSpPr>
          <p:cNvPr id="153" name="Rectangle 152">
            <a:extLst>
              <a:ext uri="{FF2B5EF4-FFF2-40B4-BE49-F238E27FC236}">
                <a16:creationId xmlns:a16="http://schemas.microsoft.com/office/drawing/2014/main" id="{DCDBBD8A-1817-4A43-A4EA-B2F76D40F456}"/>
              </a:ext>
            </a:extLst>
          </p:cNvPr>
          <p:cNvSpPr/>
          <p:nvPr/>
        </p:nvSpPr>
        <p:spPr>
          <a:xfrm>
            <a:off x="3288187" y="1462119"/>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x70</a:t>
            </a:r>
          </a:p>
        </p:txBody>
      </p:sp>
      <p:sp>
        <p:nvSpPr>
          <p:cNvPr id="154" name="Rectangle 153">
            <a:extLst>
              <a:ext uri="{FF2B5EF4-FFF2-40B4-BE49-F238E27FC236}">
                <a16:creationId xmlns:a16="http://schemas.microsoft.com/office/drawing/2014/main" id="{CA857385-644B-064C-9E7B-7B6551F78474}"/>
              </a:ext>
            </a:extLst>
          </p:cNvPr>
          <p:cNvSpPr/>
          <p:nvPr/>
        </p:nvSpPr>
        <p:spPr>
          <a:xfrm>
            <a:off x="1813335" y="1462119"/>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x82</a:t>
            </a:r>
          </a:p>
        </p:txBody>
      </p:sp>
      <p:sp>
        <p:nvSpPr>
          <p:cNvPr id="155" name="Rectangle 154">
            <a:extLst>
              <a:ext uri="{FF2B5EF4-FFF2-40B4-BE49-F238E27FC236}">
                <a16:creationId xmlns:a16="http://schemas.microsoft.com/office/drawing/2014/main" id="{DA3406BC-F499-BA4B-9A88-1BA797424DDB}"/>
              </a:ext>
            </a:extLst>
          </p:cNvPr>
          <p:cNvSpPr/>
          <p:nvPr/>
        </p:nvSpPr>
        <p:spPr>
          <a:xfrm>
            <a:off x="341081" y="1473740"/>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x86</a:t>
            </a:r>
          </a:p>
        </p:txBody>
      </p:sp>
      <p:sp>
        <p:nvSpPr>
          <p:cNvPr id="156" name="Rounded Rectangle 155">
            <a:extLst>
              <a:ext uri="{FF2B5EF4-FFF2-40B4-BE49-F238E27FC236}">
                <a16:creationId xmlns:a16="http://schemas.microsoft.com/office/drawing/2014/main" id="{4774D172-CBBC-2144-B726-8BD0981FE119}"/>
              </a:ext>
            </a:extLst>
          </p:cNvPr>
          <p:cNvSpPr/>
          <p:nvPr/>
        </p:nvSpPr>
        <p:spPr>
          <a:xfrm>
            <a:off x="171449" y="3576317"/>
            <a:ext cx="5937094" cy="1117080"/>
          </a:xfrm>
          <a:prstGeom prst="roundRect">
            <a:avLst/>
          </a:prstGeom>
          <a:solidFill>
            <a:srgbClr val="9437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VN 0</a:t>
            </a:r>
          </a:p>
        </p:txBody>
      </p:sp>
      <p:sp>
        <p:nvSpPr>
          <p:cNvPr id="157" name="Rounded Rectangle 156">
            <a:extLst>
              <a:ext uri="{FF2B5EF4-FFF2-40B4-BE49-F238E27FC236}">
                <a16:creationId xmlns:a16="http://schemas.microsoft.com/office/drawing/2014/main" id="{77E1F217-DDE8-8D44-9DC1-1D1E0860C956}"/>
              </a:ext>
            </a:extLst>
          </p:cNvPr>
          <p:cNvSpPr/>
          <p:nvPr/>
        </p:nvSpPr>
        <p:spPr>
          <a:xfrm>
            <a:off x="6130878" y="3578887"/>
            <a:ext cx="6013946" cy="1117080"/>
          </a:xfrm>
          <a:prstGeom prst="roundRect">
            <a:avLst/>
          </a:prstGeom>
          <a:solidFill>
            <a:srgbClr val="9437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VN 1</a:t>
            </a:r>
          </a:p>
        </p:txBody>
      </p:sp>
      <p:cxnSp>
        <p:nvCxnSpPr>
          <p:cNvPr id="158" name="Straight Arrow Connector 157">
            <a:extLst>
              <a:ext uri="{FF2B5EF4-FFF2-40B4-BE49-F238E27FC236}">
                <a16:creationId xmlns:a16="http://schemas.microsoft.com/office/drawing/2014/main" id="{06514FEE-A04C-EA47-BE83-63D2A35B41F4}"/>
              </a:ext>
            </a:extLst>
          </p:cNvPr>
          <p:cNvCxnSpPr/>
          <p:nvPr/>
        </p:nvCxnSpPr>
        <p:spPr>
          <a:xfrm rot="10800000" flipH="1">
            <a:off x="11258114" y="4299046"/>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1379EFB7-62D8-B14A-AB2B-2A023BF4C1DB}"/>
              </a:ext>
            </a:extLst>
          </p:cNvPr>
          <p:cNvCxnSpPr/>
          <p:nvPr/>
        </p:nvCxnSpPr>
        <p:spPr>
          <a:xfrm rot="10800000" flipH="1">
            <a:off x="9753749" y="4296149"/>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FF87A35E-1F70-CF40-A3EF-1DB248C9285F}"/>
              </a:ext>
            </a:extLst>
          </p:cNvPr>
          <p:cNvCxnSpPr/>
          <p:nvPr/>
        </p:nvCxnSpPr>
        <p:spPr>
          <a:xfrm rot="10800000" flipH="1">
            <a:off x="8235916" y="4294683"/>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279B48A6-436F-1C4D-BF68-46DDC8259F29}"/>
              </a:ext>
            </a:extLst>
          </p:cNvPr>
          <p:cNvCxnSpPr/>
          <p:nvPr/>
        </p:nvCxnSpPr>
        <p:spPr>
          <a:xfrm rot="10800000" flipH="1">
            <a:off x="6738174" y="4312298"/>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C0A84787-2D7D-0E4B-B8B2-6DAFCADCB196}"/>
              </a:ext>
            </a:extLst>
          </p:cNvPr>
          <p:cNvCxnSpPr/>
          <p:nvPr/>
        </p:nvCxnSpPr>
        <p:spPr>
          <a:xfrm rot="10800000" flipH="1">
            <a:off x="5236354" y="4325550"/>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89545E62-98DA-914F-B1BA-30DC561E39CC}"/>
              </a:ext>
            </a:extLst>
          </p:cNvPr>
          <p:cNvCxnSpPr/>
          <p:nvPr/>
        </p:nvCxnSpPr>
        <p:spPr>
          <a:xfrm rot="10800000" flipH="1">
            <a:off x="3736107" y="4313927"/>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829CFC52-3778-2847-AE46-38258C4703A5}"/>
              </a:ext>
            </a:extLst>
          </p:cNvPr>
          <p:cNvCxnSpPr/>
          <p:nvPr/>
        </p:nvCxnSpPr>
        <p:spPr>
          <a:xfrm rot="10800000" flipH="1">
            <a:off x="2261255" y="4313927"/>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1FDA881A-37A1-1A40-88CC-094105C8734C}"/>
              </a:ext>
            </a:extLst>
          </p:cNvPr>
          <p:cNvCxnSpPr/>
          <p:nvPr/>
        </p:nvCxnSpPr>
        <p:spPr>
          <a:xfrm rot="10800000" flipH="1">
            <a:off x="733301" y="4313927"/>
            <a:ext cx="27740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75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blinds(horizontal)">
                                      <p:cBhvr>
                                        <p:cTn id="7" dur="500"/>
                                        <p:tgtEl>
                                          <p:spTgt spid="1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blinds(horizontal)">
                                      <p:cBhvr>
                                        <p:cTn id="10" dur="500"/>
                                        <p:tgtEl>
                                          <p:spTgt spid="15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157"/>
                                        </p:tgtEl>
                                      </p:cBhvr>
                                    </p:animEffect>
                                    <p:set>
                                      <p:cBhvr>
                                        <p:cTn id="15" dur="1" fill="hold">
                                          <p:stCondLst>
                                            <p:cond delay="499"/>
                                          </p:stCondLst>
                                        </p:cTn>
                                        <p:tgtEl>
                                          <p:spTgt spid="157"/>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156"/>
                                        </p:tgtEl>
                                      </p:cBhvr>
                                    </p:animEffect>
                                    <p:set>
                                      <p:cBhvr>
                                        <p:cTn id="18" dur="1" fill="hold">
                                          <p:stCondLst>
                                            <p:cond delay="499"/>
                                          </p:stCondLst>
                                        </p:cTn>
                                        <p:tgtEl>
                                          <p:spTgt spid="15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0" nodeType="clickEffect">
                                  <p:stCondLst>
                                    <p:cond delay="0"/>
                                  </p:stCondLst>
                                  <p:childTnLst>
                                    <p:animMotion origin="layout" path="M 4.58333E-6 4.44444E-6 L -0.48138 0.2456 " pathEditMode="relative" rAng="0" ptsTypes="AA">
                                      <p:cBhvr>
                                        <p:cTn id="56" dur="2000" fill="hold"/>
                                        <p:tgtEl>
                                          <p:spTgt spid="143"/>
                                        </p:tgtEl>
                                        <p:attrNameLst>
                                          <p:attrName>ppt_x</p:attrName>
                                          <p:attrName>ppt_y</p:attrName>
                                        </p:attrNameLst>
                                      </p:cBhvr>
                                      <p:rCtr x="-24076" y="12269"/>
                                    </p:animMotion>
                                  </p:childTnLst>
                                </p:cTn>
                              </p:par>
                              <p:par>
                                <p:cTn id="57" presetID="0" presetClass="path" presetSubtype="0" accel="50000" decel="50000" fill="hold" grpId="0" nodeType="withEffect">
                                  <p:stCondLst>
                                    <p:cond delay="0"/>
                                  </p:stCondLst>
                                  <p:childTnLst>
                                    <p:animMotion origin="layout" path="M -0.00091 4.44444E-6 L -0.48098 0.24444 " pathEditMode="relative" rAng="0" ptsTypes="AA">
                                      <p:cBhvr>
                                        <p:cTn id="58" dur="2000" fill="hold"/>
                                        <p:tgtEl>
                                          <p:spTgt spid="142"/>
                                        </p:tgtEl>
                                        <p:attrNameLst>
                                          <p:attrName>ppt_x</p:attrName>
                                          <p:attrName>ppt_y</p:attrName>
                                        </p:attrNameLst>
                                      </p:cBhvr>
                                      <p:rCtr x="-24010" y="12222"/>
                                    </p:animMotion>
                                  </p:childTnLst>
                                </p:cTn>
                              </p:par>
                              <p:par>
                                <p:cTn id="59" presetID="0" presetClass="path" presetSubtype="0" accel="50000" decel="50000" fill="hold" grpId="0" nodeType="withEffect">
                                  <p:stCondLst>
                                    <p:cond delay="0"/>
                                  </p:stCondLst>
                                  <p:childTnLst>
                                    <p:animMotion origin="layout" path="M -2.29167E-6 2.96296E-6 L -0.47877 0.24537 " pathEditMode="relative" rAng="0" ptsTypes="AA">
                                      <p:cBhvr>
                                        <p:cTn id="60" dur="2000" fill="hold"/>
                                        <p:tgtEl>
                                          <p:spTgt spid="141"/>
                                        </p:tgtEl>
                                        <p:attrNameLst>
                                          <p:attrName>ppt_x</p:attrName>
                                          <p:attrName>ppt_y</p:attrName>
                                        </p:attrNameLst>
                                      </p:cBhvr>
                                      <p:rCtr x="-23945" y="12269"/>
                                    </p:animMotion>
                                  </p:childTnLst>
                                </p:cTn>
                              </p:par>
                              <p:par>
                                <p:cTn id="61" presetID="0" presetClass="path" presetSubtype="0" accel="50000" decel="50000" fill="hold" grpId="0" nodeType="withEffect">
                                  <p:stCondLst>
                                    <p:cond delay="0"/>
                                  </p:stCondLst>
                                  <p:childTnLst>
                                    <p:animMotion origin="layout" path="M -2.08333E-7 -2.59259E-6 L -0.4806 0.2456 " pathEditMode="relative" rAng="0" ptsTypes="AA">
                                      <p:cBhvr>
                                        <p:cTn id="62" dur="2000" fill="hold"/>
                                        <p:tgtEl>
                                          <p:spTgt spid="140"/>
                                        </p:tgtEl>
                                        <p:attrNameLst>
                                          <p:attrName>ppt_x</p:attrName>
                                          <p:attrName>ppt_y</p:attrName>
                                        </p:attrNameLst>
                                      </p:cBhvr>
                                      <p:rCtr x="-24036" y="12269"/>
                                    </p:animMotion>
                                  </p:childTnLst>
                                </p:cTn>
                              </p:par>
                              <p:par>
                                <p:cTn id="63" presetID="0" presetClass="path" presetSubtype="0" accel="50000" decel="50000" fill="hold" grpId="0" nodeType="withEffect">
                                  <p:stCondLst>
                                    <p:cond delay="0"/>
                                  </p:stCondLst>
                                  <p:childTnLst>
                                    <p:animMotion origin="layout" path="M 1.875E-6 1.48148E-6 L -0.4819 0.24514 " pathEditMode="relative" rAng="0" ptsTypes="AA">
                                      <p:cBhvr>
                                        <p:cTn id="64" dur="2000" fill="hold"/>
                                        <p:tgtEl>
                                          <p:spTgt spid="139"/>
                                        </p:tgtEl>
                                        <p:attrNameLst>
                                          <p:attrName>ppt_x</p:attrName>
                                          <p:attrName>ppt_y</p:attrName>
                                        </p:attrNameLst>
                                      </p:cBhvr>
                                      <p:rCtr x="-24102" y="12245"/>
                                    </p:animMotion>
                                  </p:childTnLst>
                                </p:cTn>
                              </p:par>
                              <p:par>
                                <p:cTn id="65" presetID="0" presetClass="path" presetSubtype="0" accel="50000" decel="50000" fill="hold" grpId="0" nodeType="withEffect">
                                  <p:stCondLst>
                                    <p:cond delay="0"/>
                                  </p:stCondLst>
                                  <p:childTnLst>
                                    <p:animMotion origin="layout" path="M 2.5E-6 2.96296E-6 L -0.48268 0.24514 " pathEditMode="relative" rAng="0" ptsTypes="AA">
                                      <p:cBhvr>
                                        <p:cTn id="66" dur="2000" fill="hold"/>
                                        <p:tgtEl>
                                          <p:spTgt spid="138"/>
                                        </p:tgtEl>
                                        <p:attrNameLst>
                                          <p:attrName>ppt_x</p:attrName>
                                          <p:attrName>ppt_y</p:attrName>
                                        </p:attrNameLst>
                                      </p:cBhvr>
                                      <p:rCtr x="-24141" y="12245"/>
                                    </p:animMotion>
                                  </p:childTnLst>
                                </p:cTn>
                              </p:par>
                              <p:par>
                                <p:cTn id="67" presetID="0" presetClass="path" presetSubtype="0" accel="50000" decel="50000" fill="hold" grpId="0" nodeType="withEffect">
                                  <p:stCondLst>
                                    <p:cond delay="0"/>
                                  </p:stCondLst>
                                  <p:childTnLst>
                                    <p:animMotion origin="layout" path="M 3.33333E-6 -1.48148E-6 L -0.48438 0.24468 " pathEditMode="relative" rAng="0" ptsTypes="AA">
                                      <p:cBhvr>
                                        <p:cTn id="68" dur="2000" fill="hold"/>
                                        <p:tgtEl>
                                          <p:spTgt spid="136"/>
                                        </p:tgtEl>
                                        <p:attrNameLst>
                                          <p:attrName>ppt_x</p:attrName>
                                          <p:attrName>ppt_y</p:attrName>
                                        </p:attrNameLst>
                                      </p:cBhvr>
                                      <p:rCtr x="-24219" y="12222"/>
                                    </p:animMotion>
                                  </p:childTnLst>
                                </p:cTn>
                              </p:par>
                              <p:par>
                                <p:cTn id="69" presetID="0" presetClass="path" presetSubtype="0" accel="50000" decel="50000" fill="hold" grpId="0" nodeType="withEffect">
                                  <p:stCondLst>
                                    <p:cond delay="0"/>
                                  </p:stCondLst>
                                  <p:childTnLst>
                                    <p:animMotion origin="layout" path="M 4.79167E-6 -1.11111E-6 L -0.48334 0.2456 " pathEditMode="relative" rAng="0" ptsTypes="AA">
                                      <p:cBhvr>
                                        <p:cTn id="70" dur="2000" fill="hold"/>
                                        <p:tgtEl>
                                          <p:spTgt spid="137"/>
                                        </p:tgtEl>
                                        <p:attrNameLst>
                                          <p:attrName>ppt_x</p:attrName>
                                          <p:attrName>ppt_y</p:attrName>
                                        </p:attrNameLst>
                                      </p:cBhvr>
                                      <p:rCtr x="-24167" y="12269"/>
                                    </p:animMotion>
                                  </p:childTnLst>
                                </p:cTn>
                              </p:par>
                              <p:par>
                                <p:cTn id="71" presetID="0" presetClass="path" presetSubtype="0" accel="50000" decel="50000" fill="hold" grpId="0" nodeType="withEffect">
                                  <p:stCondLst>
                                    <p:cond delay="0"/>
                                  </p:stCondLst>
                                  <p:childTnLst>
                                    <p:animMotion origin="layout" path="M -4.58333E-6 2.96296E-6 L 0.00808 0.24537 " pathEditMode="relative" rAng="0" ptsTypes="AA">
                                      <p:cBhvr>
                                        <p:cTn id="72" dur="2000" fill="hold"/>
                                        <p:tgtEl>
                                          <p:spTgt spid="62"/>
                                        </p:tgtEl>
                                        <p:attrNameLst>
                                          <p:attrName>ppt_x</p:attrName>
                                          <p:attrName>ppt_y</p:attrName>
                                        </p:attrNameLst>
                                      </p:cBhvr>
                                      <p:rCtr x="404" y="12269"/>
                                    </p:animMotion>
                                  </p:childTnLst>
                                </p:cTn>
                              </p:par>
                              <p:par>
                                <p:cTn id="73" presetID="0" presetClass="path" presetSubtype="0" accel="50000" decel="50000" fill="hold" grpId="0" nodeType="withEffect">
                                  <p:stCondLst>
                                    <p:cond delay="0"/>
                                  </p:stCondLst>
                                  <p:childTnLst>
                                    <p:animMotion origin="layout" path="M -3.54167E-6 -2.59259E-6 L 0.00743 0.24676 " pathEditMode="relative" rAng="0" ptsTypes="AA">
                                      <p:cBhvr>
                                        <p:cTn id="74" dur="2000" fill="hold"/>
                                        <p:tgtEl>
                                          <p:spTgt spid="61"/>
                                        </p:tgtEl>
                                        <p:attrNameLst>
                                          <p:attrName>ppt_x</p:attrName>
                                          <p:attrName>ppt_y</p:attrName>
                                        </p:attrNameLst>
                                      </p:cBhvr>
                                      <p:rCtr x="365" y="12338"/>
                                    </p:animMotion>
                                  </p:childTnLst>
                                </p:cTn>
                              </p:par>
                              <p:par>
                                <p:cTn id="75" presetID="0" presetClass="path" presetSubtype="0" accel="50000" decel="50000" fill="hold" grpId="0" nodeType="withEffect">
                                  <p:stCondLst>
                                    <p:cond delay="0"/>
                                  </p:stCondLst>
                                  <p:childTnLst>
                                    <p:animMotion origin="layout" path="M -2.5E-6 2.96296E-6 L 0.00651 0.24537 " pathEditMode="relative" rAng="0" ptsTypes="AA">
                                      <p:cBhvr>
                                        <p:cTn id="76" dur="2000" fill="hold"/>
                                        <p:tgtEl>
                                          <p:spTgt spid="59"/>
                                        </p:tgtEl>
                                        <p:attrNameLst>
                                          <p:attrName>ppt_x</p:attrName>
                                          <p:attrName>ppt_y</p:attrName>
                                        </p:attrNameLst>
                                      </p:cBhvr>
                                      <p:rCtr x="326" y="12269"/>
                                    </p:animMotion>
                                  </p:childTnLst>
                                </p:cTn>
                              </p:par>
                              <p:par>
                                <p:cTn id="77" presetID="0" presetClass="path" presetSubtype="0" accel="50000" decel="50000" fill="hold" grpId="0" nodeType="withEffect">
                                  <p:stCondLst>
                                    <p:cond delay="0"/>
                                  </p:stCondLst>
                                  <p:childTnLst>
                                    <p:animMotion origin="layout" path="M -6.25E-7 2.96296E-6 L 0.00716 0.24537 " pathEditMode="relative" rAng="0" ptsTypes="AA">
                                      <p:cBhvr>
                                        <p:cTn id="78" dur="2000" fill="hold"/>
                                        <p:tgtEl>
                                          <p:spTgt spid="60"/>
                                        </p:tgtEl>
                                        <p:attrNameLst>
                                          <p:attrName>ppt_x</p:attrName>
                                          <p:attrName>ppt_y</p:attrName>
                                        </p:attrNameLst>
                                      </p:cBhvr>
                                      <p:rCtr x="352" y="12269"/>
                                    </p:animMotion>
                                  </p:childTnLst>
                                </p:cTn>
                              </p:par>
                              <p:par>
                                <p:cTn id="79" presetID="0" presetClass="path" presetSubtype="0" accel="50000" decel="50000" fill="hold" grpId="0" nodeType="withEffect">
                                  <p:stCondLst>
                                    <p:cond delay="0"/>
                                  </p:stCondLst>
                                  <p:childTnLst>
                                    <p:animMotion origin="layout" path="M 1.04167E-6 2.96296E-6 L 0.00742 0.24537 " pathEditMode="relative" rAng="0" ptsTypes="AA">
                                      <p:cBhvr>
                                        <p:cTn id="80" dur="2000" fill="hold"/>
                                        <p:tgtEl>
                                          <p:spTgt spid="66"/>
                                        </p:tgtEl>
                                        <p:attrNameLst>
                                          <p:attrName>ppt_x</p:attrName>
                                          <p:attrName>ppt_y</p:attrName>
                                        </p:attrNameLst>
                                      </p:cBhvr>
                                      <p:rCtr x="365" y="12269"/>
                                    </p:animMotion>
                                  </p:childTnLst>
                                </p:cTn>
                              </p:par>
                              <p:par>
                                <p:cTn id="81" presetID="0" presetClass="path" presetSubtype="0" accel="50000" decel="50000" fill="hold" grpId="0" nodeType="withEffect">
                                  <p:stCondLst>
                                    <p:cond delay="0"/>
                                  </p:stCondLst>
                                  <p:childTnLst>
                                    <p:animMotion origin="layout" path="M 2.5E-6 2.96296E-6 L 0.00703 0.24537 " pathEditMode="relative" rAng="0" ptsTypes="AA">
                                      <p:cBhvr>
                                        <p:cTn id="82" dur="2000" fill="hold"/>
                                        <p:tgtEl>
                                          <p:spTgt spid="64"/>
                                        </p:tgtEl>
                                        <p:attrNameLst>
                                          <p:attrName>ppt_x</p:attrName>
                                          <p:attrName>ppt_y</p:attrName>
                                        </p:attrNameLst>
                                      </p:cBhvr>
                                      <p:rCtr x="352" y="12269"/>
                                    </p:animMotion>
                                  </p:childTnLst>
                                </p:cTn>
                              </p:par>
                              <p:par>
                                <p:cTn id="83" presetID="0" presetClass="path" presetSubtype="0" accel="50000" decel="50000" fill="hold" grpId="0" nodeType="withEffect">
                                  <p:stCondLst>
                                    <p:cond delay="0"/>
                                  </p:stCondLst>
                                  <p:childTnLst>
                                    <p:animMotion origin="layout" path="M 4.16667E-6 2.96296E-6 L 0.0069 0.24537 " pathEditMode="relative" rAng="0" ptsTypes="AA">
                                      <p:cBhvr>
                                        <p:cTn id="84" dur="2000" fill="hold"/>
                                        <p:tgtEl>
                                          <p:spTgt spid="65"/>
                                        </p:tgtEl>
                                        <p:attrNameLst>
                                          <p:attrName>ppt_x</p:attrName>
                                          <p:attrName>ppt_y</p:attrName>
                                        </p:attrNameLst>
                                      </p:cBhvr>
                                      <p:rCtr x="339" y="12269"/>
                                    </p:animMotion>
                                  </p:childTnLst>
                                </p:cTn>
                              </p:par>
                              <p:par>
                                <p:cTn id="85" presetID="0" presetClass="path" presetSubtype="0" accel="50000" decel="50000" fill="hold" grpId="0" nodeType="withEffect">
                                  <p:stCondLst>
                                    <p:cond delay="0"/>
                                  </p:stCondLst>
                                  <p:childTnLst>
                                    <p:animMotion origin="layout" path="M -4.79167E-6 2.96296E-6 L 0.00782 0.2449 " pathEditMode="relative" rAng="0" ptsTypes="AA">
                                      <p:cBhvr>
                                        <p:cTn id="86" dur="2000" fill="hold"/>
                                        <p:tgtEl>
                                          <p:spTgt spid="63"/>
                                        </p:tgtEl>
                                        <p:attrNameLst>
                                          <p:attrName>ppt_x</p:attrName>
                                          <p:attrName>ppt_y</p:attrName>
                                        </p:attrNameLst>
                                      </p:cBhvr>
                                      <p:rCtr x="391" y="12245"/>
                                    </p:animMotion>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1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1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1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1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1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1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1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1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0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0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0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02"/>
                                        </p:tgtEl>
                                        <p:attrNameLst>
                                          <p:attrName>style.visibility</p:attrName>
                                        </p:attrNameLst>
                                      </p:cBhvr>
                                      <p:to>
                                        <p:strVal val="visible"/>
                                      </p:to>
                                    </p:set>
                                  </p:childTnLst>
                                </p:cTn>
                              </p:par>
                              <p:par>
                                <p:cTn id="121" presetID="1" presetClass="exit" presetSubtype="0" fill="hold" nodeType="withEffect">
                                  <p:stCondLst>
                                    <p:cond delay="0"/>
                                  </p:stCondLst>
                                  <p:childTnLst>
                                    <p:set>
                                      <p:cBhvr>
                                        <p:cTn id="122" dur="1" fill="hold">
                                          <p:stCondLst>
                                            <p:cond delay="0"/>
                                          </p:stCondLst>
                                        </p:cTn>
                                        <p:tgtEl>
                                          <p:spTgt spid="81"/>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80"/>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79"/>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78"/>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77"/>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76"/>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75"/>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74"/>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73"/>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7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71"/>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70"/>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69"/>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68"/>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9"/>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67"/>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0" presetClass="path" presetSubtype="0" accel="50000" decel="50000" fill="hold" grpId="0" nodeType="clickEffect">
                                  <p:stCondLst>
                                    <p:cond delay="0"/>
                                  </p:stCondLst>
                                  <p:childTnLst>
                                    <p:animMotion origin="layout" path="M -4.16667E-6 -3.7037E-7 L -0.01119 0.31204 " pathEditMode="relative" rAng="0" ptsTypes="AA">
                                      <p:cBhvr>
                                        <p:cTn id="156" dur="2000" fill="hold"/>
                                        <p:tgtEl>
                                          <p:spTgt spid="151"/>
                                        </p:tgtEl>
                                        <p:attrNameLst>
                                          <p:attrName>ppt_x</p:attrName>
                                          <p:attrName>ppt_y</p:attrName>
                                        </p:attrNameLst>
                                      </p:cBhvr>
                                      <p:rCtr x="-560" y="15602"/>
                                    </p:animMotion>
                                  </p:childTnLst>
                                </p:cTn>
                              </p:par>
                              <p:par>
                                <p:cTn id="157" presetID="0" presetClass="path" presetSubtype="0" accel="50000" decel="50000" fill="hold" grpId="0" nodeType="withEffect">
                                  <p:stCondLst>
                                    <p:cond delay="0"/>
                                  </p:stCondLst>
                                  <p:childTnLst>
                                    <p:animMotion origin="layout" path="M -2.08333E-6 -3.7037E-7 L -0.00976 0.31088 " pathEditMode="relative" rAng="0" ptsTypes="AA">
                                      <p:cBhvr>
                                        <p:cTn id="158" dur="2000" fill="hold"/>
                                        <p:tgtEl>
                                          <p:spTgt spid="150"/>
                                        </p:tgtEl>
                                        <p:attrNameLst>
                                          <p:attrName>ppt_x</p:attrName>
                                          <p:attrName>ppt_y</p:attrName>
                                        </p:attrNameLst>
                                      </p:cBhvr>
                                      <p:rCtr x="-495" y="15532"/>
                                    </p:animMotion>
                                  </p:childTnLst>
                                </p:cTn>
                              </p:par>
                              <p:par>
                                <p:cTn id="159" presetID="0" presetClass="path" presetSubtype="0" accel="50000" decel="50000" fill="hold" grpId="0" nodeType="withEffect">
                                  <p:stCondLst>
                                    <p:cond delay="0"/>
                                  </p:stCondLst>
                                  <p:childTnLst>
                                    <p:animMotion origin="layout" path="M 2.08333E-6 -3.7037E-7 L -0.00794 0.31204 " pathEditMode="relative" rAng="0" ptsTypes="AA">
                                      <p:cBhvr>
                                        <p:cTn id="160" dur="2000" fill="hold"/>
                                        <p:tgtEl>
                                          <p:spTgt spid="149"/>
                                        </p:tgtEl>
                                        <p:attrNameLst>
                                          <p:attrName>ppt_x</p:attrName>
                                          <p:attrName>ppt_y</p:attrName>
                                        </p:attrNameLst>
                                      </p:cBhvr>
                                      <p:rCtr x="-404" y="15602"/>
                                    </p:animMotion>
                                  </p:childTnLst>
                                </p:cTn>
                              </p:par>
                              <p:par>
                                <p:cTn id="161" presetID="0" presetClass="path" presetSubtype="0" accel="50000" decel="50000" fill="hold" grpId="0" nodeType="withEffect">
                                  <p:stCondLst>
                                    <p:cond delay="0"/>
                                  </p:stCondLst>
                                  <p:childTnLst>
                                    <p:animMotion origin="layout" path="M 2.08333E-6 -3.7037E-7 L -0.00834 0.31204 " pathEditMode="relative" rAng="0" ptsTypes="AA">
                                      <p:cBhvr>
                                        <p:cTn id="162" dur="2000" fill="hold"/>
                                        <p:tgtEl>
                                          <p:spTgt spid="148"/>
                                        </p:tgtEl>
                                        <p:attrNameLst>
                                          <p:attrName>ppt_x</p:attrName>
                                          <p:attrName>ppt_y</p:attrName>
                                        </p:attrNameLst>
                                      </p:cBhvr>
                                      <p:rCtr x="-417" y="15602"/>
                                    </p:animMotion>
                                  </p:childTnLst>
                                </p:cTn>
                              </p:par>
                              <p:par>
                                <p:cTn id="163" presetID="0" presetClass="path" presetSubtype="0" accel="50000" decel="50000" fill="hold" grpId="0" nodeType="withEffect">
                                  <p:stCondLst>
                                    <p:cond delay="0"/>
                                  </p:stCondLst>
                                  <p:childTnLst>
                                    <p:animMotion origin="layout" path="M -1.45833E-6 -3.7037E-7 L -0.00794 0.31204 " pathEditMode="relative" rAng="0" ptsTypes="AA">
                                      <p:cBhvr>
                                        <p:cTn id="164" dur="2000" fill="hold"/>
                                        <p:tgtEl>
                                          <p:spTgt spid="147"/>
                                        </p:tgtEl>
                                        <p:attrNameLst>
                                          <p:attrName>ppt_x</p:attrName>
                                          <p:attrName>ppt_y</p:attrName>
                                        </p:attrNameLst>
                                      </p:cBhvr>
                                      <p:rCtr x="-404" y="15602"/>
                                    </p:animMotion>
                                  </p:childTnLst>
                                </p:cTn>
                              </p:par>
                              <p:par>
                                <p:cTn id="165" presetID="0" presetClass="path" presetSubtype="0" accel="50000" decel="50000" fill="hold" grpId="0" nodeType="withEffect">
                                  <p:stCondLst>
                                    <p:cond delay="0"/>
                                  </p:stCondLst>
                                  <p:childTnLst>
                                    <p:animMotion origin="layout" path="M -1.45833E-6 -3.7037E-7 L -0.00833 0.31204 " pathEditMode="relative" rAng="0" ptsTypes="AA">
                                      <p:cBhvr>
                                        <p:cTn id="166" dur="2000" fill="hold"/>
                                        <p:tgtEl>
                                          <p:spTgt spid="146"/>
                                        </p:tgtEl>
                                        <p:attrNameLst>
                                          <p:attrName>ppt_x</p:attrName>
                                          <p:attrName>ppt_y</p:attrName>
                                        </p:attrNameLst>
                                      </p:cBhvr>
                                      <p:rCtr x="-417" y="15602"/>
                                    </p:animMotion>
                                  </p:childTnLst>
                                </p:cTn>
                              </p:par>
                              <p:par>
                                <p:cTn id="167" presetID="0" presetClass="path" presetSubtype="0" accel="50000" decel="50000" fill="hold" grpId="0" nodeType="withEffect">
                                  <p:stCondLst>
                                    <p:cond delay="0"/>
                                  </p:stCondLst>
                                  <p:childTnLst>
                                    <p:animMotion origin="layout" path="M 1.875E-6 -4.44444E-6 L -0.00925 0.31297 " pathEditMode="relative" rAng="0" ptsTypes="AA">
                                      <p:cBhvr>
                                        <p:cTn id="168" dur="2000" fill="hold"/>
                                        <p:tgtEl>
                                          <p:spTgt spid="145"/>
                                        </p:tgtEl>
                                        <p:attrNameLst>
                                          <p:attrName>ppt_x</p:attrName>
                                          <p:attrName>ppt_y</p:attrName>
                                        </p:attrNameLst>
                                      </p:cBhvr>
                                      <p:rCtr x="-469" y="15648"/>
                                    </p:animMotion>
                                  </p:childTnLst>
                                </p:cTn>
                              </p:par>
                              <p:par>
                                <p:cTn id="169" presetID="0" presetClass="path" presetSubtype="0" accel="50000" decel="50000" fill="hold" grpId="0" nodeType="withEffect">
                                  <p:stCondLst>
                                    <p:cond delay="0"/>
                                  </p:stCondLst>
                                  <p:childTnLst>
                                    <p:animMotion origin="layout" path="M 2.91667E-6 -4.44444E-6 L -0.00886 0.31297 " pathEditMode="relative" rAng="0" ptsTypes="AA">
                                      <p:cBhvr>
                                        <p:cTn id="170" dur="2000" fill="hold"/>
                                        <p:tgtEl>
                                          <p:spTgt spid="144"/>
                                        </p:tgtEl>
                                        <p:attrNameLst>
                                          <p:attrName>ppt_x</p:attrName>
                                          <p:attrName>ppt_y</p:attrName>
                                        </p:attrNameLst>
                                      </p:cBhvr>
                                      <p:rCtr x="-443" y="15648"/>
                                    </p:animMotion>
                                  </p:childTnLst>
                                </p:cTn>
                              </p:par>
                              <p:par>
                                <p:cTn id="171" presetID="0" presetClass="path" presetSubtype="0" accel="50000" decel="50000" fill="hold" grpId="0" nodeType="withEffect">
                                  <p:stCondLst>
                                    <p:cond delay="0"/>
                                  </p:stCondLst>
                                  <p:childTnLst>
                                    <p:animMotion origin="layout" path="M -4.375E-6 -4.44444E-6 L -0.00794 0.31297 " pathEditMode="relative" rAng="0" ptsTypes="AA">
                                      <p:cBhvr>
                                        <p:cTn id="172" dur="2000" fill="hold"/>
                                        <p:tgtEl>
                                          <p:spTgt spid="91"/>
                                        </p:tgtEl>
                                        <p:attrNameLst>
                                          <p:attrName>ppt_x</p:attrName>
                                          <p:attrName>ppt_y</p:attrName>
                                        </p:attrNameLst>
                                      </p:cBhvr>
                                      <p:rCtr x="-404" y="15648"/>
                                    </p:animMotion>
                                  </p:childTnLst>
                                </p:cTn>
                              </p:par>
                              <p:par>
                                <p:cTn id="173" presetID="0" presetClass="path" presetSubtype="0" accel="50000" decel="50000" fill="hold" grpId="0" nodeType="withEffect">
                                  <p:stCondLst>
                                    <p:cond delay="0"/>
                                  </p:stCondLst>
                                  <p:childTnLst>
                                    <p:animMotion origin="layout" path="M -3.54167E-6 -3.7037E-7 L -0.00911 0.31204 " pathEditMode="relative" rAng="0" ptsTypes="AA">
                                      <p:cBhvr>
                                        <p:cTn id="174" dur="2000" fill="hold"/>
                                        <p:tgtEl>
                                          <p:spTgt spid="90"/>
                                        </p:tgtEl>
                                        <p:attrNameLst>
                                          <p:attrName>ppt_x</p:attrName>
                                          <p:attrName>ppt_y</p:attrName>
                                        </p:attrNameLst>
                                      </p:cBhvr>
                                      <p:rCtr x="-456" y="15602"/>
                                    </p:animMotion>
                                  </p:childTnLst>
                                </p:cTn>
                              </p:par>
                              <p:par>
                                <p:cTn id="175" presetID="0" presetClass="path" presetSubtype="0" accel="50000" decel="50000" fill="hold" grpId="0" nodeType="withEffect">
                                  <p:stCondLst>
                                    <p:cond delay="0"/>
                                  </p:stCondLst>
                                  <p:childTnLst>
                                    <p:animMotion origin="layout" path="M -2.5E-6 -4.44444E-6 L -0.00872 0.31297 " pathEditMode="relative" rAng="0" ptsTypes="AA">
                                      <p:cBhvr>
                                        <p:cTn id="176" dur="2000" fill="hold"/>
                                        <p:tgtEl>
                                          <p:spTgt spid="87"/>
                                        </p:tgtEl>
                                        <p:attrNameLst>
                                          <p:attrName>ppt_x</p:attrName>
                                          <p:attrName>ppt_y</p:attrName>
                                        </p:attrNameLst>
                                      </p:cBhvr>
                                      <p:rCtr x="-443" y="15648"/>
                                    </p:animMotion>
                                  </p:childTnLst>
                                </p:cTn>
                              </p:par>
                              <p:par>
                                <p:cTn id="177" presetID="0" presetClass="path" presetSubtype="0" accel="50000" decel="50000" fill="hold" grpId="0" nodeType="withEffect">
                                  <p:stCondLst>
                                    <p:cond delay="0"/>
                                  </p:stCondLst>
                                  <p:childTnLst>
                                    <p:animMotion origin="layout" path="M -6.25E-7 5.55112E-17 L -0.00846 0.31366 " pathEditMode="relative" rAng="0" ptsTypes="AA">
                                      <p:cBhvr>
                                        <p:cTn id="178" dur="2000" fill="hold"/>
                                        <p:tgtEl>
                                          <p:spTgt spid="86"/>
                                        </p:tgtEl>
                                        <p:attrNameLst>
                                          <p:attrName>ppt_x</p:attrName>
                                          <p:attrName>ppt_y</p:attrName>
                                        </p:attrNameLst>
                                      </p:cBhvr>
                                      <p:rCtr x="-430" y="15671"/>
                                    </p:animMotion>
                                  </p:childTnLst>
                                </p:cTn>
                              </p:par>
                              <p:par>
                                <p:cTn id="179" presetID="0" presetClass="path" presetSubtype="0" accel="50000" decel="50000" fill="hold" grpId="0" nodeType="withEffect">
                                  <p:stCondLst>
                                    <p:cond delay="0"/>
                                  </p:stCondLst>
                                  <p:childTnLst>
                                    <p:animMotion origin="layout" path="M 1.04167E-6 -4.44444E-6 L -0.00925 0.31135 " pathEditMode="relative" rAng="0" ptsTypes="AA">
                                      <p:cBhvr>
                                        <p:cTn id="180" dur="2000" fill="hold"/>
                                        <p:tgtEl>
                                          <p:spTgt spid="85"/>
                                        </p:tgtEl>
                                        <p:attrNameLst>
                                          <p:attrName>ppt_x</p:attrName>
                                          <p:attrName>ppt_y</p:attrName>
                                        </p:attrNameLst>
                                      </p:cBhvr>
                                      <p:rCtr x="-469" y="15556"/>
                                    </p:animMotion>
                                  </p:childTnLst>
                                </p:cTn>
                              </p:par>
                              <p:par>
                                <p:cTn id="181" presetID="0" presetClass="path" presetSubtype="0" accel="50000" decel="50000" fill="hold" grpId="0" nodeType="withEffect">
                                  <p:stCondLst>
                                    <p:cond delay="0"/>
                                  </p:stCondLst>
                                  <p:childTnLst>
                                    <p:animMotion origin="layout" path="M 2.5E-6 -4.44444E-6 L -0.00834 0.31297 " pathEditMode="relative" rAng="0" ptsTypes="AA">
                                      <p:cBhvr>
                                        <p:cTn id="182" dur="2000" fill="hold"/>
                                        <p:tgtEl>
                                          <p:spTgt spid="84"/>
                                        </p:tgtEl>
                                        <p:attrNameLst>
                                          <p:attrName>ppt_x</p:attrName>
                                          <p:attrName>ppt_y</p:attrName>
                                        </p:attrNameLst>
                                      </p:cBhvr>
                                      <p:rCtr x="-417" y="15648"/>
                                    </p:animMotion>
                                  </p:childTnLst>
                                </p:cTn>
                              </p:par>
                              <p:par>
                                <p:cTn id="183" presetID="0" presetClass="path" presetSubtype="0" accel="50000" decel="50000" fill="hold" grpId="0" nodeType="withEffect">
                                  <p:stCondLst>
                                    <p:cond delay="0"/>
                                  </p:stCondLst>
                                  <p:childTnLst>
                                    <p:animMotion origin="layout" path="M 3.95833E-6 -4.44444E-6 L -0.00938 0.31297 " pathEditMode="relative" rAng="0" ptsTypes="AA">
                                      <p:cBhvr>
                                        <p:cTn id="184" dur="2000" fill="hold"/>
                                        <p:tgtEl>
                                          <p:spTgt spid="83"/>
                                        </p:tgtEl>
                                        <p:attrNameLst>
                                          <p:attrName>ppt_x</p:attrName>
                                          <p:attrName>ppt_y</p:attrName>
                                        </p:attrNameLst>
                                      </p:cBhvr>
                                      <p:rCtr x="-469" y="15648"/>
                                    </p:animMotion>
                                  </p:childTnLst>
                                </p:cTn>
                              </p:par>
                              <p:par>
                                <p:cTn id="185" presetID="0" presetClass="path" presetSubtype="0" accel="50000" decel="50000" fill="hold" grpId="0" nodeType="withEffect">
                                  <p:stCondLst>
                                    <p:cond delay="0"/>
                                  </p:stCondLst>
                                  <p:childTnLst>
                                    <p:animMotion origin="layout" path="M 4.79167E-6 -4.44444E-6 L -0.0086 0.3125 " pathEditMode="relative" rAng="0" ptsTypes="AA">
                                      <p:cBhvr>
                                        <p:cTn id="186" dur="2000" fill="hold"/>
                                        <p:tgtEl>
                                          <p:spTgt spid="82"/>
                                        </p:tgtEl>
                                        <p:attrNameLst>
                                          <p:attrName>ppt_x</p:attrName>
                                          <p:attrName>ppt_y</p:attrName>
                                        </p:attrNameLst>
                                      </p:cBhvr>
                                      <p:rCtr x="-430" y="15625"/>
                                    </p:animMotion>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133"/>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132"/>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31"/>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130"/>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29"/>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28"/>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27"/>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126"/>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125"/>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124"/>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123"/>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22"/>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121"/>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20"/>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19"/>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18"/>
                                        </p:tgtEl>
                                        <p:attrNameLst>
                                          <p:attrName>style.visibility</p:attrName>
                                        </p:attrNameLst>
                                      </p:cBhvr>
                                      <p:to>
                                        <p:strVal val="visible"/>
                                      </p:to>
                                    </p:set>
                                  </p:childTnLst>
                                </p:cTn>
                              </p:par>
                              <p:par>
                                <p:cTn id="221" presetID="12" presetClass="entr" presetSubtype="1" fill="hold" grpId="0" nodeType="withEffect">
                                  <p:stCondLst>
                                    <p:cond delay="0"/>
                                  </p:stCondLst>
                                  <p:childTnLst>
                                    <p:set>
                                      <p:cBhvr>
                                        <p:cTn id="222" dur="1" fill="hold">
                                          <p:stCondLst>
                                            <p:cond delay="0"/>
                                          </p:stCondLst>
                                        </p:cTn>
                                        <p:tgtEl>
                                          <p:spTgt spid="134"/>
                                        </p:tgtEl>
                                        <p:attrNameLst>
                                          <p:attrName>style.visibility</p:attrName>
                                        </p:attrNameLst>
                                      </p:cBhvr>
                                      <p:to>
                                        <p:strVal val="visible"/>
                                      </p:to>
                                    </p:set>
                                    <p:anim calcmode="lin" valueType="num">
                                      <p:cBhvr additive="base">
                                        <p:cTn id="223" dur="500"/>
                                        <p:tgtEl>
                                          <p:spTgt spid="134"/>
                                        </p:tgtEl>
                                        <p:attrNameLst>
                                          <p:attrName>ppt_y</p:attrName>
                                        </p:attrNameLst>
                                      </p:cBhvr>
                                      <p:tavLst>
                                        <p:tav tm="0">
                                          <p:val>
                                            <p:strVal val="#ppt_y-#ppt_h*1.125000"/>
                                          </p:val>
                                        </p:tav>
                                        <p:tav tm="100000">
                                          <p:val>
                                            <p:strVal val="#ppt_y"/>
                                          </p:val>
                                        </p:tav>
                                      </p:tavLst>
                                    </p:anim>
                                    <p:animEffect transition="in" filter="wipe(down)">
                                      <p:cBhvr>
                                        <p:cTn id="224" dur="500"/>
                                        <p:tgtEl>
                                          <p:spTgt spid="134"/>
                                        </p:tgtEl>
                                      </p:cBhvr>
                                    </p:animEffect>
                                  </p:childTnLst>
                                </p:cTn>
                              </p:par>
                              <p:par>
                                <p:cTn id="225" presetID="12" presetClass="entr" presetSubtype="1" fill="hold" grpId="0" nodeType="withEffect">
                                  <p:stCondLst>
                                    <p:cond delay="0"/>
                                  </p:stCondLst>
                                  <p:childTnLst>
                                    <p:set>
                                      <p:cBhvr>
                                        <p:cTn id="226" dur="1" fill="hold">
                                          <p:stCondLst>
                                            <p:cond delay="0"/>
                                          </p:stCondLst>
                                        </p:cTn>
                                        <p:tgtEl>
                                          <p:spTgt spid="135"/>
                                        </p:tgtEl>
                                        <p:attrNameLst>
                                          <p:attrName>style.visibility</p:attrName>
                                        </p:attrNameLst>
                                      </p:cBhvr>
                                      <p:to>
                                        <p:strVal val="visible"/>
                                      </p:to>
                                    </p:set>
                                    <p:anim calcmode="lin" valueType="num">
                                      <p:cBhvr additive="base">
                                        <p:cTn id="227" dur="500"/>
                                        <p:tgtEl>
                                          <p:spTgt spid="135"/>
                                        </p:tgtEl>
                                        <p:attrNameLst>
                                          <p:attrName>ppt_y</p:attrName>
                                        </p:attrNameLst>
                                      </p:cBhvr>
                                      <p:tavLst>
                                        <p:tav tm="0">
                                          <p:val>
                                            <p:strVal val="#ppt_y-#ppt_h*1.125000"/>
                                          </p:val>
                                        </p:tav>
                                        <p:tav tm="100000">
                                          <p:val>
                                            <p:strVal val="#ppt_y"/>
                                          </p:val>
                                        </p:tav>
                                      </p:tavLst>
                                    </p:anim>
                                    <p:animEffect transition="in" filter="wipe(down)">
                                      <p:cBhvr>
                                        <p:cTn id="228" dur="500"/>
                                        <p:tgtEl>
                                          <p:spTgt spid="135"/>
                                        </p:tgtEl>
                                      </p:cBhvr>
                                    </p:animEffect>
                                  </p:childTnLst>
                                </p:cTn>
                              </p:par>
                            </p:childTnLst>
                          </p:cTn>
                        </p:par>
                      </p:childTnLst>
                    </p:cTn>
                  </p:par>
                  <p:par>
                    <p:cTn id="229" fill="hold">
                      <p:stCondLst>
                        <p:cond delay="indefinite"/>
                      </p:stCondLst>
                      <p:childTnLst>
                        <p:par>
                          <p:cTn id="230" fill="hold">
                            <p:stCondLst>
                              <p:cond delay="0"/>
                            </p:stCondLst>
                            <p:childTnLst>
                              <p:par>
                                <p:cTn id="231" presetID="3" presetClass="exit" presetSubtype="10" fill="hold" nodeType="clickEffect">
                                  <p:stCondLst>
                                    <p:cond delay="0"/>
                                  </p:stCondLst>
                                  <p:childTnLst>
                                    <p:animEffect transition="out" filter="blinds(horizontal)">
                                      <p:cBhvr>
                                        <p:cTn id="232" dur="500"/>
                                        <p:tgtEl>
                                          <p:spTgt spid="116"/>
                                        </p:tgtEl>
                                      </p:cBhvr>
                                    </p:animEffect>
                                    <p:set>
                                      <p:cBhvr>
                                        <p:cTn id="233" dur="1" fill="hold">
                                          <p:stCondLst>
                                            <p:cond delay="499"/>
                                          </p:stCondLst>
                                        </p:cTn>
                                        <p:tgtEl>
                                          <p:spTgt spid="116"/>
                                        </p:tgtEl>
                                        <p:attrNameLst>
                                          <p:attrName>style.visibility</p:attrName>
                                        </p:attrNameLst>
                                      </p:cBhvr>
                                      <p:to>
                                        <p:strVal val="hidden"/>
                                      </p:to>
                                    </p:set>
                                  </p:childTnLst>
                                </p:cTn>
                              </p:par>
                              <p:par>
                                <p:cTn id="234" presetID="3" presetClass="exit" presetSubtype="10" fill="hold" nodeType="withEffect">
                                  <p:stCondLst>
                                    <p:cond delay="0"/>
                                  </p:stCondLst>
                                  <p:childTnLst>
                                    <p:animEffect transition="out" filter="blinds(horizontal)">
                                      <p:cBhvr>
                                        <p:cTn id="235" dur="500"/>
                                        <p:tgtEl>
                                          <p:spTgt spid="114"/>
                                        </p:tgtEl>
                                      </p:cBhvr>
                                    </p:animEffect>
                                    <p:set>
                                      <p:cBhvr>
                                        <p:cTn id="236" dur="1" fill="hold">
                                          <p:stCondLst>
                                            <p:cond delay="499"/>
                                          </p:stCondLst>
                                        </p:cTn>
                                        <p:tgtEl>
                                          <p:spTgt spid="114"/>
                                        </p:tgtEl>
                                        <p:attrNameLst>
                                          <p:attrName>style.visibility</p:attrName>
                                        </p:attrNameLst>
                                      </p:cBhvr>
                                      <p:to>
                                        <p:strVal val="hidden"/>
                                      </p:to>
                                    </p:set>
                                  </p:childTnLst>
                                </p:cTn>
                              </p:par>
                              <p:par>
                                <p:cTn id="237" presetID="3" presetClass="exit" presetSubtype="10" fill="hold" nodeType="withEffect">
                                  <p:stCondLst>
                                    <p:cond delay="0"/>
                                  </p:stCondLst>
                                  <p:childTnLst>
                                    <p:animEffect transition="out" filter="blinds(horizontal)">
                                      <p:cBhvr>
                                        <p:cTn id="238" dur="500"/>
                                        <p:tgtEl>
                                          <p:spTgt spid="111"/>
                                        </p:tgtEl>
                                      </p:cBhvr>
                                    </p:animEffect>
                                    <p:set>
                                      <p:cBhvr>
                                        <p:cTn id="239" dur="1" fill="hold">
                                          <p:stCondLst>
                                            <p:cond delay="499"/>
                                          </p:stCondLst>
                                        </p:cTn>
                                        <p:tgtEl>
                                          <p:spTgt spid="111"/>
                                        </p:tgtEl>
                                        <p:attrNameLst>
                                          <p:attrName>style.visibility</p:attrName>
                                        </p:attrNameLst>
                                      </p:cBhvr>
                                      <p:to>
                                        <p:strVal val="hidden"/>
                                      </p:to>
                                    </p:set>
                                  </p:childTnLst>
                                </p:cTn>
                              </p:par>
                              <p:par>
                                <p:cTn id="240" presetID="3" presetClass="exit" presetSubtype="10" fill="hold" nodeType="withEffect">
                                  <p:stCondLst>
                                    <p:cond delay="0"/>
                                  </p:stCondLst>
                                  <p:childTnLst>
                                    <p:animEffect transition="out" filter="blinds(horizontal)">
                                      <p:cBhvr>
                                        <p:cTn id="241" dur="500"/>
                                        <p:tgtEl>
                                          <p:spTgt spid="110"/>
                                        </p:tgtEl>
                                      </p:cBhvr>
                                    </p:animEffect>
                                    <p:set>
                                      <p:cBhvr>
                                        <p:cTn id="242" dur="1" fill="hold">
                                          <p:stCondLst>
                                            <p:cond delay="499"/>
                                          </p:stCondLst>
                                        </p:cTn>
                                        <p:tgtEl>
                                          <p:spTgt spid="110"/>
                                        </p:tgtEl>
                                        <p:attrNameLst>
                                          <p:attrName>style.visibility</p:attrName>
                                        </p:attrNameLst>
                                      </p:cBhvr>
                                      <p:to>
                                        <p:strVal val="hidden"/>
                                      </p:to>
                                    </p:set>
                                  </p:childTnLst>
                                </p:cTn>
                              </p:par>
                              <p:par>
                                <p:cTn id="243" presetID="3" presetClass="exit" presetSubtype="10" fill="hold" nodeType="withEffect">
                                  <p:stCondLst>
                                    <p:cond delay="0"/>
                                  </p:stCondLst>
                                  <p:childTnLst>
                                    <p:animEffect transition="out" filter="blinds(horizontal)">
                                      <p:cBhvr>
                                        <p:cTn id="244" dur="500"/>
                                        <p:tgtEl>
                                          <p:spTgt spid="105"/>
                                        </p:tgtEl>
                                      </p:cBhvr>
                                    </p:animEffect>
                                    <p:set>
                                      <p:cBhvr>
                                        <p:cTn id="245" dur="1" fill="hold">
                                          <p:stCondLst>
                                            <p:cond delay="499"/>
                                          </p:stCondLst>
                                        </p:cTn>
                                        <p:tgtEl>
                                          <p:spTgt spid="105"/>
                                        </p:tgtEl>
                                        <p:attrNameLst>
                                          <p:attrName>style.visibility</p:attrName>
                                        </p:attrNameLst>
                                      </p:cBhvr>
                                      <p:to>
                                        <p:strVal val="hidden"/>
                                      </p:to>
                                    </p:set>
                                  </p:childTnLst>
                                </p:cTn>
                              </p:par>
                              <p:par>
                                <p:cTn id="246" presetID="3" presetClass="exit" presetSubtype="10" fill="hold" nodeType="withEffect">
                                  <p:stCondLst>
                                    <p:cond delay="0"/>
                                  </p:stCondLst>
                                  <p:childTnLst>
                                    <p:animEffect transition="out" filter="blinds(horizontal)">
                                      <p:cBhvr>
                                        <p:cTn id="247" dur="500"/>
                                        <p:tgtEl>
                                          <p:spTgt spid="107"/>
                                        </p:tgtEl>
                                      </p:cBhvr>
                                    </p:animEffect>
                                    <p:set>
                                      <p:cBhvr>
                                        <p:cTn id="248" dur="1" fill="hold">
                                          <p:stCondLst>
                                            <p:cond delay="499"/>
                                          </p:stCondLst>
                                        </p:cTn>
                                        <p:tgtEl>
                                          <p:spTgt spid="107"/>
                                        </p:tgtEl>
                                        <p:attrNameLst>
                                          <p:attrName>style.visibility</p:attrName>
                                        </p:attrNameLst>
                                      </p:cBhvr>
                                      <p:to>
                                        <p:strVal val="hidden"/>
                                      </p:to>
                                    </p:set>
                                  </p:childTnLst>
                                </p:cTn>
                              </p:par>
                              <p:par>
                                <p:cTn id="249" presetID="3" presetClass="exit" presetSubtype="10" fill="hold" nodeType="withEffect">
                                  <p:stCondLst>
                                    <p:cond delay="0"/>
                                  </p:stCondLst>
                                  <p:childTnLst>
                                    <p:animEffect transition="out" filter="blinds(horizontal)">
                                      <p:cBhvr>
                                        <p:cTn id="250" dur="500"/>
                                        <p:tgtEl>
                                          <p:spTgt spid="104"/>
                                        </p:tgtEl>
                                      </p:cBhvr>
                                    </p:animEffect>
                                    <p:set>
                                      <p:cBhvr>
                                        <p:cTn id="251" dur="1" fill="hold">
                                          <p:stCondLst>
                                            <p:cond delay="499"/>
                                          </p:stCondLst>
                                        </p:cTn>
                                        <p:tgtEl>
                                          <p:spTgt spid="104"/>
                                        </p:tgtEl>
                                        <p:attrNameLst>
                                          <p:attrName>style.visibility</p:attrName>
                                        </p:attrNameLst>
                                      </p:cBhvr>
                                      <p:to>
                                        <p:strVal val="hidden"/>
                                      </p:to>
                                    </p:set>
                                  </p:childTnLst>
                                </p:cTn>
                              </p:par>
                              <p:par>
                                <p:cTn id="252" presetID="3" presetClass="exit" presetSubtype="10" fill="hold" nodeType="withEffect">
                                  <p:stCondLst>
                                    <p:cond delay="0"/>
                                  </p:stCondLst>
                                  <p:childTnLst>
                                    <p:animEffect transition="out" filter="blinds(horizontal)">
                                      <p:cBhvr>
                                        <p:cTn id="253" dur="500"/>
                                        <p:tgtEl>
                                          <p:spTgt spid="102"/>
                                        </p:tgtEl>
                                      </p:cBhvr>
                                    </p:animEffect>
                                    <p:set>
                                      <p:cBhvr>
                                        <p:cTn id="254" dur="1" fill="hold">
                                          <p:stCondLst>
                                            <p:cond delay="499"/>
                                          </p:stCondLst>
                                        </p:cTn>
                                        <p:tgtEl>
                                          <p:spTgt spid="102"/>
                                        </p:tgtEl>
                                        <p:attrNameLst>
                                          <p:attrName>style.visibility</p:attrName>
                                        </p:attrNameLst>
                                      </p:cBhvr>
                                      <p:to>
                                        <p:strVal val="hidden"/>
                                      </p:to>
                                    </p:set>
                                  </p:childTnLst>
                                </p:cTn>
                              </p:par>
                              <p:par>
                                <p:cTn id="255" presetID="1" presetClass="entr" presetSubtype="0" fill="hold" nodeType="withEffect">
                                  <p:stCondLst>
                                    <p:cond delay="0"/>
                                  </p:stCondLst>
                                  <p:childTnLst>
                                    <p:set>
                                      <p:cBhvr>
                                        <p:cTn id="256" dur="1" fill="hold">
                                          <p:stCondLst>
                                            <p:cond delay="0"/>
                                          </p:stCondLst>
                                        </p:cTn>
                                        <p:tgtEl>
                                          <p:spTgt spid="165"/>
                                        </p:tgtEl>
                                        <p:attrNameLst>
                                          <p:attrName>style.visibility</p:attrName>
                                        </p:attrNameLst>
                                      </p:cBhvr>
                                      <p:to>
                                        <p:strVal val="visible"/>
                                      </p:to>
                                    </p:set>
                                  </p:childTnLst>
                                </p:cTn>
                              </p:par>
                              <p:par>
                                <p:cTn id="257" presetID="1" presetClass="entr" presetSubtype="0" fill="hold" nodeType="withEffect">
                                  <p:stCondLst>
                                    <p:cond delay="0"/>
                                  </p:stCondLst>
                                  <p:childTnLst>
                                    <p:set>
                                      <p:cBhvr>
                                        <p:cTn id="258" dur="1" fill="hold">
                                          <p:stCondLst>
                                            <p:cond delay="0"/>
                                          </p:stCondLst>
                                        </p:cTn>
                                        <p:tgtEl>
                                          <p:spTgt spid="164"/>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163"/>
                                        </p:tgtEl>
                                        <p:attrNameLst>
                                          <p:attrName>style.visibility</p:attrName>
                                        </p:attrNameLst>
                                      </p:cBhvr>
                                      <p:to>
                                        <p:strVal val="visible"/>
                                      </p:to>
                                    </p:set>
                                  </p:childTnLst>
                                </p:cTn>
                              </p:par>
                              <p:par>
                                <p:cTn id="261" presetID="1" presetClass="entr" presetSubtype="0" fill="hold" nodeType="withEffect">
                                  <p:stCondLst>
                                    <p:cond delay="0"/>
                                  </p:stCondLst>
                                  <p:childTnLst>
                                    <p:set>
                                      <p:cBhvr>
                                        <p:cTn id="262" dur="1" fill="hold">
                                          <p:stCondLst>
                                            <p:cond delay="0"/>
                                          </p:stCondLst>
                                        </p:cTn>
                                        <p:tgtEl>
                                          <p:spTgt spid="162"/>
                                        </p:tgtEl>
                                        <p:attrNameLst>
                                          <p:attrName>style.visibility</p:attrName>
                                        </p:attrNameLst>
                                      </p:cBhvr>
                                      <p:to>
                                        <p:strVal val="visible"/>
                                      </p:to>
                                    </p:set>
                                  </p:childTnLst>
                                </p:cTn>
                              </p:par>
                              <p:par>
                                <p:cTn id="263" presetID="1" presetClass="entr" presetSubtype="0" fill="hold" nodeType="withEffect">
                                  <p:stCondLst>
                                    <p:cond delay="0"/>
                                  </p:stCondLst>
                                  <p:childTnLst>
                                    <p:set>
                                      <p:cBhvr>
                                        <p:cTn id="264" dur="1" fill="hold">
                                          <p:stCondLst>
                                            <p:cond delay="0"/>
                                          </p:stCondLst>
                                        </p:cTn>
                                        <p:tgtEl>
                                          <p:spTgt spid="161"/>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160"/>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159"/>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158"/>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0" presetClass="path" presetSubtype="0" accel="50000" decel="50000" fill="hold" grpId="0" nodeType="clickEffect">
                                  <p:stCondLst>
                                    <p:cond delay="0"/>
                                  </p:stCondLst>
                                  <p:childTnLst>
                                    <p:animMotion origin="layout" path="M -4.79167E-6 1.85185E-6 L -0.0108 0.37801 " pathEditMode="relative" rAng="0" ptsTypes="AA">
                                      <p:cBhvr>
                                        <p:cTn id="274" dur="2000" fill="hold"/>
                                        <p:tgtEl>
                                          <p:spTgt spid="155"/>
                                        </p:tgtEl>
                                        <p:attrNameLst>
                                          <p:attrName>ppt_x</p:attrName>
                                          <p:attrName>ppt_y</p:attrName>
                                        </p:attrNameLst>
                                      </p:cBhvr>
                                      <p:rCtr x="-547" y="18889"/>
                                    </p:animMotion>
                                  </p:childTnLst>
                                </p:cTn>
                              </p:par>
                              <p:par>
                                <p:cTn id="275" presetID="0" presetClass="path" presetSubtype="0" accel="50000" decel="50000" fill="hold" grpId="1" nodeType="withEffect">
                                  <p:stCondLst>
                                    <p:cond delay="0"/>
                                  </p:stCondLst>
                                  <p:childTnLst>
                                    <p:animMotion origin="layout" path="M -0.01041 0.31204 L 0.05118 0.31204 " pathEditMode="relative" rAng="0" ptsTypes="AA">
                                      <p:cBhvr>
                                        <p:cTn id="276" dur="2000" fill="hold"/>
                                        <p:tgtEl>
                                          <p:spTgt spid="151"/>
                                        </p:tgtEl>
                                        <p:attrNameLst>
                                          <p:attrName>ppt_x</p:attrName>
                                          <p:attrName>ppt_y</p:attrName>
                                        </p:attrNameLst>
                                      </p:cBhvr>
                                      <p:rCtr x="3073" y="0"/>
                                    </p:animMotion>
                                  </p:childTnLst>
                                </p:cTn>
                              </p:par>
                              <p:par>
                                <p:cTn id="277" presetID="0" presetClass="path" presetSubtype="0" accel="50000" decel="50000" fill="hold" grpId="0" nodeType="withEffect">
                                  <p:stCondLst>
                                    <p:cond delay="0"/>
                                  </p:stCondLst>
                                  <p:childTnLst>
                                    <p:animMotion origin="layout" path="M 2.08333E-6 2.22222E-6 L -0.00768 0.37963 " pathEditMode="relative" rAng="0" ptsTypes="AA">
                                      <p:cBhvr>
                                        <p:cTn id="278" dur="2000" fill="hold"/>
                                        <p:tgtEl>
                                          <p:spTgt spid="154"/>
                                        </p:tgtEl>
                                        <p:attrNameLst>
                                          <p:attrName>ppt_x</p:attrName>
                                          <p:attrName>ppt_y</p:attrName>
                                        </p:attrNameLst>
                                      </p:cBhvr>
                                      <p:rCtr x="-391" y="18981"/>
                                    </p:animMotion>
                                  </p:childTnLst>
                                </p:cTn>
                              </p:par>
                              <p:par>
                                <p:cTn id="279" presetID="0" presetClass="path" presetSubtype="0" accel="50000" decel="50000" fill="hold" grpId="1" nodeType="withEffect">
                                  <p:stCondLst>
                                    <p:cond delay="0"/>
                                  </p:stCondLst>
                                  <p:childTnLst>
                                    <p:animMotion origin="layout" path="M -0.00768 0.31204 L 0.0539 0.31204 " pathEditMode="relative" rAng="0" ptsTypes="AA">
                                      <p:cBhvr>
                                        <p:cTn id="280" dur="2000" fill="hold"/>
                                        <p:tgtEl>
                                          <p:spTgt spid="149"/>
                                        </p:tgtEl>
                                        <p:attrNameLst>
                                          <p:attrName>ppt_x</p:attrName>
                                          <p:attrName>ppt_y</p:attrName>
                                        </p:attrNameLst>
                                      </p:cBhvr>
                                      <p:rCtr x="3073" y="0"/>
                                    </p:animMotion>
                                  </p:childTnLst>
                                </p:cTn>
                              </p:par>
                              <p:par>
                                <p:cTn id="281" presetID="0" presetClass="path" presetSubtype="0" accel="50000" decel="50000" fill="hold" grpId="0" nodeType="withEffect">
                                  <p:stCondLst>
                                    <p:cond delay="0"/>
                                  </p:stCondLst>
                                  <p:childTnLst>
                                    <p:animMotion origin="layout" path="M -1.45833E-6 2.22222E-6 L -0.00768 0.37963 " pathEditMode="relative" rAng="0" ptsTypes="AA">
                                      <p:cBhvr>
                                        <p:cTn id="282" dur="2000" fill="hold"/>
                                        <p:tgtEl>
                                          <p:spTgt spid="153"/>
                                        </p:tgtEl>
                                        <p:attrNameLst>
                                          <p:attrName>ppt_x</p:attrName>
                                          <p:attrName>ppt_y</p:attrName>
                                        </p:attrNameLst>
                                      </p:cBhvr>
                                      <p:rCtr x="-391" y="18981"/>
                                    </p:animMotion>
                                  </p:childTnLst>
                                </p:cTn>
                              </p:par>
                              <p:par>
                                <p:cTn id="283" presetID="0" presetClass="path" presetSubtype="0" accel="50000" decel="50000" fill="hold" grpId="1" nodeType="withEffect">
                                  <p:stCondLst>
                                    <p:cond delay="0"/>
                                  </p:stCondLst>
                                  <p:childTnLst>
                                    <p:animMotion origin="layout" path="M -0.00768 0.31204 L 0.05391 0.31204 " pathEditMode="relative" rAng="0" ptsTypes="AA">
                                      <p:cBhvr>
                                        <p:cTn id="284" dur="2000" fill="hold"/>
                                        <p:tgtEl>
                                          <p:spTgt spid="147"/>
                                        </p:tgtEl>
                                        <p:attrNameLst>
                                          <p:attrName>ppt_x</p:attrName>
                                          <p:attrName>ppt_y</p:attrName>
                                        </p:attrNameLst>
                                      </p:cBhvr>
                                      <p:rCtr x="3073" y="0"/>
                                    </p:animMotion>
                                  </p:childTnLst>
                                </p:cTn>
                              </p:par>
                              <p:par>
                                <p:cTn id="285" presetID="0" presetClass="path" presetSubtype="0" accel="50000" decel="50000" fill="hold" grpId="0" nodeType="withEffect">
                                  <p:stCondLst>
                                    <p:cond delay="0"/>
                                  </p:stCondLst>
                                  <p:childTnLst>
                                    <p:animMotion origin="layout" path="M 1.875E-6 2.22222E-6 L -0.00794 0.37963 " pathEditMode="relative" rAng="0" ptsTypes="AA">
                                      <p:cBhvr>
                                        <p:cTn id="286" dur="2000" fill="hold"/>
                                        <p:tgtEl>
                                          <p:spTgt spid="152"/>
                                        </p:tgtEl>
                                        <p:attrNameLst>
                                          <p:attrName>ppt_x</p:attrName>
                                          <p:attrName>ppt_y</p:attrName>
                                        </p:attrNameLst>
                                      </p:cBhvr>
                                      <p:rCtr x="-404" y="18981"/>
                                    </p:animMotion>
                                  </p:childTnLst>
                                </p:cTn>
                              </p:par>
                              <p:par>
                                <p:cTn id="287" presetID="0" presetClass="path" presetSubtype="0" accel="50000" decel="50000" fill="hold" grpId="1" nodeType="withEffect">
                                  <p:stCondLst>
                                    <p:cond delay="0"/>
                                  </p:stCondLst>
                                  <p:childTnLst>
                                    <p:animMotion origin="layout" path="M -0.00794 0.31297 L 0.05364 0.31297 " pathEditMode="relative" rAng="0" ptsTypes="AA">
                                      <p:cBhvr>
                                        <p:cTn id="288" dur="2000" fill="hold"/>
                                        <p:tgtEl>
                                          <p:spTgt spid="145"/>
                                        </p:tgtEl>
                                        <p:attrNameLst>
                                          <p:attrName>ppt_x</p:attrName>
                                          <p:attrName>ppt_y</p:attrName>
                                        </p:attrNameLst>
                                      </p:cBhvr>
                                      <p:rCtr x="3073" y="0"/>
                                    </p:animMotion>
                                  </p:childTnLst>
                                </p:cTn>
                              </p:par>
                              <p:par>
                                <p:cTn id="289" presetID="0" presetClass="path" presetSubtype="0" accel="50000" decel="50000" fill="hold" grpId="0" nodeType="withEffect">
                                  <p:stCondLst>
                                    <p:cond delay="0"/>
                                  </p:stCondLst>
                                  <p:childTnLst>
                                    <p:animMotion origin="layout" path="M 4.58333E-6 2.22222E-6 L -0.00756 0.37963 " pathEditMode="relative" rAng="0" ptsTypes="AA">
                                      <p:cBhvr>
                                        <p:cTn id="290" dur="2000" fill="hold"/>
                                        <p:tgtEl>
                                          <p:spTgt spid="92"/>
                                        </p:tgtEl>
                                        <p:attrNameLst>
                                          <p:attrName>ppt_x</p:attrName>
                                          <p:attrName>ppt_y</p:attrName>
                                        </p:attrNameLst>
                                      </p:cBhvr>
                                      <p:rCtr x="-378" y="18981"/>
                                    </p:animMotion>
                                  </p:childTnLst>
                                </p:cTn>
                              </p:par>
                              <p:par>
                                <p:cTn id="291" presetID="0" presetClass="path" presetSubtype="0" accel="50000" decel="50000" fill="hold" grpId="1" nodeType="withEffect">
                                  <p:stCondLst>
                                    <p:cond delay="0"/>
                                  </p:stCondLst>
                                  <p:childTnLst>
                                    <p:animMotion origin="layout" path="M -0.0082 0.31181 L 0.05339 0.31181 " pathEditMode="relative" rAng="0" ptsTypes="AA">
                                      <p:cBhvr>
                                        <p:cTn id="292" dur="2000" fill="hold"/>
                                        <p:tgtEl>
                                          <p:spTgt spid="91"/>
                                        </p:tgtEl>
                                        <p:attrNameLst>
                                          <p:attrName>ppt_x</p:attrName>
                                          <p:attrName>ppt_y</p:attrName>
                                        </p:attrNameLst>
                                      </p:cBhvr>
                                      <p:rCtr x="3073" y="0"/>
                                    </p:animMotion>
                                  </p:childTnLst>
                                </p:cTn>
                              </p:par>
                              <p:par>
                                <p:cTn id="293" presetID="0" presetClass="path" presetSubtype="0" accel="50000" decel="50000" fill="hold" grpId="0" nodeType="withEffect">
                                  <p:stCondLst>
                                    <p:cond delay="0"/>
                                  </p:stCondLst>
                                  <p:childTnLst>
                                    <p:animMotion origin="layout" path="M -1.45833E-6 -2.22222E-6 L -0.00794 0.37894 " pathEditMode="relative" rAng="0" ptsTypes="AA">
                                      <p:cBhvr>
                                        <p:cTn id="294" dur="2000" fill="hold"/>
                                        <p:tgtEl>
                                          <p:spTgt spid="88"/>
                                        </p:tgtEl>
                                        <p:attrNameLst>
                                          <p:attrName>ppt_x</p:attrName>
                                          <p:attrName>ppt_y</p:attrName>
                                        </p:attrNameLst>
                                      </p:cBhvr>
                                      <p:rCtr x="-404" y="18935"/>
                                    </p:animMotion>
                                  </p:childTnLst>
                                </p:cTn>
                              </p:par>
                              <p:par>
                                <p:cTn id="295" presetID="0" presetClass="path" presetSubtype="0" accel="50000" decel="50000" fill="hold" grpId="1" nodeType="withEffect">
                                  <p:stCondLst>
                                    <p:cond delay="0"/>
                                  </p:stCondLst>
                                  <p:childTnLst>
                                    <p:animMotion origin="layout" path="M -0.00859 0.31297 L 0.053 0.31274 " pathEditMode="relative" rAng="0" ptsTypes="AA">
                                      <p:cBhvr>
                                        <p:cTn id="296" dur="2000" fill="hold"/>
                                        <p:tgtEl>
                                          <p:spTgt spid="87"/>
                                        </p:tgtEl>
                                        <p:attrNameLst>
                                          <p:attrName>ppt_x</p:attrName>
                                          <p:attrName>ppt_y</p:attrName>
                                        </p:attrNameLst>
                                      </p:cBhvr>
                                      <p:rCtr x="3073" y="-23"/>
                                    </p:animMotion>
                                  </p:childTnLst>
                                </p:cTn>
                              </p:par>
                              <p:par>
                                <p:cTn id="297" presetID="0" presetClass="path" presetSubtype="0" accel="50000" decel="50000" fill="hold" grpId="0" nodeType="withEffect">
                                  <p:stCondLst>
                                    <p:cond delay="0"/>
                                  </p:stCondLst>
                                  <p:childTnLst>
                                    <p:animMotion origin="layout" path="M 1.45833E-6 -2.22222E-6 L -0.00794 0.37778 " pathEditMode="relative" rAng="0" ptsTypes="AA">
                                      <p:cBhvr>
                                        <p:cTn id="298" dur="2000" fill="hold"/>
                                        <p:tgtEl>
                                          <p:spTgt spid="100"/>
                                        </p:tgtEl>
                                        <p:attrNameLst>
                                          <p:attrName>ppt_x</p:attrName>
                                          <p:attrName>ppt_y</p:attrName>
                                        </p:attrNameLst>
                                      </p:cBhvr>
                                      <p:rCtr x="-404" y="18889"/>
                                    </p:animMotion>
                                  </p:childTnLst>
                                </p:cTn>
                              </p:par>
                              <p:par>
                                <p:cTn id="299" presetID="0" presetClass="path" presetSubtype="0" accel="50000" decel="50000" fill="hold" grpId="1" nodeType="withEffect">
                                  <p:stCondLst>
                                    <p:cond delay="0"/>
                                  </p:stCondLst>
                                  <p:childTnLst>
                                    <p:animMotion origin="layout" path="M -0.0082 0.31181 L 0.05338 0.31181 " pathEditMode="relative" rAng="0" ptsTypes="AA">
                                      <p:cBhvr>
                                        <p:cTn id="300" dur="2000" fill="hold"/>
                                        <p:tgtEl>
                                          <p:spTgt spid="85"/>
                                        </p:tgtEl>
                                        <p:attrNameLst>
                                          <p:attrName>ppt_x</p:attrName>
                                          <p:attrName>ppt_y</p:attrName>
                                        </p:attrNameLst>
                                      </p:cBhvr>
                                      <p:rCtr x="3073" y="0"/>
                                    </p:animMotion>
                                  </p:childTnLst>
                                </p:cTn>
                              </p:par>
                              <p:par>
                                <p:cTn id="301" presetID="0" presetClass="path" presetSubtype="0" accel="50000" decel="50000" fill="hold" grpId="0" nodeType="withEffect">
                                  <p:stCondLst>
                                    <p:cond delay="0"/>
                                  </p:stCondLst>
                                  <p:childTnLst>
                                    <p:animMotion origin="layout" path="M 4.58333E-6 -3.7037E-6 L -0.00847 0.37755 " pathEditMode="relative" rAng="0" ptsTypes="AA">
                                      <p:cBhvr>
                                        <p:cTn id="302" dur="2000" fill="hold"/>
                                        <p:tgtEl>
                                          <p:spTgt spid="98"/>
                                        </p:tgtEl>
                                        <p:attrNameLst>
                                          <p:attrName>ppt_x</p:attrName>
                                          <p:attrName>ppt_y</p:attrName>
                                        </p:attrNameLst>
                                      </p:cBhvr>
                                      <p:rCtr x="-430" y="18866"/>
                                    </p:animMotion>
                                  </p:childTnLst>
                                </p:cTn>
                              </p:par>
                              <p:par>
                                <p:cTn id="303" presetID="0" presetClass="path" presetSubtype="0" accel="50000" decel="50000" fill="hold" grpId="1" nodeType="withEffect">
                                  <p:stCondLst>
                                    <p:cond delay="0"/>
                                  </p:stCondLst>
                                  <p:childTnLst>
                                    <p:animMotion origin="layout" path="M -0.00886 0.31181 L 0.05273 0.31181 " pathEditMode="relative" rAng="0" ptsTypes="AA">
                                      <p:cBhvr>
                                        <p:cTn id="304" dur="2000" fill="hold"/>
                                        <p:tgtEl>
                                          <p:spTgt spid="83"/>
                                        </p:tgtEl>
                                        <p:attrNameLst>
                                          <p:attrName>ppt_x</p:attrName>
                                          <p:attrName>ppt_y</p:attrName>
                                        </p:attrNameLst>
                                      </p:cBhvr>
                                      <p:rCtr x="307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P spid="65" grpId="0" animBg="1"/>
      <p:bldP spid="66" grpId="0" animBg="1"/>
      <p:bldP spid="82" grpId="0" animBg="1"/>
      <p:bldP spid="83" grpId="0" animBg="1"/>
      <p:bldP spid="83" grpId="1" animBg="1"/>
      <p:bldP spid="84" grpId="0" animBg="1"/>
      <p:bldP spid="85" grpId="0" animBg="1"/>
      <p:bldP spid="85" grpId="1" animBg="1"/>
      <p:bldP spid="86" grpId="0" animBg="1"/>
      <p:bldP spid="87" grpId="0" animBg="1"/>
      <p:bldP spid="87" grpId="1" animBg="1"/>
      <p:bldP spid="88" grpId="0" animBg="1"/>
      <p:bldP spid="90" grpId="0" animBg="1"/>
      <p:bldP spid="91" grpId="0" animBg="1"/>
      <p:bldP spid="91" grpId="1" animBg="1"/>
      <p:bldP spid="92" grpId="0" animBg="1"/>
      <p:bldP spid="98" grpId="0" animBg="1"/>
      <p:bldP spid="100"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5" grpId="1" animBg="1"/>
      <p:bldP spid="146" grpId="0" animBg="1"/>
      <p:bldP spid="147" grpId="0" animBg="1"/>
      <p:bldP spid="147" grpId="1" animBg="1"/>
      <p:bldP spid="148" grpId="0" animBg="1"/>
      <p:bldP spid="149" grpId="0" animBg="1"/>
      <p:bldP spid="149" grpId="1" animBg="1"/>
      <p:bldP spid="150" grpId="0" animBg="1"/>
      <p:bldP spid="151" grpId="0" animBg="1"/>
      <p:bldP spid="151" grpId="1" animBg="1"/>
      <p:bldP spid="152" grpId="0" animBg="1"/>
      <p:bldP spid="153" grpId="0" animBg="1"/>
      <p:bldP spid="154" grpId="0" animBg="1"/>
      <p:bldP spid="155" grpId="0" animBg="1"/>
      <p:bldP spid="156" grpId="0" animBg="1"/>
      <p:bldP spid="156" grpId="1" animBg="1"/>
      <p:bldP spid="157" grpId="0" animBg="1"/>
      <p:bldP spid="15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24</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74810"/>
            <a:ext cx="9392355" cy="639589"/>
          </a:xfrm>
        </p:spPr>
        <p:txBody>
          <a:bodyPr/>
          <a:lstStyle/>
          <a:p>
            <a:r>
              <a:rPr lang="en-US" sz="4000" b="1" dirty="0">
                <a:solidFill>
                  <a:schemeClr val="tx1">
                    <a:lumMod val="50000"/>
                  </a:schemeClr>
                </a:solidFill>
                <a:latin typeface="Helvetica" pitchFamily="2" charset="0"/>
              </a:rPr>
              <a:t>Mapping strategy 4</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grpSp>
        <p:nvGrpSpPr>
          <p:cNvPr id="8" name="Group 7">
            <a:extLst>
              <a:ext uri="{FF2B5EF4-FFF2-40B4-BE49-F238E27FC236}">
                <a16:creationId xmlns:a16="http://schemas.microsoft.com/office/drawing/2014/main" id="{3C94D53B-C095-3944-BC4C-A3FE0C7DAF81}"/>
              </a:ext>
            </a:extLst>
          </p:cNvPr>
          <p:cNvGrpSpPr/>
          <p:nvPr/>
        </p:nvGrpSpPr>
        <p:grpSpPr>
          <a:xfrm>
            <a:off x="7623694" y="3662613"/>
            <a:ext cx="1472381" cy="1371600"/>
            <a:chOff x="7861992" y="6331509"/>
            <a:chExt cx="1472381" cy="1371600"/>
          </a:xfrm>
        </p:grpSpPr>
        <p:grpSp>
          <p:nvGrpSpPr>
            <p:cNvPr id="9" name="Group 8">
              <a:extLst>
                <a:ext uri="{FF2B5EF4-FFF2-40B4-BE49-F238E27FC236}">
                  <a16:creationId xmlns:a16="http://schemas.microsoft.com/office/drawing/2014/main" id="{37F774B9-DB91-BE47-AFEE-ACD982AD21CF}"/>
                </a:ext>
              </a:extLst>
            </p:cNvPr>
            <p:cNvGrpSpPr/>
            <p:nvPr/>
          </p:nvGrpSpPr>
          <p:grpSpPr>
            <a:xfrm>
              <a:off x="7912563" y="6331509"/>
              <a:ext cx="1371600" cy="1371600"/>
              <a:chOff x="7808614" y="1487556"/>
              <a:chExt cx="1371600" cy="1371600"/>
            </a:xfrm>
          </p:grpSpPr>
          <p:sp>
            <p:nvSpPr>
              <p:cNvPr id="19" name="Rectangle 18">
                <a:extLst>
                  <a:ext uri="{FF2B5EF4-FFF2-40B4-BE49-F238E27FC236}">
                    <a16:creationId xmlns:a16="http://schemas.microsoft.com/office/drawing/2014/main" id="{18AA197C-47DF-0645-B28B-1579DAA7EDC1}"/>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0" name="Rectangle 19">
                <a:extLst>
                  <a:ext uri="{FF2B5EF4-FFF2-40B4-BE49-F238E27FC236}">
                    <a16:creationId xmlns:a16="http://schemas.microsoft.com/office/drawing/2014/main" id="{A29E0586-B0CD-FB42-9216-10CEDD6A2908}"/>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 name="Rectangle 20">
                <a:extLst>
                  <a:ext uri="{FF2B5EF4-FFF2-40B4-BE49-F238E27FC236}">
                    <a16:creationId xmlns:a16="http://schemas.microsoft.com/office/drawing/2014/main" id="{04910609-7BA3-644A-831B-B3A80EC615FE}"/>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 name="Rectangle 21">
                <a:extLst>
                  <a:ext uri="{FF2B5EF4-FFF2-40B4-BE49-F238E27FC236}">
                    <a16:creationId xmlns:a16="http://schemas.microsoft.com/office/drawing/2014/main" id="{066E8101-DE6E-0240-91C5-F8F0A5BC49B3}"/>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3" name="Rectangle 22">
                <a:extLst>
                  <a:ext uri="{FF2B5EF4-FFF2-40B4-BE49-F238E27FC236}">
                    <a16:creationId xmlns:a16="http://schemas.microsoft.com/office/drawing/2014/main" id="{68D9FF22-3CDE-4B42-9064-D825D13A456E}"/>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4" name="Rectangle 23">
                <a:extLst>
                  <a:ext uri="{FF2B5EF4-FFF2-40B4-BE49-F238E27FC236}">
                    <a16:creationId xmlns:a16="http://schemas.microsoft.com/office/drawing/2014/main" id="{BF817B03-A85C-764D-8D9F-FE6CB7FF4B3F}"/>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5" name="Rectangle 24">
                <a:extLst>
                  <a:ext uri="{FF2B5EF4-FFF2-40B4-BE49-F238E27FC236}">
                    <a16:creationId xmlns:a16="http://schemas.microsoft.com/office/drawing/2014/main" id="{6F0BD48B-BDDA-E341-B531-CAC037FF7DDD}"/>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6" name="Rectangle 25">
                <a:extLst>
                  <a:ext uri="{FF2B5EF4-FFF2-40B4-BE49-F238E27FC236}">
                    <a16:creationId xmlns:a16="http://schemas.microsoft.com/office/drawing/2014/main" id="{EC5D99AE-05B7-F343-8F4C-C2BB615DF8C5}"/>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7" name="Rectangle 26">
                <a:extLst>
                  <a:ext uri="{FF2B5EF4-FFF2-40B4-BE49-F238E27FC236}">
                    <a16:creationId xmlns:a16="http://schemas.microsoft.com/office/drawing/2014/main" id="{5020A268-B448-B347-8034-8D40F1BB4D56}"/>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10" name="TextBox 9">
              <a:extLst>
                <a:ext uri="{FF2B5EF4-FFF2-40B4-BE49-F238E27FC236}">
                  <a16:creationId xmlns:a16="http://schemas.microsoft.com/office/drawing/2014/main" id="{A7CA6997-B24E-4F43-B5CA-6CCD1CB857F4}"/>
                </a:ext>
              </a:extLst>
            </p:cNvPr>
            <p:cNvSpPr txBox="1"/>
            <p:nvPr/>
          </p:nvSpPr>
          <p:spPr>
            <a:xfrm>
              <a:off x="8788630" y="7353300"/>
              <a:ext cx="545743" cy="276999"/>
            </a:xfrm>
            <a:prstGeom prst="rect">
              <a:avLst/>
            </a:prstGeom>
            <a:noFill/>
          </p:spPr>
          <p:txBody>
            <a:bodyPr wrap="square" rtlCol="0">
              <a:spAutoFit/>
            </a:bodyPr>
            <a:lstStyle/>
            <a:p>
              <a:pPr algn="ctr"/>
              <a:r>
                <a:rPr lang="en-US" sz="1200" dirty="0"/>
                <a:t>p143</a:t>
              </a:r>
            </a:p>
          </p:txBody>
        </p:sp>
        <p:sp>
          <p:nvSpPr>
            <p:cNvPr id="11" name="TextBox 10">
              <a:extLst>
                <a:ext uri="{FF2B5EF4-FFF2-40B4-BE49-F238E27FC236}">
                  <a16:creationId xmlns:a16="http://schemas.microsoft.com/office/drawing/2014/main" id="{48A5BFD1-B938-5543-8219-E88BAED9FDDD}"/>
                </a:ext>
              </a:extLst>
            </p:cNvPr>
            <p:cNvSpPr txBox="1"/>
            <p:nvPr/>
          </p:nvSpPr>
          <p:spPr>
            <a:xfrm>
              <a:off x="8325311" y="7353299"/>
              <a:ext cx="545743" cy="276999"/>
            </a:xfrm>
            <a:prstGeom prst="rect">
              <a:avLst/>
            </a:prstGeom>
            <a:noFill/>
          </p:spPr>
          <p:txBody>
            <a:bodyPr wrap="square" rtlCol="0">
              <a:spAutoFit/>
            </a:bodyPr>
            <a:lstStyle/>
            <a:p>
              <a:pPr algn="ctr"/>
              <a:r>
                <a:rPr lang="en-US" sz="1200" dirty="0"/>
                <a:t>p142</a:t>
              </a:r>
            </a:p>
          </p:txBody>
        </p:sp>
        <p:sp>
          <p:nvSpPr>
            <p:cNvPr id="12" name="TextBox 11">
              <a:extLst>
                <a:ext uri="{FF2B5EF4-FFF2-40B4-BE49-F238E27FC236}">
                  <a16:creationId xmlns:a16="http://schemas.microsoft.com/office/drawing/2014/main" id="{146E2B71-7D3F-6848-91C0-B89281685249}"/>
                </a:ext>
              </a:extLst>
            </p:cNvPr>
            <p:cNvSpPr txBox="1"/>
            <p:nvPr/>
          </p:nvSpPr>
          <p:spPr>
            <a:xfrm>
              <a:off x="7861992" y="7353299"/>
              <a:ext cx="545743" cy="276999"/>
            </a:xfrm>
            <a:prstGeom prst="rect">
              <a:avLst/>
            </a:prstGeom>
            <a:noFill/>
          </p:spPr>
          <p:txBody>
            <a:bodyPr wrap="square" rtlCol="0">
              <a:spAutoFit/>
            </a:bodyPr>
            <a:lstStyle/>
            <a:p>
              <a:pPr algn="ctr"/>
              <a:r>
                <a:rPr lang="en-US" sz="1200" dirty="0"/>
                <a:t>p141</a:t>
              </a:r>
            </a:p>
          </p:txBody>
        </p:sp>
        <p:sp>
          <p:nvSpPr>
            <p:cNvPr id="13" name="TextBox 12">
              <a:extLst>
                <a:ext uri="{FF2B5EF4-FFF2-40B4-BE49-F238E27FC236}">
                  <a16:creationId xmlns:a16="http://schemas.microsoft.com/office/drawing/2014/main" id="{E7C56352-4220-B740-841A-CDCB75E634BD}"/>
                </a:ext>
              </a:extLst>
            </p:cNvPr>
            <p:cNvSpPr txBox="1"/>
            <p:nvPr/>
          </p:nvSpPr>
          <p:spPr>
            <a:xfrm>
              <a:off x="8788630" y="6887000"/>
              <a:ext cx="545743" cy="276999"/>
            </a:xfrm>
            <a:prstGeom prst="rect">
              <a:avLst/>
            </a:prstGeom>
            <a:noFill/>
          </p:spPr>
          <p:txBody>
            <a:bodyPr wrap="square" rtlCol="0">
              <a:spAutoFit/>
            </a:bodyPr>
            <a:lstStyle/>
            <a:p>
              <a:pPr algn="ctr"/>
              <a:r>
                <a:rPr lang="en-US" sz="1200" dirty="0"/>
                <a:t>p140</a:t>
              </a:r>
            </a:p>
          </p:txBody>
        </p:sp>
        <p:sp>
          <p:nvSpPr>
            <p:cNvPr id="14" name="TextBox 13">
              <a:extLst>
                <a:ext uri="{FF2B5EF4-FFF2-40B4-BE49-F238E27FC236}">
                  <a16:creationId xmlns:a16="http://schemas.microsoft.com/office/drawing/2014/main" id="{7910AB3B-9ACB-EB4A-98C0-CADBFA5F1D26}"/>
                </a:ext>
              </a:extLst>
            </p:cNvPr>
            <p:cNvSpPr txBox="1"/>
            <p:nvPr/>
          </p:nvSpPr>
          <p:spPr>
            <a:xfrm>
              <a:off x="8325311" y="6886999"/>
              <a:ext cx="545743" cy="276999"/>
            </a:xfrm>
            <a:prstGeom prst="rect">
              <a:avLst/>
            </a:prstGeom>
            <a:noFill/>
          </p:spPr>
          <p:txBody>
            <a:bodyPr wrap="square" rtlCol="0">
              <a:spAutoFit/>
            </a:bodyPr>
            <a:lstStyle/>
            <a:p>
              <a:pPr algn="ctr"/>
              <a:r>
                <a:rPr lang="en-US" sz="1200" dirty="0"/>
                <a:t>p139</a:t>
              </a:r>
            </a:p>
          </p:txBody>
        </p:sp>
        <p:sp>
          <p:nvSpPr>
            <p:cNvPr id="15" name="TextBox 14">
              <a:extLst>
                <a:ext uri="{FF2B5EF4-FFF2-40B4-BE49-F238E27FC236}">
                  <a16:creationId xmlns:a16="http://schemas.microsoft.com/office/drawing/2014/main" id="{749768FB-BFE5-AA4F-B316-0B15F2360DC1}"/>
                </a:ext>
              </a:extLst>
            </p:cNvPr>
            <p:cNvSpPr txBox="1"/>
            <p:nvPr/>
          </p:nvSpPr>
          <p:spPr>
            <a:xfrm>
              <a:off x="7861992" y="6886999"/>
              <a:ext cx="545743" cy="276999"/>
            </a:xfrm>
            <a:prstGeom prst="rect">
              <a:avLst/>
            </a:prstGeom>
            <a:noFill/>
          </p:spPr>
          <p:txBody>
            <a:bodyPr wrap="square" rtlCol="0">
              <a:spAutoFit/>
            </a:bodyPr>
            <a:lstStyle/>
            <a:p>
              <a:pPr algn="ctr"/>
              <a:r>
                <a:rPr lang="en-US" sz="1200" dirty="0"/>
                <a:t>p138</a:t>
              </a:r>
            </a:p>
          </p:txBody>
        </p:sp>
        <p:sp>
          <p:nvSpPr>
            <p:cNvPr id="16" name="TextBox 15">
              <a:extLst>
                <a:ext uri="{FF2B5EF4-FFF2-40B4-BE49-F238E27FC236}">
                  <a16:creationId xmlns:a16="http://schemas.microsoft.com/office/drawing/2014/main" id="{7FC32DED-5E1F-0145-9764-77C60743A885}"/>
                </a:ext>
              </a:extLst>
            </p:cNvPr>
            <p:cNvSpPr txBox="1"/>
            <p:nvPr/>
          </p:nvSpPr>
          <p:spPr>
            <a:xfrm>
              <a:off x="7861992" y="6427648"/>
              <a:ext cx="545743" cy="276999"/>
            </a:xfrm>
            <a:prstGeom prst="rect">
              <a:avLst/>
            </a:prstGeom>
            <a:noFill/>
          </p:spPr>
          <p:txBody>
            <a:bodyPr wrap="square" rtlCol="0">
              <a:spAutoFit/>
            </a:bodyPr>
            <a:lstStyle/>
            <a:p>
              <a:pPr algn="ctr"/>
              <a:r>
                <a:rPr lang="en-US" sz="1200" dirty="0"/>
                <a:t>p135</a:t>
              </a:r>
            </a:p>
          </p:txBody>
        </p:sp>
        <p:sp>
          <p:nvSpPr>
            <p:cNvPr id="17" name="TextBox 16">
              <a:extLst>
                <a:ext uri="{FF2B5EF4-FFF2-40B4-BE49-F238E27FC236}">
                  <a16:creationId xmlns:a16="http://schemas.microsoft.com/office/drawing/2014/main" id="{593E107D-7EE7-B342-9647-DF2062685DC1}"/>
                </a:ext>
              </a:extLst>
            </p:cNvPr>
            <p:cNvSpPr txBox="1"/>
            <p:nvPr/>
          </p:nvSpPr>
          <p:spPr>
            <a:xfrm>
              <a:off x="8325311" y="6427648"/>
              <a:ext cx="545743" cy="276999"/>
            </a:xfrm>
            <a:prstGeom prst="rect">
              <a:avLst/>
            </a:prstGeom>
            <a:noFill/>
          </p:spPr>
          <p:txBody>
            <a:bodyPr wrap="square" rtlCol="0">
              <a:spAutoFit/>
            </a:bodyPr>
            <a:lstStyle/>
            <a:p>
              <a:pPr algn="ctr"/>
              <a:r>
                <a:rPr lang="en-US" sz="1200" dirty="0"/>
                <a:t>p136</a:t>
              </a:r>
            </a:p>
          </p:txBody>
        </p:sp>
        <p:sp>
          <p:nvSpPr>
            <p:cNvPr id="18" name="TextBox 17">
              <a:extLst>
                <a:ext uri="{FF2B5EF4-FFF2-40B4-BE49-F238E27FC236}">
                  <a16:creationId xmlns:a16="http://schemas.microsoft.com/office/drawing/2014/main" id="{A1D1BEB0-6A76-6445-A693-5AAFF1349B0E}"/>
                </a:ext>
              </a:extLst>
            </p:cNvPr>
            <p:cNvSpPr txBox="1"/>
            <p:nvPr/>
          </p:nvSpPr>
          <p:spPr>
            <a:xfrm>
              <a:off x="8776109" y="6427648"/>
              <a:ext cx="545743" cy="276999"/>
            </a:xfrm>
            <a:prstGeom prst="rect">
              <a:avLst/>
            </a:prstGeom>
            <a:noFill/>
          </p:spPr>
          <p:txBody>
            <a:bodyPr wrap="square" rtlCol="0">
              <a:spAutoFit/>
            </a:bodyPr>
            <a:lstStyle/>
            <a:p>
              <a:pPr algn="ctr"/>
              <a:r>
                <a:rPr lang="en-US" sz="1200" dirty="0"/>
                <a:t>p137</a:t>
              </a:r>
            </a:p>
          </p:txBody>
        </p:sp>
      </p:grpSp>
      <p:grpSp>
        <p:nvGrpSpPr>
          <p:cNvPr id="28" name="Group 27">
            <a:extLst>
              <a:ext uri="{FF2B5EF4-FFF2-40B4-BE49-F238E27FC236}">
                <a16:creationId xmlns:a16="http://schemas.microsoft.com/office/drawing/2014/main" id="{F1CF5479-6E81-D24D-9DD7-44FE54594B3B}"/>
              </a:ext>
            </a:extLst>
          </p:cNvPr>
          <p:cNvGrpSpPr/>
          <p:nvPr/>
        </p:nvGrpSpPr>
        <p:grpSpPr>
          <a:xfrm>
            <a:off x="6909534" y="4346635"/>
            <a:ext cx="1371600" cy="1371600"/>
            <a:chOff x="7808614" y="1487556"/>
            <a:chExt cx="1371600" cy="1371600"/>
          </a:xfrm>
        </p:grpSpPr>
        <p:sp>
          <p:nvSpPr>
            <p:cNvPr id="29" name="Rectangle 28">
              <a:extLst>
                <a:ext uri="{FF2B5EF4-FFF2-40B4-BE49-F238E27FC236}">
                  <a16:creationId xmlns:a16="http://schemas.microsoft.com/office/drawing/2014/main" id="{E7B766A9-3AA8-324B-8475-5AE20D5B2656}"/>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p90</a:t>
              </a:r>
            </a:p>
          </p:txBody>
        </p:sp>
        <p:sp>
          <p:nvSpPr>
            <p:cNvPr id="30" name="Rectangle 29">
              <a:extLst>
                <a:ext uri="{FF2B5EF4-FFF2-40B4-BE49-F238E27FC236}">
                  <a16:creationId xmlns:a16="http://schemas.microsoft.com/office/drawing/2014/main" id="{B48F0D58-A0F7-F540-9BFF-BC7088326494}"/>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p91</a:t>
              </a:r>
            </a:p>
          </p:txBody>
        </p:sp>
        <p:sp>
          <p:nvSpPr>
            <p:cNvPr id="31" name="Rectangle 30">
              <a:extLst>
                <a:ext uri="{FF2B5EF4-FFF2-40B4-BE49-F238E27FC236}">
                  <a16:creationId xmlns:a16="http://schemas.microsoft.com/office/drawing/2014/main" id="{F0E71DBF-90F4-3449-B0DE-90868BA1CE62}"/>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p92</a:t>
              </a:r>
              <a:endParaRPr lang="en-US" sz="1200" dirty="0">
                <a:solidFill>
                  <a:schemeClr val="tx1"/>
                </a:solidFill>
              </a:endParaRPr>
            </a:p>
          </p:txBody>
        </p:sp>
        <p:sp>
          <p:nvSpPr>
            <p:cNvPr id="32" name="Rectangle 31">
              <a:extLst>
                <a:ext uri="{FF2B5EF4-FFF2-40B4-BE49-F238E27FC236}">
                  <a16:creationId xmlns:a16="http://schemas.microsoft.com/office/drawing/2014/main" id="{E0E2DFAB-BC36-314D-ABB5-9EE7B17188BB}"/>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p57</a:t>
              </a:r>
            </a:p>
          </p:txBody>
        </p:sp>
        <p:sp>
          <p:nvSpPr>
            <p:cNvPr id="33" name="Rectangle 32">
              <a:extLst>
                <a:ext uri="{FF2B5EF4-FFF2-40B4-BE49-F238E27FC236}">
                  <a16:creationId xmlns:a16="http://schemas.microsoft.com/office/drawing/2014/main" id="{2779F9F2-8602-344E-8F71-1D6DD2098D15}"/>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p58</a:t>
              </a:r>
            </a:p>
          </p:txBody>
        </p:sp>
        <p:sp>
          <p:nvSpPr>
            <p:cNvPr id="34" name="Rectangle 33">
              <a:extLst>
                <a:ext uri="{FF2B5EF4-FFF2-40B4-BE49-F238E27FC236}">
                  <a16:creationId xmlns:a16="http://schemas.microsoft.com/office/drawing/2014/main" id="{231E0FF0-0077-2F4F-BF6C-D291C3F6EBC7}"/>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p95</a:t>
              </a:r>
            </a:p>
          </p:txBody>
        </p:sp>
        <p:sp>
          <p:nvSpPr>
            <p:cNvPr id="35" name="Rectangle 34">
              <a:extLst>
                <a:ext uri="{FF2B5EF4-FFF2-40B4-BE49-F238E27FC236}">
                  <a16:creationId xmlns:a16="http://schemas.microsoft.com/office/drawing/2014/main" id="{0CD394BB-A77C-E94F-A1F8-F838B9D717AD}"/>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p60</a:t>
              </a:r>
            </a:p>
          </p:txBody>
        </p:sp>
        <p:sp>
          <p:nvSpPr>
            <p:cNvPr id="36" name="Rectangle 35">
              <a:extLst>
                <a:ext uri="{FF2B5EF4-FFF2-40B4-BE49-F238E27FC236}">
                  <a16:creationId xmlns:a16="http://schemas.microsoft.com/office/drawing/2014/main" id="{DABF74E2-2488-C641-A089-607D63DF3E33}"/>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p61</a:t>
              </a:r>
            </a:p>
          </p:txBody>
        </p:sp>
        <p:sp>
          <p:nvSpPr>
            <p:cNvPr id="37" name="Rectangle 36">
              <a:extLst>
                <a:ext uri="{FF2B5EF4-FFF2-40B4-BE49-F238E27FC236}">
                  <a16:creationId xmlns:a16="http://schemas.microsoft.com/office/drawing/2014/main" id="{DE298D4E-09B0-6643-8508-87A0BD7EC7FC}"/>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p98</a:t>
              </a:r>
            </a:p>
          </p:txBody>
        </p:sp>
      </p:grpSp>
      <p:grpSp>
        <p:nvGrpSpPr>
          <p:cNvPr id="38" name="Group 37">
            <a:extLst>
              <a:ext uri="{FF2B5EF4-FFF2-40B4-BE49-F238E27FC236}">
                <a16:creationId xmlns:a16="http://schemas.microsoft.com/office/drawing/2014/main" id="{9D728274-C95E-9546-8D06-0111C45AE12D}"/>
              </a:ext>
            </a:extLst>
          </p:cNvPr>
          <p:cNvGrpSpPr/>
          <p:nvPr/>
        </p:nvGrpSpPr>
        <p:grpSpPr>
          <a:xfrm>
            <a:off x="6628402" y="4609786"/>
            <a:ext cx="1371600" cy="1371600"/>
            <a:chOff x="7808614" y="1487556"/>
            <a:chExt cx="1371600" cy="1371600"/>
          </a:xfrm>
        </p:grpSpPr>
        <p:sp>
          <p:nvSpPr>
            <p:cNvPr id="39" name="Rectangle 38">
              <a:extLst>
                <a:ext uri="{FF2B5EF4-FFF2-40B4-BE49-F238E27FC236}">
                  <a16:creationId xmlns:a16="http://schemas.microsoft.com/office/drawing/2014/main" id="{2B255E6D-F06E-B141-BCD5-E5E79D2B5A20}"/>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p81</a:t>
              </a:r>
            </a:p>
          </p:txBody>
        </p:sp>
        <p:sp>
          <p:nvSpPr>
            <p:cNvPr id="40" name="Rectangle 39">
              <a:extLst>
                <a:ext uri="{FF2B5EF4-FFF2-40B4-BE49-F238E27FC236}">
                  <a16:creationId xmlns:a16="http://schemas.microsoft.com/office/drawing/2014/main" id="{4EAA3B6A-9F66-4548-865A-C1E574F884D7}"/>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p82</a:t>
              </a:r>
            </a:p>
          </p:txBody>
        </p:sp>
        <p:sp>
          <p:nvSpPr>
            <p:cNvPr id="41" name="Rectangle 40">
              <a:extLst>
                <a:ext uri="{FF2B5EF4-FFF2-40B4-BE49-F238E27FC236}">
                  <a16:creationId xmlns:a16="http://schemas.microsoft.com/office/drawing/2014/main" id="{547AD972-8DE3-3647-A283-35519464C358}"/>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p83</a:t>
              </a:r>
              <a:endParaRPr lang="en-US" sz="1200" dirty="0">
                <a:solidFill>
                  <a:schemeClr val="tx1"/>
                </a:solidFill>
              </a:endParaRPr>
            </a:p>
          </p:txBody>
        </p:sp>
        <p:sp>
          <p:nvSpPr>
            <p:cNvPr id="42" name="Rectangle 41">
              <a:extLst>
                <a:ext uri="{FF2B5EF4-FFF2-40B4-BE49-F238E27FC236}">
                  <a16:creationId xmlns:a16="http://schemas.microsoft.com/office/drawing/2014/main" id="{AB0E1AA6-D98E-FB42-A27E-5690322C5B57}"/>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p48</a:t>
              </a:r>
            </a:p>
          </p:txBody>
        </p:sp>
        <p:sp>
          <p:nvSpPr>
            <p:cNvPr id="43" name="Rectangle 42">
              <a:extLst>
                <a:ext uri="{FF2B5EF4-FFF2-40B4-BE49-F238E27FC236}">
                  <a16:creationId xmlns:a16="http://schemas.microsoft.com/office/drawing/2014/main" id="{78748F5E-F247-9E4F-A1FD-519B6400CE85}"/>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p49</a:t>
              </a:r>
            </a:p>
          </p:txBody>
        </p:sp>
        <p:sp>
          <p:nvSpPr>
            <p:cNvPr id="44" name="Rectangle 43">
              <a:extLst>
                <a:ext uri="{FF2B5EF4-FFF2-40B4-BE49-F238E27FC236}">
                  <a16:creationId xmlns:a16="http://schemas.microsoft.com/office/drawing/2014/main" id="{7F00A849-3D02-4947-8EB2-924FE601C9E6}"/>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p86</a:t>
              </a:r>
            </a:p>
          </p:txBody>
        </p:sp>
        <p:sp>
          <p:nvSpPr>
            <p:cNvPr id="45" name="Rectangle 44">
              <a:extLst>
                <a:ext uri="{FF2B5EF4-FFF2-40B4-BE49-F238E27FC236}">
                  <a16:creationId xmlns:a16="http://schemas.microsoft.com/office/drawing/2014/main" id="{B24455A1-64B6-744B-93AA-E8AB8E92252B}"/>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p51</a:t>
              </a:r>
            </a:p>
          </p:txBody>
        </p:sp>
        <p:sp>
          <p:nvSpPr>
            <p:cNvPr id="46" name="Rectangle 45">
              <a:extLst>
                <a:ext uri="{FF2B5EF4-FFF2-40B4-BE49-F238E27FC236}">
                  <a16:creationId xmlns:a16="http://schemas.microsoft.com/office/drawing/2014/main" id="{0C93CA2D-997D-4648-A702-FFDE9C200481}"/>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p52</a:t>
              </a:r>
            </a:p>
          </p:txBody>
        </p:sp>
        <p:sp>
          <p:nvSpPr>
            <p:cNvPr id="47" name="Rectangle 46">
              <a:extLst>
                <a:ext uri="{FF2B5EF4-FFF2-40B4-BE49-F238E27FC236}">
                  <a16:creationId xmlns:a16="http://schemas.microsoft.com/office/drawing/2014/main" id="{948D070A-DC42-4F44-A6DB-8E75ED96A12D}"/>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p89</a:t>
              </a:r>
            </a:p>
          </p:txBody>
        </p:sp>
      </p:grpSp>
      <p:sp>
        <p:nvSpPr>
          <p:cNvPr id="48" name="Rectangle 47">
            <a:extLst>
              <a:ext uri="{FF2B5EF4-FFF2-40B4-BE49-F238E27FC236}">
                <a16:creationId xmlns:a16="http://schemas.microsoft.com/office/drawing/2014/main" id="{208EA13E-F3C1-9B4F-947A-F797D86B303B}"/>
              </a:ext>
            </a:extLst>
          </p:cNvPr>
          <p:cNvSpPr/>
          <p:nvPr/>
        </p:nvSpPr>
        <p:spPr>
          <a:xfrm>
            <a:off x="6631354" y="4612642"/>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p81</a:t>
            </a:r>
          </a:p>
        </p:txBody>
      </p:sp>
      <p:grpSp>
        <p:nvGrpSpPr>
          <p:cNvPr id="49" name="Group 48">
            <a:extLst>
              <a:ext uri="{FF2B5EF4-FFF2-40B4-BE49-F238E27FC236}">
                <a16:creationId xmlns:a16="http://schemas.microsoft.com/office/drawing/2014/main" id="{50AA0FF3-374B-CA4A-83D6-A730C243F6F9}"/>
              </a:ext>
            </a:extLst>
          </p:cNvPr>
          <p:cNvGrpSpPr/>
          <p:nvPr/>
        </p:nvGrpSpPr>
        <p:grpSpPr>
          <a:xfrm>
            <a:off x="7642975" y="788883"/>
            <a:ext cx="1371600" cy="1371600"/>
            <a:chOff x="7808614" y="1487556"/>
            <a:chExt cx="1371600" cy="1371600"/>
          </a:xfrm>
        </p:grpSpPr>
        <p:sp>
          <p:nvSpPr>
            <p:cNvPr id="50" name="Rectangle 49">
              <a:extLst>
                <a:ext uri="{FF2B5EF4-FFF2-40B4-BE49-F238E27FC236}">
                  <a16:creationId xmlns:a16="http://schemas.microsoft.com/office/drawing/2014/main" id="{9C596833-4C89-E346-A95F-5DB96B21B1DF}"/>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p63</a:t>
              </a:r>
            </a:p>
          </p:txBody>
        </p:sp>
        <p:sp>
          <p:nvSpPr>
            <p:cNvPr id="51" name="Rectangle 50">
              <a:extLst>
                <a:ext uri="{FF2B5EF4-FFF2-40B4-BE49-F238E27FC236}">
                  <a16:creationId xmlns:a16="http://schemas.microsoft.com/office/drawing/2014/main" id="{5F8F9D20-02B8-0F4B-A562-0102BD16EC31}"/>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p64</a:t>
              </a:r>
            </a:p>
          </p:txBody>
        </p:sp>
        <p:sp>
          <p:nvSpPr>
            <p:cNvPr id="52" name="Rectangle 51">
              <a:extLst>
                <a:ext uri="{FF2B5EF4-FFF2-40B4-BE49-F238E27FC236}">
                  <a16:creationId xmlns:a16="http://schemas.microsoft.com/office/drawing/2014/main" id="{5B707500-5924-F742-8A21-98C8CF95E740}"/>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p65</a:t>
              </a:r>
              <a:endParaRPr lang="en-US" sz="1200" dirty="0">
                <a:solidFill>
                  <a:schemeClr val="tx1"/>
                </a:solidFill>
              </a:endParaRPr>
            </a:p>
          </p:txBody>
        </p:sp>
        <p:sp>
          <p:nvSpPr>
            <p:cNvPr id="53" name="Rectangle 52">
              <a:extLst>
                <a:ext uri="{FF2B5EF4-FFF2-40B4-BE49-F238E27FC236}">
                  <a16:creationId xmlns:a16="http://schemas.microsoft.com/office/drawing/2014/main" id="{B81A9EE5-127D-5B44-BB24-78F0A6219284}"/>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p30</a:t>
              </a:r>
            </a:p>
          </p:txBody>
        </p:sp>
        <p:sp>
          <p:nvSpPr>
            <p:cNvPr id="54" name="Rectangle 53">
              <a:extLst>
                <a:ext uri="{FF2B5EF4-FFF2-40B4-BE49-F238E27FC236}">
                  <a16:creationId xmlns:a16="http://schemas.microsoft.com/office/drawing/2014/main" id="{B707E260-D184-FF4D-943E-131E9B784D00}"/>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p67</a:t>
              </a:r>
            </a:p>
          </p:txBody>
        </p:sp>
        <p:sp>
          <p:nvSpPr>
            <p:cNvPr id="55" name="Rectangle 54">
              <a:extLst>
                <a:ext uri="{FF2B5EF4-FFF2-40B4-BE49-F238E27FC236}">
                  <a16:creationId xmlns:a16="http://schemas.microsoft.com/office/drawing/2014/main" id="{CD403878-D39E-484C-A291-D5D129C88B9C}"/>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p68</a:t>
              </a:r>
            </a:p>
          </p:txBody>
        </p:sp>
        <p:sp>
          <p:nvSpPr>
            <p:cNvPr id="56" name="Rectangle 55">
              <a:extLst>
                <a:ext uri="{FF2B5EF4-FFF2-40B4-BE49-F238E27FC236}">
                  <a16:creationId xmlns:a16="http://schemas.microsoft.com/office/drawing/2014/main" id="{5FD8C3E0-F4D7-E544-9DD7-89AE1A222EFA}"/>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p33</a:t>
              </a:r>
            </a:p>
          </p:txBody>
        </p:sp>
        <p:sp>
          <p:nvSpPr>
            <p:cNvPr id="57" name="Rectangle 56">
              <a:extLst>
                <a:ext uri="{FF2B5EF4-FFF2-40B4-BE49-F238E27FC236}">
                  <a16:creationId xmlns:a16="http://schemas.microsoft.com/office/drawing/2014/main" id="{6976C65B-A030-B44A-9AD9-BE42DDD7882D}"/>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p70</a:t>
              </a:r>
            </a:p>
          </p:txBody>
        </p:sp>
        <p:sp>
          <p:nvSpPr>
            <p:cNvPr id="58" name="Rectangle 57">
              <a:extLst>
                <a:ext uri="{FF2B5EF4-FFF2-40B4-BE49-F238E27FC236}">
                  <a16:creationId xmlns:a16="http://schemas.microsoft.com/office/drawing/2014/main" id="{3A966396-7FE7-5740-B5B2-57AE9FDEBFCA}"/>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p71</a:t>
              </a:r>
            </a:p>
          </p:txBody>
        </p:sp>
      </p:grpSp>
      <p:grpSp>
        <p:nvGrpSpPr>
          <p:cNvPr id="59" name="Group 58">
            <a:extLst>
              <a:ext uri="{FF2B5EF4-FFF2-40B4-BE49-F238E27FC236}">
                <a16:creationId xmlns:a16="http://schemas.microsoft.com/office/drawing/2014/main" id="{D55CBB8B-1CF6-224C-9EDA-C370469CBC67}"/>
              </a:ext>
            </a:extLst>
          </p:cNvPr>
          <p:cNvGrpSpPr/>
          <p:nvPr/>
        </p:nvGrpSpPr>
        <p:grpSpPr>
          <a:xfrm>
            <a:off x="6906570" y="1488327"/>
            <a:ext cx="1371600" cy="1371600"/>
            <a:chOff x="7808614" y="1487556"/>
            <a:chExt cx="1371600" cy="1371600"/>
          </a:xfrm>
        </p:grpSpPr>
        <p:sp>
          <p:nvSpPr>
            <p:cNvPr id="60" name="Rectangle 59">
              <a:extLst>
                <a:ext uri="{FF2B5EF4-FFF2-40B4-BE49-F238E27FC236}">
                  <a16:creationId xmlns:a16="http://schemas.microsoft.com/office/drawing/2014/main" id="{0414E0B4-5567-4F4B-BA90-99F0CFF41DA0}"/>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p18</a:t>
              </a:r>
            </a:p>
          </p:txBody>
        </p:sp>
        <p:sp>
          <p:nvSpPr>
            <p:cNvPr id="61" name="Rectangle 60">
              <a:extLst>
                <a:ext uri="{FF2B5EF4-FFF2-40B4-BE49-F238E27FC236}">
                  <a16:creationId xmlns:a16="http://schemas.microsoft.com/office/drawing/2014/main" id="{174F575D-0627-8846-AA9C-26D75238A47B}"/>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p19</a:t>
              </a:r>
            </a:p>
          </p:txBody>
        </p:sp>
        <p:sp>
          <p:nvSpPr>
            <p:cNvPr id="62" name="Rectangle 61">
              <a:extLst>
                <a:ext uri="{FF2B5EF4-FFF2-40B4-BE49-F238E27FC236}">
                  <a16:creationId xmlns:a16="http://schemas.microsoft.com/office/drawing/2014/main" id="{EEFD8CC5-68A0-3347-B106-76E3A084D38E}"/>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p20</a:t>
              </a:r>
              <a:endParaRPr lang="en-US" sz="1200" dirty="0">
                <a:solidFill>
                  <a:schemeClr val="tx1"/>
                </a:solidFill>
              </a:endParaRPr>
            </a:p>
          </p:txBody>
        </p:sp>
        <p:sp>
          <p:nvSpPr>
            <p:cNvPr id="63" name="Rectangle 62">
              <a:extLst>
                <a:ext uri="{FF2B5EF4-FFF2-40B4-BE49-F238E27FC236}">
                  <a16:creationId xmlns:a16="http://schemas.microsoft.com/office/drawing/2014/main" id="{4D1D9B33-34BC-9E42-AFBB-7B1B46D3CCB8}"/>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p21</a:t>
              </a:r>
            </a:p>
          </p:txBody>
        </p:sp>
        <p:sp>
          <p:nvSpPr>
            <p:cNvPr id="64" name="Rectangle 63">
              <a:extLst>
                <a:ext uri="{FF2B5EF4-FFF2-40B4-BE49-F238E27FC236}">
                  <a16:creationId xmlns:a16="http://schemas.microsoft.com/office/drawing/2014/main" id="{A14779BD-F65D-3247-B716-004C05B8988D}"/>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p22</a:t>
              </a:r>
            </a:p>
          </p:txBody>
        </p:sp>
        <p:sp>
          <p:nvSpPr>
            <p:cNvPr id="65" name="Rectangle 64">
              <a:extLst>
                <a:ext uri="{FF2B5EF4-FFF2-40B4-BE49-F238E27FC236}">
                  <a16:creationId xmlns:a16="http://schemas.microsoft.com/office/drawing/2014/main" id="{C26C6F04-B14C-5042-B405-763DA5EB2167}"/>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p23</a:t>
              </a:r>
            </a:p>
          </p:txBody>
        </p:sp>
        <p:sp>
          <p:nvSpPr>
            <p:cNvPr id="66" name="Rectangle 65">
              <a:extLst>
                <a:ext uri="{FF2B5EF4-FFF2-40B4-BE49-F238E27FC236}">
                  <a16:creationId xmlns:a16="http://schemas.microsoft.com/office/drawing/2014/main" id="{2DBFE4BA-56BD-914C-B5B8-456AFAAC11B9}"/>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p24</a:t>
              </a:r>
            </a:p>
          </p:txBody>
        </p:sp>
        <p:sp>
          <p:nvSpPr>
            <p:cNvPr id="67" name="Rectangle 66">
              <a:extLst>
                <a:ext uri="{FF2B5EF4-FFF2-40B4-BE49-F238E27FC236}">
                  <a16:creationId xmlns:a16="http://schemas.microsoft.com/office/drawing/2014/main" id="{845657D9-3F24-7846-AD03-1E0EE906180F}"/>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p25</a:t>
              </a:r>
            </a:p>
          </p:txBody>
        </p:sp>
        <p:sp>
          <p:nvSpPr>
            <p:cNvPr id="68" name="Rectangle 67">
              <a:extLst>
                <a:ext uri="{FF2B5EF4-FFF2-40B4-BE49-F238E27FC236}">
                  <a16:creationId xmlns:a16="http://schemas.microsoft.com/office/drawing/2014/main" id="{4435659D-1ED1-344F-9B50-A0117354FE9F}"/>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p26</a:t>
              </a:r>
            </a:p>
          </p:txBody>
        </p:sp>
      </p:grpSp>
      <p:grpSp>
        <p:nvGrpSpPr>
          <p:cNvPr id="69" name="Group 68">
            <a:extLst>
              <a:ext uri="{FF2B5EF4-FFF2-40B4-BE49-F238E27FC236}">
                <a16:creationId xmlns:a16="http://schemas.microsoft.com/office/drawing/2014/main" id="{8CA02840-92FD-A64C-A56E-6779E06CC91E}"/>
              </a:ext>
            </a:extLst>
          </p:cNvPr>
          <p:cNvGrpSpPr/>
          <p:nvPr/>
        </p:nvGrpSpPr>
        <p:grpSpPr>
          <a:xfrm>
            <a:off x="6617812" y="1741249"/>
            <a:ext cx="1371600" cy="1371600"/>
            <a:chOff x="7808614" y="1487556"/>
            <a:chExt cx="1371600" cy="1371600"/>
          </a:xfrm>
        </p:grpSpPr>
        <p:sp>
          <p:nvSpPr>
            <p:cNvPr id="70" name="Rectangle 69">
              <a:extLst>
                <a:ext uri="{FF2B5EF4-FFF2-40B4-BE49-F238E27FC236}">
                  <a16:creationId xmlns:a16="http://schemas.microsoft.com/office/drawing/2014/main" id="{05DE3B93-29B2-CF4E-98EE-16951F4779C0}"/>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p9</a:t>
              </a:r>
            </a:p>
          </p:txBody>
        </p:sp>
        <p:sp>
          <p:nvSpPr>
            <p:cNvPr id="71" name="Rectangle 70">
              <a:extLst>
                <a:ext uri="{FF2B5EF4-FFF2-40B4-BE49-F238E27FC236}">
                  <a16:creationId xmlns:a16="http://schemas.microsoft.com/office/drawing/2014/main" id="{2B5DAD33-E4C0-E845-B819-0125F7A80845}"/>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p10</a:t>
              </a:r>
            </a:p>
          </p:txBody>
        </p:sp>
        <p:sp>
          <p:nvSpPr>
            <p:cNvPr id="72" name="Rectangle 71">
              <a:extLst>
                <a:ext uri="{FF2B5EF4-FFF2-40B4-BE49-F238E27FC236}">
                  <a16:creationId xmlns:a16="http://schemas.microsoft.com/office/drawing/2014/main" id="{CF136367-A847-CB42-A699-CA5812540D6A}"/>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p11</a:t>
              </a:r>
              <a:endParaRPr lang="en-US" sz="1200" dirty="0">
                <a:solidFill>
                  <a:schemeClr val="tx1"/>
                </a:solidFill>
              </a:endParaRPr>
            </a:p>
          </p:txBody>
        </p:sp>
        <p:sp>
          <p:nvSpPr>
            <p:cNvPr id="73" name="Rectangle 72">
              <a:extLst>
                <a:ext uri="{FF2B5EF4-FFF2-40B4-BE49-F238E27FC236}">
                  <a16:creationId xmlns:a16="http://schemas.microsoft.com/office/drawing/2014/main" id="{B0B37DEF-26D9-934B-B0A9-9D560895E88A}"/>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p12</a:t>
              </a:r>
            </a:p>
          </p:txBody>
        </p:sp>
        <p:sp>
          <p:nvSpPr>
            <p:cNvPr id="74" name="Rectangle 73">
              <a:extLst>
                <a:ext uri="{FF2B5EF4-FFF2-40B4-BE49-F238E27FC236}">
                  <a16:creationId xmlns:a16="http://schemas.microsoft.com/office/drawing/2014/main" id="{F0A6C903-BB6F-9F4E-B8A8-DF8B09891091}"/>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p13</a:t>
              </a:r>
            </a:p>
          </p:txBody>
        </p:sp>
        <p:sp>
          <p:nvSpPr>
            <p:cNvPr id="75" name="Rectangle 74">
              <a:extLst>
                <a:ext uri="{FF2B5EF4-FFF2-40B4-BE49-F238E27FC236}">
                  <a16:creationId xmlns:a16="http://schemas.microsoft.com/office/drawing/2014/main" id="{BEEE437B-F271-684D-A7F1-F0044D68A6F2}"/>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p14</a:t>
              </a:r>
            </a:p>
          </p:txBody>
        </p:sp>
        <p:sp>
          <p:nvSpPr>
            <p:cNvPr id="76" name="Rectangle 75">
              <a:extLst>
                <a:ext uri="{FF2B5EF4-FFF2-40B4-BE49-F238E27FC236}">
                  <a16:creationId xmlns:a16="http://schemas.microsoft.com/office/drawing/2014/main" id="{C7BFBFED-D9A9-3E41-BAC9-5184BB66536B}"/>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p15</a:t>
              </a:r>
            </a:p>
          </p:txBody>
        </p:sp>
        <p:sp>
          <p:nvSpPr>
            <p:cNvPr id="77" name="Rectangle 76">
              <a:extLst>
                <a:ext uri="{FF2B5EF4-FFF2-40B4-BE49-F238E27FC236}">
                  <a16:creationId xmlns:a16="http://schemas.microsoft.com/office/drawing/2014/main" id="{417E26CC-3671-F345-AE61-F80668D86F52}"/>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p16</a:t>
              </a:r>
            </a:p>
          </p:txBody>
        </p:sp>
        <p:sp>
          <p:nvSpPr>
            <p:cNvPr id="78" name="Rectangle 77">
              <a:extLst>
                <a:ext uri="{FF2B5EF4-FFF2-40B4-BE49-F238E27FC236}">
                  <a16:creationId xmlns:a16="http://schemas.microsoft.com/office/drawing/2014/main" id="{2A46475F-56EF-3148-A64A-4127A743514A}"/>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p17</a:t>
              </a:r>
            </a:p>
          </p:txBody>
        </p:sp>
      </p:grpSp>
      <p:sp>
        <p:nvSpPr>
          <p:cNvPr id="79" name="Rectangle 78">
            <a:extLst>
              <a:ext uri="{FF2B5EF4-FFF2-40B4-BE49-F238E27FC236}">
                <a16:creationId xmlns:a16="http://schemas.microsoft.com/office/drawing/2014/main" id="{A4001F69-EAAF-7743-B07C-2317C2CE5DE4}"/>
              </a:ext>
            </a:extLst>
          </p:cNvPr>
          <p:cNvSpPr/>
          <p:nvPr/>
        </p:nvSpPr>
        <p:spPr>
          <a:xfrm>
            <a:off x="6618242" y="1733050"/>
            <a:ext cx="457200" cy="4572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p9</a:t>
            </a:r>
          </a:p>
        </p:txBody>
      </p:sp>
      <p:grpSp>
        <p:nvGrpSpPr>
          <p:cNvPr id="80" name="Group 79">
            <a:extLst>
              <a:ext uri="{FF2B5EF4-FFF2-40B4-BE49-F238E27FC236}">
                <a16:creationId xmlns:a16="http://schemas.microsoft.com/office/drawing/2014/main" id="{377F0E3B-9785-DC45-A035-8A100BFEF68C}"/>
              </a:ext>
            </a:extLst>
          </p:cNvPr>
          <p:cNvGrpSpPr/>
          <p:nvPr/>
        </p:nvGrpSpPr>
        <p:grpSpPr>
          <a:xfrm>
            <a:off x="3774865" y="3690408"/>
            <a:ext cx="1874335" cy="1828800"/>
            <a:chOff x="9047337" y="3908810"/>
            <a:chExt cx="1874335" cy="1828800"/>
          </a:xfrm>
        </p:grpSpPr>
        <p:grpSp>
          <p:nvGrpSpPr>
            <p:cNvPr id="81" name="Group 80">
              <a:extLst>
                <a:ext uri="{FF2B5EF4-FFF2-40B4-BE49-F238E27FC236}">
                  <a16:creationId xmlns:a16="http://schemas.microsoft.com/office/drawing/2014/main" id="{11285652-8908-EF40-8DA7-49946E8E6347}"/>
                </a:ext>
              </a:extLst>
            </p:cNvPr>
            <p:cNvGrpSpPr/>
            <p:nvPr/>
          </p:nvGrpSpPr>
          <p:grpSpPr>
            <a:xfrm>
              <a:off x="9048737" y="3908810"/>
              <a:ext cx="1872935" cy="1828800"/>
              <a:chOff x="8821556" y="4229667"/>
              <a:chExt cx="1872935" cy="1828800"/>
            </a:xfrm>
          </p:grpSpPr>
          <p:sp>
            <p:nvSpPr>
              <p:cNvPr id="86" name="Rectangle 85">
                <a:extLst>
                  <a:ext uri="{FF2B5EF4-FFF2-40B4-BE49-F238E27FC236}">
                    <a16:creationId xmlns:a16="http://schemas.microsoft.com/office/drawing/2014/main" id="{60A12AFB-7251-D247-84D0-130FEFC7E34F}"/>
                  </a:ext>
                </a:extLst>
              </p:cNvPr>
              <p:cNvSpPr/>
              <p:nvPr/>
            </p:nvSpPr>
            <p:spPr>
              <a:xfrm>
                <a:off x="88406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87" name="Rectangle 86">
                <a:extLst>
                  <a:ext uri="{FF2B5EF4-FFF2-40B4-BE49-F238E27FC236}">
                    <a16:creationId xmlns:a16="http://schemas.microsoft.com/office/drawing/2014/main" id="{9A4AA830-C0F5-564A-B1BF-69BBAA8CF015}"/>
                  </a:ext>
                </a:extLst>
              </p:cNvPr>
              <p:cNvSpPr/>
              <p:nvPr/>
            </p:nvSpPr>
            <p:spPr>
              <a:xfrm>
                <a:off x="92978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88" name="Rectangle 87">
                <a:extLst>
                  <a:ext uri="{FF2B5EF4-FFF2-40B4-BE49-F238E27FC236}">
                    <a16:creationId xmlns:a16="http://schemas.microsoft.com/office/drawing/2014/main" id="{478C148F-F2A3-BA42-BB44-C3C61A794E12}"/>
                  </a:ext>
                </a:extLst>
              </p:cNvPr>
              <p:cNvSpPr/>
              <p:nvPr/>
            </p:nvSpPr>
            <p:spPr>
              <a:xfrm>
                <a:off x="97550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89" name="Rectangle 88">
                <a:extLst>
                  <a:ext uri="{FF2B5EF4-FFF2-40B4-BE49-F238E27FC236}">
                    <a16:creationId xmlns:a16="http://schemas.microsoft.com/office/drawing/2014/main" id="{8F72D2BD-2E84-084A-95B9-2E268FC52D16}"/>
                  </a:ext>
                </a:extLst>
              </p:cNvPr>
              <p:cNvSpPr/>
              <p:nvPr/>
            </p:nvSpPr>
            <p:spPr>
              <a:xfrm>
                <a:off x="102122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0" name="Rectangle 89">
                <a:extLst>
                  <a:ext uri="{FF2B5EF4-FFF2-40B4-BE49-F238E27FC236}">
                    <a16:creationId xmlns:a16="http://schemas.microsoft.com/office/drawing/2014/main" id="{B7748768-E2A0-D340-A0AC-62DE288A6EF8}"/>
                  </a:ext>
                </a:extLst>
              </p:cNvPr>
              <p:cNvSpPr/>
              <p:nvPr/>
            </p:nvSpPr>
            <p:spPr>
              <a:xfrm>
                <a:off x="88406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1" name="Rectangle 90">
                <a:extLst>
                  <a:ext uri="{FF2B5EF4-FFF2-40B4-BE49-F238E27FC236}">
                    <a16:creationId xmlns:a16="http://schemas.microsoft.com/office/drawing/2014/main" id="{ADE009DF-048B-254F-A330-9BD1061F873B}"/>
                  </a:ext>
                </a:extLst>
              </p:cNvPr>
              <p:cNvSpPr/>
              <p:nvPr/>
            </p:nvSpPr>
            <p:spPr>
              <a:xfrm>
                <a:off x="92978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2" name="Rectangle 91">
                <a:extLst>
                  <a:ext uri="{FF2B5EF4-FFF2-40B4-BE49-F238E27FC236}">
                    <a16:creationId xmlns:a16="http://schemas.microsoft.com/office/drawing/2014/main" id="{EA545BA5-0A7D-B844-BAFB-41E6D97D8E5A}"/>
                  </a:ext>
                </a:extLst>
              </p:cNvPr>
              <p:cNvSpPr/>
              <p:nvPr/>
            </p:nvSpPr>
            <p:spPr>
              <a:xfrm>
                <a:off x="97550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3" name="Rectangle 92">
                <a:extLst>
                  <a:ext uri="{FF2B5EF4-FFF2-40B4-BE49-F238E27FC236}">
                    <a16:creationId xmlns:a16="http://schemas.microsoft.com/office/drawing/2014/main" id="{AB2899FB-89F5-BA44-9B35-CC21A6DEB956}"/>
                  </a:ext>
                </a:extLst>
              </p:cNvPr>
              <p:cNvSpPr/>
              <p:nvPr/>
            </p:nvSpPr>
            <p:spPr>
              <a:xfrm>
                <a:off x="102122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4" name="Rectangle 93">
                <a:extLst>
                  <a:ext uri="{FF2B5EF4-FFF2-40B4-BE49-F238E27FC236}">
                    <a16:creationId xmlns:a16="http://schemas.microsoft.com/office/drawing/2014/main" id="{46BB1B3D-B32E-9240-A761-64FB6194BAB7}"/>
                  </a:ext>
                </a:extLst>
              </p:cNvPr>
              <p:cNvSpPr/>
              <p:nvPr/>
            </p:nvSpPr>
            <p:spPr>
              <a:xfrm>
                <a:off x="88406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5" name="Rectangle 94">
                <a:extLst>
                  <a:ext uri="{FF2B5EF4-FFF2-40B4-BE49-F238E27FC236}">
                    <a16:creationId xmlns:a16="http://schemas.microsoft.com/office/drawing/2014/main" id="{BB6BAFF5-D8B8-C049-B362-6D665830AA92}"/>
                  </a:ext>
                </a:extLst>
              </p:cNvPr>
              <p:cNvSpPr/>
              <p:nvPr/>
            </p:nvSpPr>
            <p:spPr>
              <a:xfrm>
                <a:off x="92978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6" name="Rectangle 95">
                <a:extLst>
                  <a:ext uri="{FF2B5EF4-FFF2-40B4-BE49-F238E27FC236}">
                    <a16:creationId xmlns:a16="http://schemas.microsoft.com/office/drawing/2014/main" id="{6A14AF3E-093A-C04B-A438-5093FFF2FFF7}"/>
                  </a:ext>
                </a:extLst>
              </p:cNvPr>
              <p:cNvSpPr/>
              <p:nvPr/>
            </p:nvSpPr>
            <p:spPr>
              <a:xfrm>
                <a:off x="97550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7" name="Rectangle 96">
                <a:extLst>
                  <a:ext uri="{FF2B5EF4-FFF2-40B4-BE49-F238E27FC236}">
                    <a16:creationId xmlns:a16="http://schemas.microsoft.com/office/drawing/2014/main" id="{F9D069F7-648B-1F4B-B0FB-89D51EC22FD7}"/>
                  </a:ext>
                </a:extLst>
              </p:cNvPr>
              <p:cNvSpPr/>
              <p:nvPr/>
            </p:nvSpPr>
            <p:spPr>
              <a:xfrm>
                <a:off x="102122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8" name="Rectangle 97">
                <a:extLst>
                  <a:ext uri="{FF2B5EF4-FFF2-40B4-BE49-F238E27FC236}">
                    <a16:creationId xmlns:a16="http://schemas.microsoft.com/office/drawing/2014/main" id="{E288E01C-4068-1845-A136-EF88556CA415}"/>
                  </a:ext>
                </a:extLst>
              </p:cNvPr>
              <p:cNvSpPr/>
              <p:nvPr/>
            </p:nvSpPr>
            <p:spPr>
              <a:xfrm>
                <a:off x="88406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9" name="Rectangle 98">
                <a:extLst>
                  <a:ext uri="{FF2B5EF4-FFF2-40B4-BE49-F238E27FC236}">
                    <a16:creationId xmlns:a16="http://schemas.microsoft.com/office/drawing/2014/main" id="{49DA352B-7FAC-144E-A73C-EAC6110A98E2}"/>
                  </a:ext>
                </a:extLst>
              </p:cNvPr>
              <p:cNvSpPr/>
              <p:nvPr/>
            </p:nvSpPr>
            <p:spPr>
              <a:xfrm>
                <a:off x="92978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00" name="Rectangle 99">
                <a:extLst>
                  <a:ext uri="{FF2B5EF4-FFF2-40B4-BE49-F238E27FC236}">
                    <a16:creationId xmlns:a16="http://schemas.microsoft.com/office/drawing/2014/main" id="{09DC5365-2817-C144-BDAA-204551F393C8}"/>
                  </a:ext>
                </a:extLst>
              </p:cNvPr>
              <p:cNvSpPr/>
              <p:nvPr/>
            </p:nvSpPr>
            <p:spPr>
              <a:xfrm>
                <a:off x="97550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01" name="Rectangle 100">
                <a:extLst>
                  <a:ext uri="{FF2B5EF4-FFF2-40B4-BE49-F238E27FC236}">
                    <a16:creationId xmlns:a16="http://schemas.microsoft.com/office/drawing/2014/main" id="{08D9F77D-693B-0E4C-9C75-11F98BC3CA03}"/>
                  </a:ext>
                </a:extLst>
              </p:cNvPr>
              <p:cNvSpPr/>
              <p:nvPr/>
            </p:nvSpPr>
            <p:spPr>
              <a:xfrm>
                <a:off x="102122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02" name="TextBox 101">
                <a:extLst>
                  <a:ext uri="{FF2B5EF4-FFF2-40B4-BE49-F238E27FC236}">
                    <a16:creationId xmlns:a16="http://schemas.microsoft.com/office/drawing/2014/main" id="{FC75D772-6DCB-4F45-8293-DC6EB307B237}"/>
                  </a:ext>
                </a:extLst>
              </p:cNvPr>
              <p:cNvSpPr txBox="1"/>
              <p:nvPr/>
            </p:nvSpPr>
            <p:spPr>
              <a:xfrm>
                <a:off x="8823873" y="4776967"/>
                <a:ext cx="490654" cy="276999"/>
              </a:xfrm>
              <a:prstGeom prst="rect">
                <a:avLst/>
              </a:prstGeom>
              <a:noFill/>
            </p:spPr>
            <p:txBody>
              <a:bodyPr wrap="square" rtlCol="0">
                <a:spAutoFit/>
              </a:bodyPr>
              <a:lstStyle/>
              <a:p>
                <a:r>
                  <a:rPr lang="en-US" sz="1200" dirty="0"/>
                  <a:t>x116</a:t>
                </a:r>
              </a:p>
            </p:txBody>
          </p:sp>
          <p:sp>
            <p:nvSpPr>
              <p:cNvPr id="103" name="TextBox 102">
                <a:extLst>
                  <a:ext uri="{FF2B5EF4-FFF2-40B4-BE49-F238E27FC236}">
                    <a16:creationId xmlns:a16="http://schemas.microsoft.com/office/drawing/2014/main" id="{72F3CE27-DB29-4B4A-A919-4942EB915DD7}"/>
                  </a:ext>
                </a:extLst>
              </p:cNvPr>
              <p:cNvSpPr txBox="1"/>
              <p:nvPr/>
            </p:nvSpPr>
            <p:spPr>
              <a:xfrm>
                <a:off x="9281073" y="4773619"/>
                <a:ext cx="490654" cy="276999"/>
              </a:xfrm>
              <a:prstGeom prst="rect">
                <a:avLst/>
              </a:prstGeom>
              <a:noFill/>
            </p:spPr>
            <p:txBody>
              <a:bodyPr wrap="square" rtlCol="0">
                <a:spAutoFit/>
              </a:bodyPr>
              <a:lstStyle/>
              <a:p>
                <a:r>
                  <a:rPr lang="en-US" sz="1200" dirty="0"/>
                  <a:t>x117</a:t>
                </a:r>
              </a:p>
            </p:txBody>
          </p:sp>
          <p:sp>
            <p:nvSpPr>
              <p:cNvPr id="104" name="TextBox 103">
                <a:extLst>
                  <a:ext uri="{FF2B5EF4-FFF2-40B4-BE49-F238E27FC236}">
                    <a16:creationId xmlns:a16="http://schemas.microsoft.com/office/drawing/2014/main" id="{1A9BFAA7-E9AB-ED4F-B04E-D5F7CB663AD3}"/>
                  </a:ext>
                </a:extLst>
              </p:cNvPr>
              <p:cNvSpPr txBox="1"/>
              <p:nvPr/>
            </p:nvSpPr>
            <p:spPr>
              <a:xfrm>
                <a:off x="9738273" y="4777664"/>
                <a:ext cx="490654" cy="276999"/>
              </a:xfrm>
              <a:prstGeom prst="rect">
                <a:avLst/>
              </a:prstGeom>
              <a:noFill/>
            </p:spPr>
            <p:txBody>
              <a:bodyPr wrap="square" rtlCol="0">
                <a:spAutoFit/>
              </a:bodyPr>
              <a:lstStyle/>
              <a:p>
                <a:r>
                  <a:rPr lang="en-US" sz="1200" dirty="0"/>
                  <a:t>x118</a:t>
                </a:r>
              </a:p>
            </p:txBody>
          </p:sp>
          <p:sp>
            <p:nvSpPr>
              <p:cNvPr id="105" name="TextBox 104">
                <a:extLst>
                  <a:ext uri="{FF2B5EF4-FFF2-40B4-BE49-F238E27FC236}">
                    <a16:creationId xmlns:a16="http://schemas.microsoft.com/office/drawing/2014/main" id="{0FB784C9-CFFA-A447-AE8A-5EF33635DE42}"/>
                  </a:ext>
                </a:extLst>
              </p:cNvPr>
              <p:cNvSpPr txBox="1"/>
              <p:nvPr/>
            </p:nvSpPr>
            <p:spPr>
              <a:xfrm>
                <a:off x="10203837" y="4773271"/>
                <a:ext cx="490654" cy="276999"/>
              </a:xfrm>
              <a:prstGeom prst="rect">
                <a:avLst/>
              </a:prstGeom>
              <a:noFill/>
            </p:spPr>
            <p:txBody>
              <a:bodyPr wrap="square" rtlCol="0">
                <a:spAutoFit/>
              </a:bodyPr>
              <a:lstStyle/>
              <a:p>
                <a:r>
                  <a:rPr lang="en-US" sz="1200" dirty="0"/>
                  <a:t>x119</a:t>
                </a:r>
              </a:p>
            </p:txBody>
          </p:sp>
          <p:sp>
            <p:nvSpPr>
              <p:cNvPr id="106" name="TextBox 105">
                <a:extLst>
                  <a:ext uri="{FF2B5EF4-FFF2-40B4-BE49-F238E27FC236}">
                    <a16:creationId xmlns:a16="http://schemas.microsoft.com/office/drawing/2014/main" id="{EA6EE79E-E436-2D4A-9CEC-EF4D23F5FD99}"/>
                  </a:ext>
                </a:extLst>
              </p:cNvPr>
              <p:cNvSpPr txBox="1"/>
              <p:nvPr/>
            </p:nvSpPr>
            <p:spPr>
              <a:xfrm>
                <a:off x="8823873" y="5234167"/>
                <a:ext cx="490654" cy="276999"/>
              </a:xfrm>
              <a:prstGeom prst="rect">
                <a:avLst/>
              </a:prstGeom>
              <a:noFill/>
            </p:spPr>
            <p:txBody>
              <a:bodyPr wrap="square" rtlCol="0">
                <a:spAutoFit/>
              </a:bodyPr>
              <a:lstStyle/>
              <a:p>
                <a:r>
                  <a:rPr lang="en-US" sz="1200" dirty="0"/>
                  <a:t>x120</a:t>
                </a:r>
              </a:p>
            </p:txBody>
          </p:sp>
          <p:sp>
            <p:nvSpPr>
              <p:cNvPr id="107" name="TextBox 106">
                <a:extLst>
                  <a:ext uri="{FF2B5EF4-FFF2-40B4-BE49-F238E27FC236}">
                    <a16:creationId xmlns:a16="http://schemas.microsoft.com/office/drawing/2014/main" id="{8702CC03-4B67-A744-BF4D-E8C4155B8E0B}"/>
                  </a:ext>
                </a:extLst>
              </p:cNvPr>
              <p:cNvSpPr txBox="1"/>
              <p:nvPr/>
            </p:nvSpPr>
            <p:spPr>
              <a:xfrm>
                <a:off x="9289907" y="5237516"/>
                <a:ext cx="490654" cy="276999"/>
              </a:xfrm>
              <a:prstGeom prst="rect">
                <a:avLst/>
              </a:prstGeom>
              <a:noFill/>
            </p:spPr>
            <p:txBody>
              <a:bodyPr wrap="square" rtlCol="0">
                <a:spAutoFit/>
              </a:bodyPr>
              <a:lstStyle/>
              <a:p>
                <a:r>
                  <a:rPr lang="en-US" sz="1200" dirty="0"/>
                  <a:t>x121</a:t>
                </a:r>
              </a:p>
            </p:txBody>
          </p:sp>
          <p:sp>
            <p:nvSpPr>
              <p:cNvPr id="108" name="TextBox 107">
                <a:extLst>
                  <a:ext uri="{FF2B5EF4-FFF2-40B4-BE49-F238E27FC236}">
                    <a16:creationId xmlns:a16="http://schemas.microsoft.com/office/drawing/2014/main" id="{3DE864AB-D07F-6E48-84A6-CA92108F8B55}"/>
                  </a:ext>
                </a:extLst>
              </p:cNvPr>
              <p:cNvSpPr txBox="1"/>
              <p:nvPr/>
            </p:nvSpPr>
            <p:spPr>
              <a:xfrm>
                <a:off x="9739214" y="5234166"/>
                <a:ext cx="490654" cy="276999"/>
              </a:xfrm>
              <a:prstGeom prst="rect">
                <a:avLst/>
              </a:prstGeom>
              <a:noFill/>
            </p:spPr>
            <p:txBody>
              <a:bodyPr wrap="square" rtlCol="0">
                <a:spAutoFit/>
              </a:bodyPr>
              <a:lstStyle/>
              <a:p>
                <a:r>
                  <a:rPr lang="en-US" sz="1200" dirty="0"/>
                  <a:t>x122</a:t>
                </a:r>
              </a:p>
            </p:txBody>
          </p:sp>
          <p:sp>
            <p:nvSpPr>
              <p:cNvPr id="109" name="TextBox 108">
                <a:extLst>
                  <a:ext uri="{FF2B5EF4-FFF2-40B4-BE49-F238E27FC236}">
                    <a16:creationId xmlns:a16="http://schemas.microsoft.com/office/drawing/2014/main" id="{73E23842-9370-A547-84D0-5CD8E1B80A02}"/>
                  </a:ext>
                </a:extLst>
              </p:cNvPr>
              <p:cNvSpPr txBox="1"/>
              <p:nvPr/>
            </p:nvSpPr>
            <p:spPr>
              <a:xfrm>
                <a:off x="10195935" y="5233875"/>
                <a:ext cx="490654" cy="276999"/>
              </a:xfrm>
              <a:prstGeom prst="rect">
                <a:avLst/>
              </a:prstGeom>
              <a:noFill/>
            </p:spPr>
            <p:txBody>
              <a:bodyPr wrap="square" rtlCol="0">
                <a:spAutoFit/>
              </a:bodyPr>
              <a:lstStyle/>
              <a:p>
                <a:r>
                  <a:rPr lang="en-US" sz="1200" dirty="0"/>
                  <a:t>x123</a:t>
                </a:r>
              </a:p>
            </p:txBody>
          </p:sp>
          <p:sp>
            <p:nvSpPr>
              <p:cNvPr id="110" name="TextBox 109">
                <a:extLst>
                  <a:ext uri="{FF2B5EF4-FFF2-40B4-BE49-F238E27FC236}">
                    <a16:creationId xmlns:a16="http://schemas.microsoft.com/office/drawing/2014/main" id="{EE66990A-E4A2-F545-8AE9-BB541325E2B5}"/>
                  </a:ext>
                </a:extLst>
              </p:cNvPr>
              <p:cNvSpPr txBox="1"/>
              <p:nvPr/>
            </p:nvSpPr>
            <p:spPr>
              <a:xfrm>
                <a:off x="8821556" y="5688019"/>
                <a:ext cx="490654" cy="276999"/>
              </a:xfrm>
              <a:prstGeom prst="rect">
                <a:avLst/>
              </a:prstGeom>
              <a:noFill/>
            </p:spPr>
            <p:txBody>
              <a:bodyPr wrap="square" rtlCol="0">
                <a:spAutoFit/>
              </a:bodyPr>
              <a:lstStyle/>
              <a:p>
                <a:r>
                  <a:rPr lang="en-US" sz="1200" dirty="0"/>
                  <a:t>x124</a:t>
                </a:r>
              </a:p>
            </p:txBody>
          </p:sp>
          <p:sp>
            <p:nvSpPr>
              <p:cNvPr id="111" name="TextBox 110">
                <a:extLst>
                  <a:ext uri="{FF2B5EF4-FFF2-40B4-BE49-F238E27FC236}">
                    <a16:creationId xmlns:a16="http://schemas.microsoft.com/office/drawing/2014/main" id="{48BE70C3-9A02-FD4D-98E8-2C5D2183613F}"/>
                  </a:ext>
                </a:extLst>
              </p:cNvPr>
              <p:cNvSpPr txBox="1"/>
              <p:nvPr/>
            </p:nvSpPr>
            <p:spPr>
              <a:xfrm>
                <a:off x="9288278" y="5688019"/>
                <a:ext cx="490654" cy="276999"/>
              </a:xfrm>
              <a:prstGeom prst="rect">
                <a:avLst/>
              </a:prstGeom>
              <a:noFill/>
            </p:spPr>
            <p:txBody>
              <a:bodyPr wrap="square" rtlCol="0">
                <a:spAutoFit/>
              </a:bodyPr>
              <a:lstStyle/>
              <a:p>
                <a:r>
                  <a:rPr lang="en-US" sz="1200" dirty="0"/>
                  <a:t>x125</a:t>
                </a:r>
              </a:p>
            </p:txBody>
          </p:sp>
          <p:sp>
            <p:nvSpPr>
              <p:cNvPr id="112" name="TextBox 111">
                <a:extLst>
                  <a:ext uri="{FF2B5EF4-FFF2-40B4-BE49-F238E27FC236}">
                    <a16:creationId xmlns:a16="http://schemas.microsoft.com/office/drawing/2014/main" id="{0825C443-8BA4-FE4E-9B16-0C755271F1AA}"/>
                  </a:ext>
                </a:extLst>
              </p:cNvPr>
              <p:cNvSpPr txBox="1"/>
              <p:nvPr/>
            </p:nvSpPr>
            <p:spPr>
              <a:xfrm>
                <a:off x="9731068" y="5685087"/>
                <a:ext cx="490654" cy="276999"/>
              </a:xfrm>
              <a:prstGeom prst="rect">
                <a:avLst/>
              </a:prstGeom>
              <a:noFill/>
            </p:spPr>
            <p:txBody>
              <a:bodyPr wrap="square" rtlCol="0">
                <a:spAutoFit/>
              </a:bodyPr>
              <a:lstStyle/>
              <a:p>
                <a:r>
                  <a:rPr lang="en-US" sz="1200" dirty="0"/>
                  <a:t>x126</a:t>
                </a:r>
              </a:p>
            </p:txBody>
          </p:sp>
          <p:sp>
            <p:nvSpPr>
              <p:cNvPr id="113" name="TextBox 112">
                <a:extLst>
                  <a:ext uri="{FF2B5EF4-FFF2-40B4-BE49-F238E27FC236}">
                    <a16:creationId xmlns:a16="http://schemas.microsoft.com/office/drawing/2014/main" id="{70798068-5129-EE49-878A-56EE3F59C447}"/>
                  </a:ext>
                </a:extLst>
              </p:cNvPr>
              <p:cNvSpPr txBox="1"/>
              <p:nvPr/>
            </p:nvSpPr>
            <p:spPr>
              <a:xfrm>
                <a:off x="10188268" y="5685087"/>
                <a:ext cx="490654" cy="276999"/>
              </a:xfrm>
              <a:prstGeom prst="rect">
                <a:avLst/>
              </a:prstGeom>
              <a:noFill/>
            </p:spPr>
            <p:txBody>
              <a:bodyPr wrap="square" rtlCol="0">
                <a:spAutoFit/>
              </a:bodyPr>
              <a:lstStyle/>
              <a:p>
                <a:r>
                  <a:rPr lang="en-US" sz="1200" dirty="0"/>
                  <a:t>x127</a:t>
                </a:r>
              </a:p>
            </p:txBody>
          </p:sp>
        </p:grpSp>
        <p:sp>
          <p:nvSpPr>
            <p:cNvPr id="82" name="TextBox 81">
              <a:extLst>
                <a:ext uri="{FF2B5EF4-FFF2-40B4-BE49-F238E27FC236}">
                  <a16:creationId xmlns:a16="http://schemas.microsoft.com/office/drawing/2014/main" id="{E495A4F2-7D10-224E-A0D2-D3B128DF8AFE}"/>
                </a:ext>
              </a:extLst>
            </p:cNvPr>
            <p:cNvSpPr txBox="1"/>
            <p:nvPr/>
          </p:nvSpPr>
          <p:spPr>
            <a:xfrm>
              <a:off x="9047337" y="4006345"/>
              <a:ext cx="490654" cy="276999"/>
            </a:xfrm>
            <a:prstGeom prst="rect">
              <a:avLst/>
            </a:prstGeom>
            <a:noFill/>
          </p:spPr>
          <p:txBody>
            <a:bodyPr wrap="square" rtlCol="0">
              <a:spAutoFit/>
            </a:bodyPr>
            <a:lstStyle/>
            <a:p>
              <a:r>
                <a:rPr lang="en-US" sz="1200" dirty="0"/>
                <a:t>x112</a:t>
              </a:r>
            </a:p>
          </p:txBody>
        </p:sp>
        <p:sp>
          <p:nvSpPr>
            <p:cNvPr id="83" name="TextBox 82">
              <a:extLst>
                <a:ext uri="{FF2B5EF4-FFF2-40B4-BE49-F238E27FC236}">
                  <a16:creationId xmlns:a16="http://schemas.microsoft.com/office/drawing/2014/main" id="{21DD8316-1BCB-394C-8A8F-80A4AD36CE4F}"/>
                </a:ext>
              </a:extLst>
            </p:cNvPr>
            <p:cNvSpPr txBox="1"/>
            <p:nvPr/>
          </p:nvSpPr>
          <p:spPr>
            <a:xfrm>
              <a:off x="9515689" y="4006344"/>
              <a:ext cx="490654" cy="276999"/>
            </a:xfrm>
            <a:prstGeom prst="rect">
              <a:avLst/>
            </a:prstGeom>
            <a:noFill/>
          </p:spPr>
          <p:txBody>
            <a:bodyPr wrap="square" rtlCol="0">
              <a:spAutoFit/>
            </a:bodyPr>
            <a:lstStyle/>
            <a:p>
              <a:r>
                <a:rPr lang="en-US" sz="1200" dirty="0"/>
                <a:t>x113</a:t>
              </a:r>
            </a:p>
          </p:txBody>
        </p:sp>
        <p:sp>
          <p:nvSpPr>
            <p:cNvPr id="84" name="TextBox 83">
              <a:extLst>
                <a:ext uri="{FF2B5EF4-FFF2-40B4-BE49-F238E27FC236}">
                  <a16:creationId xmlns:a16="http://schemas.microsoft.com/office/drawing/2014/main" id="{C6FC4653-AD3B-324C-B6B1-3596B46C306A}"/>
                </a:ext>
              </a:extLst>
            </p:cNvPr>
            <p:cNvSpPr txBox="1"/>
            <p:nvPr/>
          </p:nvSpPr>
          <p:spPr>
            <a:xfrm>
              <a:off x="9972890" y="4006344"/>
              <a:ext cx="490654" cy="276999"/>
            </a:xfrm>
            <a:prstGeom prst="rect">
              <a:avLst/>
            </a:prstGeom>
            <a:noFill/>
          </p:spPr>
          <p:txBody>
            <a:bodyPr wrap="square" rtlCol="0">
              <a:spAutoFit/>
            </a:bodyPr>
            <a:lstStyle/>
            <a:p>
              <a:r>
                <a:rPr lang="en-US" sz="1200" dirty="0"/>
                <a:t>x114</a:t>
              </a:r>
            </a:p>
          </p:txBody>
        </p:sp>
        <p:sp>
          <p:nvSpPr>
            <p:cNvPr id="85" name="TextBox 84">
              <a:extLst>
                <a:ext uri="{FF2B5EF4-FFF2-40B4-BE49-F238E27FC236}">
                  <a16:creationId xmlns:a16="http://schemas.microsoft.com/office/drawing/2014/main" id="{64661C6A-EB54-1E40-BECF-8168F3B22A0C}"/>
                </a:ext>
              </a:extLst>
            </p:cNvPr>
            <p:cNvSpPr txBox="1"/>
            <p:nvPr/>
          </p:nvSpPr>
          <p:spPr>
            <a:xfrm>
              <a:off x="10430091" y="4006343"/>
              <a:ext cx="490654" cy="276999"/>
            </a:xfrm>
            <a:prstGeom prst="rect">
              <a:avLst/>
            </a:prstGeom>
            <a:noFill/>
          </p:spPr>
          <p:txBody>
            <a:bodyPr wrap="square" rtlCol="0">
              <a:spAutoFit/>
            </a:bodyPr>
            <a:lstStyle/>
            <a:p>
              <a:r>
                <a:rPr lang="en-US" sz="1200" dirty="0"/>
                <a:t>x115</a:t>
              </a:r>
            </a:p>
          </p:txBody>
        </p:sp>
      </p:grpSp>
      <p:grpSp>
        <p:nvGrpSpPr>
          <p:cNvPr id="114" name="Group 113">
            <a:extLst>
              <a:ext uri="{FF2B5EF4-FFF2-40B4-BE49-F238E27FC236}">
                <a16:creationId xmlns:a16="http://schemas.microsoft.com/office/drawing/2014/main" id="{B32D7480-5A21-B44F-A87B-5AF654C1E286}"/>
              </a:ext>
            </a:extLst>
          </p:cNvPr>
          <p:cNvGrpSpPr/>
          <p:nvPr/>
        </p:nvGrpSpPr>
        <p:grpSpPr>
          <a:xfrm>
            <a:off x="3467747" y="3950603"/>
            <a:ext cx="1872935" cy="1828800"/>
            <a:chOff x="8821556" y="4229667"/>
            <a:chExt cx="1872935" cy="1828800"/>
          </a:xfrm>
        </p:grpSpPr>
        <p:sp>
          <p:nvSpPr>
            <p:cNvPr id="115" name="Rectangle 114">
              <a:extLst>
                <a:ext uri="{FF2B5EF4-FFF2-40B4-BE49-F238E27FC236}">
                  <a16:creationId xmlns:a16="http://schemas.microsoft.com/office/drawing/2014/main" id="{2DD57850-4B0D-1D4B-B02D-AAA034EBBC33}"/>
                </a:ext>
              </a:extLst>
            </p:cNvPr>
            <p:cNvSpPr/>
            <p:nvPr/>
          </p:nvSpPr>
          <p:spPr>
            <a:xfrm>
              <a:off x="88406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x96</a:t>
              </a:r>
            </a:p>
          </p:txBody>
        </p:sp>
        <p:sp>
          <p:nvSpPr>
            <p:cNvPr id="116" name="Rectangle 115">
              <a:extLst>
                <a:ext uri="{FF2B5EF4-FFF2-40B4-BE49-F238E27FC236}">
                  <a16:creationId xmlns:a16="http://schemas.microsoft.com/office/drawing/2014/main" id="{DB824239-7BEF-4B45-9FC8-3A2E3F16A38A}"/>
                </a:ext>
              </a:extLst>
            </p:cNvPr>
            <p:cNvSpPr/>
            <p:nvPr/>
          </p:nvSpPr>
          <p:spPr>
            <a:xfrm>
              <a:off x="92978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x97</a:t>
              </a:r>
            </a:p>
          </p:txBody>
        </p:sp>
        <p:sp>
          <p:nvSpPr>
            <p:cNvPr id="117" name="Rectangle 116">
              <a:extLst>
                <a:ext uri="{FF2B5EF4-FFF2-40B4-BE49-F238E27FC236}">
                  <a16:creationId xmlns:a16="http://schemas.microsoft.com/office/drawing/2014/main" id="{726D0F08-2296-2E42-B811-32E917C30B53}"/>
                </a:ext>
              </a:extLst>
            </p:cNvPr>
            <p:cNvSpPr/>
            <p:nvPr/>
          </p:nvSpPr>
          <p:spPr>
            <a:xfrm>
              <a:off x="97550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x98</a:t>
              </a:r>
            </a:p>
          </p:txBody>
        </p:sp>
        <p:sp>
          <p:nvSpPr>
            <p:cNvPr id="118" name="Rectangle 117">
              <a:extLst>
                <a:ext uri="{FF2B5EF4-FFF2-40B4-BE49-F238E27FC236}">
                  <a16:creationId xmlns:a16="http://schemas.microsoft.com/office/drawing/2014/main" id="{594B6BFA-8B95-C041-BFEA-413B86F6BBB6}"/>
                </a:ext>
              </a:extLst>
            </p:cNvPr>
            <p:cNvSpPr/>
            <p:nvPr/>
          </p:nvSpPr>
          <p:spPr>
            <a:xfrm>
              <a:off x="102122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x99</a:t>
              </a:r>
            </a:p>
          </p:txBody>
        </p:sp>
        <p:sp>
          <p:nvSpPr>
            <p:cNvPr id="119" name="Rectangle 118">
              <a:extLst>
                <a:ext uri="{FF2B5EF4-FFF2-40B4-BE49-F238E27FC236}">
                  <a16:creationId xmlns:a16="http://schemas.microsoft.com/office/drawing/2014/main" id="{36C777E1-3DC5-884B-AA10-0DB84BFBCB7E}"/>
                </a:ext>
              </a:extLst>
            </p:cNvPr>
            <p:cNvSpPr/>
            <p:nvPr/>
          </p:nvSpPr>
          <p:spPr>
            <a:xfrm>
              <a:off x="88406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0" name="Rectangle 119">
              <a:extLst>
                <a:ext uri="{FF2B5EF4-FFF2-40B4-BE49-F238E27FC236}">
                  <a16:creationId xmlns:a16="http://schemas.microsoft.com/office/drawing/2014/main" id="{FE0B9EAD-115F-324D-8E93-0E56A8B645A0}"/>
                </a:ext>
              </a:extLst>
            </p:cNvPr>
            <p:cNvSpPr/>
            <p:nvPr/>
          </p:nvSpPr>
          <p:spPr>
            <a:xfrm>
              <a:off x="92978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1" name="Rectangle 120">
              <a:extLst>
                <a:ext uri="{FF2B5EF4-FFF2-40B4-BE49-F238E27FC236}">
                  <a16:creationId xmlns:a16="http://schemas.microsoft.com/office/drawing/2014/main" id="{45587388-9DE3-B14C-80CB-80CAB8ED410F}"/>
                </a:ext>
              </a:extLst>
            </p:cNvPr>
            <p:cNvSpPr/>
            <p:nvPr/>
          </p:nvSpPr>
          <p:spPr>
            <a:xfrm>
              <a:off x="97550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2" name="Rectangle 121">
              <a:extLst>
                <a:ext uri="{FF2B5EF4-FFF2-40B4-BE49-F238E27FC236}">
                  <a16:creationId xmlns:a16="http://schemas.microsoft.com/office/drawing/2014/main" id="{9A50628A-84C4-2244-BFFA-7FC4B3C05753}"/>
                </a:ext>
              </a:extLst>
            </p:cNvPr>
            <p:cNvSpPr/>
            <p:nvPr/>
          </p:nvSpPr>
          <p:spPr>
            <a:xfrm>
              <a:off x="102122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3" name="Rectangle 122">
              <a:extLst>
                <a:ext uri="{FF2B5EF4-FFF2-40B4-BE49-F238E27FC236}">
                  <a16:creationId xmlns:a16="http://schemas.microsoft.com/office/drawing/2014/main" id="{9C9A64C6-5C01-7844-8BF6-A9880C457365}"/>
                </a:ext>
              </a:extLst>
            </p:cNvPr>
            <p:cNvSpPr/>
            <p:nvPr/>
          </p:nvSpPr>
          <p:spPr>
            <a:xfrm>
              <a:off x="88406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4" name="Rectangle 123">
              <a:extLst>
                <a:ext uri="{FF2B5EF4-FFF2-40B4-BE49-F238E27FC236}">
                  <a16:creationId xmlns:a16="http://schemas.microsoft.com/office/drawing/2014/main" id="{34BB4405-5944-794F-9D85-E26956C2B5C4}"/>
                </a:ext>
              </a:extLst>
            </p:cNvPr>
            <p:cNvSpPr/>
            <p:nvPr/>
          </p:nvSpPr>
          <p:spPr>
            <a:xfrm>
              <a:off x="92978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5" name="Rectangle 124">
              <a:extLst>
                <a:ext uri="{FF2B5EF4-FFF2-40B4-BE49-F238E27FC236}">
                  <a16:creationId xmlns:a16="http://schemas.microsoft.com/office/drawing/2014/main" id="{3B584B82-3AD6-9C45-A9AF-65F88D61C86B}"/>
                </a:ext>
              </a:extLst>
            </p:cNvPr>
            <p:cNvSpPr/>
            <p:nvPr/>
          </p:nvSpPr>
          <p:spPr>
            <a:xfrm>
              <a:off x="97550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6" name="Rectangle 125">
              <a:extLst>
                <a:ext uri="{FF2B5EF4-FFF2-40B4-BE49-F238E27FC236}">
                  <a16:creationId xmlns:a16="http://schemas.microsoft.com/office/drawing/2014/main" id="{C0744192-90AB-D940-8FE5-3754802A3840}"/>
                </a:ext>
              </a:extLst>
            </p:cNvPr>
            <p:cNvSpPr/>
            <p:nvPr/>
          </p:nvSpPr>
          <p:spPr>
            <a:xfrm>
              <a:off x="102122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7" name="Rectangle 126">
              <a:extLst>
                <a:ext uri="{FF2B5EF4-FFF2-40B4-BE49-F238E27FC236}">
                  <a16:creationId xmlns:a16="http://schemas.microsoft.com/office/drawing/2014/main" id="{B3DA1FBE-33F0-E544-8D97-EE33137CFF4C}"/>
                </a:ext>
              </a:extLst>
            </p:cNvPr>
            <p:cNvSpPr/>
            <p:nvPr/>
          </p:nvSpPr>
          <p:spPr>
            <a:xfrm>
              <a:off x="88406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8" name="Rectangle 127">
              <a:extLst>
                <a:ext uri="{FF2B5EF4-FFF2-40B4-BE49-F238E27FC236}">
                  <a16:creationId xmlns:a16="http://schemas.microsoft.com/office/drawing/2014/main" id="{54EDFB11-F138-6F46-A9A7-89DCA2B1E8CE}"/>
                </a:ext>
              </a:extLst>
            </p:cNvPr>
            <p:cNvSpPr/>
            <p:nvPr/>
          </p:nvSpPr>
          <p:spPr>
            <a:xfrm>
              <a:off x="92978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9" name="Rectangle 128">
              <a:extLst>
                <a:ext uri="{FF2B5EF4-FFF2-40B4-BE49-F238E27FC236}">
                  <a16:creationId xmlns:a16="http://schemas.microsoft.com/office/drawing/2014/main" id="{1C8F5243-F494-D34D-A7B6-27F33E4C73B1}"/>
                </a:ext>
              </a:extLst>
            </p:cNvPr>
            <p:cNvSpPr/>
            <p:nvPr/>
          </p:nvSpPr>
          <p:spPr>
            <a:xfrm>
              <a:off x="97550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0" name="Rectangle 129">
              <a:extLst>
                <a:ext uri="{FF2B5EF4-FFF2-40B4-BE49-F238E27FC236}">
                  <a16:creationId xmlns:a16="http://schemas.microsoft.com/office/drawing/2014/main" id="{519B9625-968A-0940-8F79-51825C04D661}"/>
                </a:ext>
              </a:extLst>
            </p:cNvPr>
            <p:cNvSpPr/>
            <p:nvPr/>
          </p:nvSpPr>
          <p:spPr>
            <a:xfrm>
              <a:off x="102122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31" name="TextBox 130">
              <a:extLst>
                <a:ext uri="{FF2B5EF4-FFF2-40B4-BE49-F238E27FC236}">
                  <a16:creationId xmlns:a16="http://schemas.microsoft.com/office/drawing/2014/main" id="{83C4B47B-EE63-F94C-861F-55AF6372A0A4}"/>
                </a:ext>
              </a:extLst>
            </p:cNvPr>
            <p:cNvSpPr txBox="1"/>
            <p:nvPr/>
          </p:nvSpPr>
          <p:spPr>
            <a:xfrm>
              <a:off x="8823873" y="4776967"/>
              <a:ext cx="490654" cy="276999"/>
            </a:xfrm>
            <a:prstGeom prst="rect">
              <a:avLst/>
            </a:prstGeom>
            <a:noFill/>
          </p:spPr>
          <p:txBody>
            <a:bodyPr wrap="square" rtlCol="0">
              <a:spAutoFit/>
            </a:bodyPr>
            <a:lstStyle/>
            <a:p>
              <a:r>
                <a:rPr lang="en-US" sz="1200" dirty="0"/>
                <a:t>x100</a:t>
              </a:r>
            </a:p>
          </p:txBody>
        </p:sp>
        <p:sp>
          <p:nvSpPr>
            <p:cNvPr id="132" name="TextBox 131">
              <a:extLst>
                <a:ext uri="{FF2B5EF4-FFF2-40B4-BE49-F238E27FC236}">
                  <a16:creationId xmlns:a16="http://schemas.microsoft.com/office/drawing/2014/main" id="{55BDFCDC-3974-7D47-9A44-B94F359A6998}"/>
                </a:ext>
              </a:extLst>
            </p:cNvPr>
            <p:cNvSpPr txBox="1"/>
            <p:nvPr/>
          </p:nvSpPr>
          <p:spPr>
            <a:xfrm>
              <a:off x="9281073" y="4773619"/>
              <a:ext cx="490654" cy="276999"/>
            </a:xfrm>
            <a:prstGeom prst="rect">
              <a:avLst/>
            </a:prstGeom>
            <a:noFill/>
          </p:spPr>
          <p:txBody>
            <a:bodyPr wrap="square" rtlCol="0">
              <a:spAutoFit/>
            </a:bodyPr>
            <a:lstStyle/>
            <a:p>
              <a:r>
                <a:rPr lang="en-US" sz="1200" dirty="0"/>
                <a:t>x101</a:t>
              </a:r>
            </a:p>
          </p:txBody>
        </p:sp>
        <p:sp>
          <p:nvSpPr>
            <p:cNvPr id="133" name="TextBox 132">
              <a:extLst>
                <a:ext uri="{FF2B5EF4-FFF2-40B4-BE49-F238E27FC236}">
                  <a16:creationId xmlns:a16="http://schemas.microsoft.com/office/drawing/2014/main" id="{79A43477-6564-0E47-97EA-1FE12DD19330}"/>
                </a:ext>
              </a:extLst>
            </p:cNvPr>
            <p:cNvSpPr txBox="1"/>
            <p:nvPr/>
          </p:nvSpPr>
          <p:spPr>
            <a:xfrm>
              <a:off x="9738273" y="4777664"/>
              <a:ext cx="490654" cy="276999"/>
            </a:xfrm>
            <a:prstGeom prst="rect">
              <a:avLst/>
            </a:prstGeom>
            <a:noFill/>
          </p:spPr>
          <p:txBody>
            <a:bodyPr wrap="square" rtlCol="0">
              <a:spAutoFit/>
            </a:bodyPr>
            <a:lstStyle/>
            <a:p>
              <a:r>
                <a:rPr lang="en-US" sz="1200" dirty="0"/>
                <a:t>x102</a:t>
              </a:r>
            </a:p>
          </p:txBody>
        </p:sp>
        <p:sp>
          <p:nvSpPr>
            <p:cNvPr id="134" name="TextBox 133">
              <a:extLst>
                <a:ext uri="{FF2B5EF4-FFF2-40B4-BE49-F238E27FC236}">
                  <a16:creationId xmlns:a16="http://schemas.microsoft.com/office/drawing/2014/main" id="{D1B3EF05-82FE-E842-9657-982BDFD70DCF}"/>
                </a:ext>
              </a:extLst>
            </p:cNvPr>
            <p:cNvSpPr txBox="1"/>
            <p:nvPr/>
          </p:nvSpPr>
          <p:spPr>
            <a:xfrm>
              <a:off x="10203837" y="4773271"/>
              <a:ext cx="490654" cy="276999"/>
            </a:xfrm>
            <a:prstGeom prst="rect">
              <a:avLst/>
            </a:prstGeom>
            <a:noFill/>
          </p:spPr>
          <p:txBody>
            <a:bodyPr wrap="square" rtlCol="0">
              <a:spAutoFit/>
            </a:bodyPr>
            <a:lstStyle/>
            <a:p>
              <a:r>
                <a:rPr lang="en-US" sz="1200" dirty="0"/>
                <a:t>x103</a:t>
              </a:r>
            </a:p>
          </p:txBody>
        </p:sp>
        <p:sp>
          <p:nvSpPr>
            <p:cNvPr id="135" name="TextBox 134">
              <a:extLst>
                <a:ext uri="{FF2B5EF4-FFF2-40B4-BE49-F238E27FC236}">
                  <a16:creationId xmlns:a16="http://schemas.microsoft.com/office/drawing/2014/main" id="{0E8EFA00-1D62-1042-87AF-C7DF887CEEF2}"/>
                </a:ext>
              </a:extLst>
            </p:cNvPr>
            <p:cNvSpPr txBox="1"/>
            <p:nvPr/>
          </p:nvSpPr>
          <p:spPr>
            <a:xfrm>
              <a:off x="8823873" y="5234167"/>
              <a:ext cx="490654" cy="276999"/>
            </a:xfrm>
            <a:prstGeom prst="rect">
              <a:avLst/>
            </a:prstGeom>
            <a:noFill/>
          </p:spPr>
          <p:txBody>
            <a:bodyPr wrap="square" rtlCol="0">
              <a:spAutoFit/>
            </a:bodyPr>
            <a:lstStyle/>
            <a:p>
              <a:r>
                <a:rPr lang="en-US" sz="1200" dirty="0"/>
                <a:t>x104</a:t>
              </a:r>
            </a:p>
          </p:txBody>
        </p:sp>
        <p:sp>
          <p:nvSpPr>
            <p:cNvPr id="136" name="TextBox 135">
              <a:extLst>
                <a:ext uri="{FF2B5EF4-FFF2-40B4-BE49-F238E27FC236}">
                  <a16:creationId xmlns:a16="http://schemas.microsoft.com/office/drawing/2014/main" id="{E606F540-F1F8-EE4A-B762-D63755C86095}"/>
                </a:ext>
              </a:extLst>
            </p:cNvPr>
            <p:cNvSpPr txBox="1"/>
            <p:nvPr/>
          </p:nvSpPr>
          <p:spPr>
            <a:xfrm>
              <a:off x="9289907" y="5237516"/>
              <a:ext cx="490654" cy="276999"/>
            </a:xfrm>
            <a:prstGeom prst="rect">
              <a:avLst/>
            </a:prstGeom>
            <a:noFill/>
          </p:spPr>
          <p:txBody>
            <a:bodyPr wrap="square" rtlCol="0">
              <a:spAutoFit/>
            </a:bodyPr>
            <a:lstStyle/>
            <a:p>
              <a:r>
                <a:rPr lang="en-US" sz="1200" dirty="0"/>
                <a:t>x105</a:t>
              </a:r>
            </a:p>
          </p:txBody>
        </p:sp>
        <p:sp>
          <p:nvSpPr>
            <p:cNvPr id="137" name="TextBox 136">
              <a:extLst>
                <a:ext uri="{FF2B5EF4-FFF2-40B4-BE49-F238E27FC236}">
                  <a16:creationId xmlns:a16="http://schemas.microsoft.com/office/drawing/2014/main" id="{875D0ECD-6C62-5D43-B56C-D2B5EA1ABB1A}"/>
                </a:ext>
              </a:extLst>
            </p:cNvPr>
            <p:cNvSpPr txBox="1"/>
            <p:nvPr/>
          </p:nvSpPr>
          <p:spPr>
            <a:xfrm>
              <a:off x="9739214" y="5234166"/>
              <a:ext cx="490654" cy="276999"/>
            </a:xfrm>
            <a:prstGeom prst="rect">
              <a:avLst/>
            </a:prstGeom>
            <a:noFill/>
          </p:spPr>
          <p:txBody>
            <a:bodyPr wrap="square" rtlCol="0">
              <a:spAutoFit/>
            </a:bodyPr>
            <a:lstStyle/>
            <a:p>
              <a:r>
                <a:rPr lang="en-US" sz="1200" dirty="0"/>
                <a:t>x106</a:t>
              </a:r>
            </a:p>
          </p:txBody>
        </p:sp>
        <p:sp>
          <p:nvSpPr>
            <p:cNvPr id="138" name="TextBox 137">
              <a:extLst>
                <a:ext uri="{FF2B5EF4-FFF2-40B4-BE49-F238E27FC236}">
                  <a16:creationId xmlns:a16="http://schemas.microsoft.com/office/drawing/2014/main" id="{1570E075-9AD9-E04D-9234-284571B3C579}"/>
                </a:ext>
              </a:extLst>
            </p:cNvPr>
            <p:cNvSpPr txBox="1"/>
            <p:nvPr/>
          </p:nvSpPr>
          <p:spPr>
            <a:xfrm>
              <a:off x="10195935" y="5233875"/>
              <a:ext cx="490654" cy="276999"/>
            </a:xfrm>
            <a:prstGeom prst="rect">
              <a:avLst/>
            </a:prstGeom>
            <a:noFill/>
          </p:spPr>
          <p:txBody>
            <a:bodyPr wrap="square" rtlCol="0">
              <a:spAutoFit/>
            </a:bodyPr>
            <a:lstStyle/>
            <a:p>
              <a:r>
                <a:rPr lang="en-US" sz="1200" dirty="0"/>
                <a:t>x107</a:t>
              </a:r>
            </a:p>
          </p:txBody>
        </p:sp>
        <p:sp>
          <p:nvSpPr>
            <p:cNvPr id="139" name="TextBox 138">
              <a:extLst>
                <a:ext uri="{FF2B5EF4-FFF2-40B4-BE49-F238E27FC236}">
                  <a16:creationId xmlns:a16="http://schemas.microsoft.com/office/drawing/2014/main" id="{B465A80D-B55A-7046-BCCC-0B9A383FE30E}"/>
                </a:ext>
              </a:extLst>
            </p:cNvPr>
            <p:cNvSpPr txBox="1"/>
            <p:nvPr/>
          </p:nvSpPr>
          <p:spPr>
            <a:xfrm>
              <a:off x="8821556" y="5688019"/>
              <a:ext cx="490654" cy="276999"/>
            </a:xfrm>
            <a:prstGeom prst="rect">
              <a:avLst/>
            </a:prstGeom>
            <a:noFill/>
          </p:spPr>
          <p:txBody>
            <a:bodyPr wrap="square" rtlCol="0">
              <a:spAutoFit/>
            </a:bodyPr>
            <a:lstStyle/>
            <a:p>
              <a:r>
                <a:rPr lang="en-US" sz="1200" dirty="0"/>
                <a:t>x108</a:t>
              </a:r>
            </a:p>
          </p:txBody>
        </p:sp>
        <p:sp>
          <p:nvSpPr>
            <p:cNvPr id="140" name="TextBox 139">
              <a:extLst>
                <a:ext uri="{FF2B5EF4-FFF2-40B4-BE49-F238E27FC236}">
                  <a16:creationId xmlns:a16="http://schemas.microsoft.com/office/drawing/2014/main" id="{563339B8-EAB8-4D40-A571-A6848A318305}"/>
                </a:ext>
              </a:extLst>
            </p:cNvPr>
            <p:cNvSpPr txBox="1"/>
            <p:nvPr/>
          </p:nvSpPr>
          <p:spPr>
            <a:xfrm>
              <a:off x="9288278" y="5688019"/>
              <a:ext cx="490654" cy="276999"/>
            </a:xfrm>
            <a:prstGeom prst="rect">
              <a:avLst/>
            </a:prstGeom>
            <a:noFill/>
          </p:spPr>
          <p:txBody>
            <a:bodyPr wrap="square" rtlCol="0">
              <a:spAutoFit/>
            </a:bodyPr>
            <a:lstStyle/>
            <a:p>
              <a:r>
                <a:rPr lang="en-US" sz="1200" dirty="0"/>
                <a:t>x109</a:t>
              </a:r>
            </a:p>
          </p:txBody>
        </p:sp>
        <p:sp>
          <p:nvSpPr>
            <p:cNvPr id="141" name="TextBox 140">
              <a:extLst>
                <a:ext uri="{FF2B5EF4-FFF2-40B4-BE49-F238E27FC236}">
                  <a16:creationId xmlns:a16="http://schemas.microsoft.com/office/drawing/2014/main" id="{2AE34337-7966-0B42-82BF-8999E33A0B3F}"/>
                </a:ext>
              </a:extLst>
            </p:cNvPr>
            <p:cNvSpPr txBox="1"/>
            <p:nvPr/>
          </p:nvSpPr>
          <p:spPr>
            <a:xfrm>
              <a:off x="9731068" y="5685087"/>
              <a:ext cx="490654" cy="276999"/>
            </a:xfrm>
            <a:prstGeom prst="rect">
              <a:avLst/>
            </a:prstGeom>
            <a:noFill/>
          </p:spPr>
          <p:txBody>
            <a:bodyPr wrap="square" rtlCol="0">
              <a:spAutoFit/>
            </a:bodyPr>
            <a:lstStyle/>
            <a:p>
              <a:r>
                <a:rPr lang="en-US" sz="1200" dirty="0"/>
                <a:t>x110</a:t>
              </a:r>
            </a:p>
          </p:txBody>
        </p:sp>
        <p:sp>
          <p:nvSpPr>
            <p:cNvPr id="142" name="TextBox 141">
              <a:extLst>
                <a:ext uri="{FF2B5EF4-FFF2-40B4-BE49-F238E27FC236}">
                  <a16:creationId xmlns:a16="http://schemas.microsoft.com/office/drawing/2014/main" id="{F6572713-0405-1E46-99D4-6CEF7B947007}"/>
                </a:ext>
              </a:extLst>
            </p:cNvPr>
            <p:cNvSpPr txBox="1"/>
            <p:nvPr/>
          </p:nvSpPr>
          <p:spPr>
            <a:xfrm>
              <a:off x="10188268" y="5685087"/>
              <a:ext cx="490654" cy="276999"/>
            </a:xfrm>
            <a:prstGeom prst="rect">
              <a:avLst/>
            </a:prstGeom>
            <a:noFill/>
          </p:spPr>
          <p:txBody>
            <a:bodyPr wrap="square" rtlCol="0">
              <a:spAutoFit/>
            </a:bodyPr>
            <a:lstStyle/>
            <a:p>
              <a:r>
                <a:rPr lang="en-US" sz="1200" dirty="0"/>
                <a:t>x111</a:t>
              </a:r>
            </a:p>
          </p:txBody>
        </p:sp>
      </p:grpSp>
      <p:grpSp>
        <p:nvGrpSpPr>
          <p:cNvPr id="143" name="Group 142">
            <a:extLst>
              <a:ext uri="{FF2B5EF4-FFF2-40B4-BE49-F238E27FC236}">
                <a16:creationId xmlns:a16="http://schemas.microsoft.com/office/drawing/2014/main" id="{37B0DCE4-4363-F343-BDFF-650FFB4CABBE}"/>
              </a:ext>
            </a:extLst>
          </p:cNvPr>
          <p:cNvGrpSpPr/>
          <p:nvPr/>
        </p:nvGrpSpPr>
        <p:grpSpPr>
          <a:xfrm>
            <a:off x="3175974" y="4194091"/>
            <a:ext cx="1828800" cy="1828800"/>
            <a:chOff x="8211014" y="2838215"/>
            <a:chExt cx="1828800" cy="1828800"/>
          </a:xfrm>
        </p:grpSpPr>
        <p:sp>
          <p:nvSpPr>
            <p:cNvPr id="144" name="Rectangle 143">
              <a:extLst>
                <a:ext uri="{FF2B5EF4-FFF2-40B4-BE49-F238E27FC236}">
                  <a16:creationId xmlns:a16="http://schemas.microsoft.com/office/drawing/2014/main" id="{CE1B90B0-CCF6-6F42-93F5-6A46CF79FEFE}"/>
                </a:ext>
              </a:extLst>
            </p:cNvPr>
            <p:cNvSpPr/>
            <p:nvPr/>
          </p:nvSpPr>
          <p:spPr>
            <a:xfrm>
              <a:off x="82110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x80</a:t>
              </a:r>
            </a:p>
          </p:txBody>
        </p:sp>
        <p:sp>
          <p:nvSpPr>
            <p:cNvPr id="145" name="Rectangle 144">
              <a:extLst>
                <a:ext uri="{FF2B5EF4-FFF2-40B4-BE49-F238E27FC236}">
                  <a16:creationId xmlns:a16="http://schemas.microsoft.com/office/drawing/2014/main" id="{6238A3A4-A6BF-AB44-A168-FF6C2A8C574F}"/>
                </a:ext>
              </a:extLst>
            </p:cNvPr>
            <p:cNvSpPr/>
            <p:nvPr/>
          </p:nvSpPr>
          <p:spPr>
            <a:xfrm>
              <a:off x="86682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x81</a:t>
              </a:r>
            </a:p>
          </p:txBody>
        </p:sp>
        <p:sp>
          <p:nvSpPr>
            <p:cNvPr id="146" name="Rectangle 145">
              <a:extLst>
                <a:ext uri="{FF2B5EF4-FFF2-40B4-BE49-F238E27FC236}">
                  <a16:creationId xmlns:a16="http://schemas.microsoft.com/office/drawing/2014/main" id="{0047E8FB-1419-5242-AC28-2134268C97EE}"/>
                </a:ext>
              </a:extLst>
            </p:cNvPr>
            <p:cNvSpPr/>
            <p:nvPr/>
          </p:nvSpPr>
          <p:spPr>
            <a:xfrm>
              <a:off x="91254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x82</a:t>
              </a:r>
            </a:p>
          </p:txBody>
        </p:sp>
        <p:sp>
          <p:nvSpPr>
            <p:cNvPr id="147" name="Rectangle 146">
              <a:extLst>
                <a:ext uri="{FF2B5EF4-FFF2-40B4-BE49-F238E27FC236}">
                  <a16:creationId xmlns:a16="http://schemas.microsoft.com/office/drawing/2014/main" id="{91D8FEA6-FD6A-BA4C-B446-6DACF1B7C621}"/>
                </a:ext>
              </a:extLst>
            </p:cNvPr>
            <p:cNvSpPr/>
            <p:nvPr/>
          </p:nvSpPr>
          <p:spPr>
            <a:xfrm>
              <a:off x="95826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x83</a:t>
              </a:r>
            </a:p>
          </p:txBody>
        </p:sp>
        <p:sp>
          <p:nvSpPr>
            <p:cNvPr id="148" name="Rectangle 147">
              <a:extLst>
                <a:ext uri="{FF2B5EF4-FFF2-40B4-BE49-F238E27FC236}">
                  <a16:creationId xmlns:a16="http://schemas.microsoft.com/office/drawing/2014/main" id="{69CB4181-8938-DE49-B94F-6D2A61178830}"/>
                </a:ext>
              </a:extLst>
            </p:cNvPr>
            <p:cNvSpPr/>
            <p:nvPr/>
          </p:nvSpPr>
          <p:spPr>
            <a:xfrm>
              <a:off x="82110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x84</a:t>
              </a:r>
            </a:p>
          </p:txBody>
        </p:sp>
        <p:sp>
          <p:nvSpPr>
            <p:cNvPr id="149" name="Rectangle 148">
              <a:extLst>
                <a:ext uri="{FF2B5EF4-FFF2-40B4-BE49-F238E27FC236}">
                  <a16:creationId xmlns:a16="http://schemas.microsoft.com/office/drawing/2014/main" id="{FDAA5DCF-C1DD-CB41-B96D-9451273A1018}"/>
                </a:ext>
              </a:extLst>
            </p:cNvPr>
            <p:cNvSpPr/>
            <p:nvPr/>
          </p:nvSpPr>
          <p:spPr>
            <a:xfrm>
              <a:off x="86682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x85</a:t>
              </a:r>
            </a:p>
          </p:txBody>
        </p:sp>
        <p:sp>
          <p:nvSpPr>
            <p:cNvPr id="150" name="Rectangle 149">
              <a:extLst>
                <a:ext uri="{FF2B5EF4-FFF2-40B4-BE49-F238E27FC236}">
                  <a16:creationId xmlns:a16="http://schemas.microsoft.com/office/drawing/2014/main" id="{20F4BD3C-47EA-8F43-B705-555923682002}"/>
                </a:ext>
              </a:extLst>
            </p:cNvPr>
            <p:cNvSpPr/>
            <p:nvPr/>
          </p:nvSpPr>
          <p:spPr>
            <a:xfrm>
              <a:off x="91254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x86</a:t>
              </a:r>
            </a:p>
          </p:txBody>
        </p:sp>
        <p:sp>
          <p:nvSpPr>
            <p:cNvPr id="151" name="Rectangle 150">
              <a:extLst>
                <a:ext uri="{FF2B5EF4-FFF2-40B4-BE49-F238E27FC236}">
                  <a16:creationId xmlns:a16="http://schemas.microsoft.com/office/drawing/2014/main" id="{31FE3BD9-27D0-784A-9083-6B1D66A82567}"/>
                </a:ext>
              </a:extLst>
            </p:cNvPr>
            <p:cNvSpPr/>
            <p:nvPr/>
          </p:nvSpPr>
          <p:spPr>
            <a:xfrm>
              <a:off x="95826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x87</a:t>
              </a:r>
            </a:p>
          </p:txBody>
        </p:sp>
        <p:sp>
          <p:nvSpPr>
            <p:cNvPr id="152" name="Rectangle 151">
              <a:extLst>
                <a:ext uri="{FF2B5EF4-FFF2-40B4-BE49-F238E27FC236}">
                  <a16:creationId xmlns:a16="http://schemas.microsoft.com/office/drawing/2014/main" id="{ECA6A785-6262-7B4D-976B-556B3EE464F3}"/>
                </a:ext>
              </a:extLst>
            </p:cNvPr>
            <p:cNvSpPr/>
            <p:nvPr/>
          </p:nvSpPr>
          <p:spPr>
            <a:xfrm>
              <a:off x="82110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x88</a:t>
              </a:r>
            </a:p>
          </p:txBody>
        </p:sp>
        <p:sp>
          <p:nvSpPr>
            <p:cNvPr id="153" name="Rectangle 152">
              <a:extLst>
                <a:ext uri="{FF2B5EF4-FFF2-40B4-BE49-F238E27FC236}">
                  <a16:creationId xmlns:a16="http://schemas.microsoft.com/office/drawing/2014/main" id="{3930BFA5-7B84-AD41-A4BD-F77D163E206C}"/>
                </a:ext>
              </a:extLst>
            </p:cNvPr>
            <p:cNvSpPr/>
            <p:nvPr/>
          </p:nvSpPr>
          <p:spPr>
            <a:xfrm>
              <a:off x="86682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x89</a:t>
              </a:r>
            </a:p>
          </p:txBody>
        </p:sp>
        <p:sp>
          <p:nvSpPr>
            <p:cNvPr id="154" name="Rectangle 153">
              <a:extLst>
                <a:ext uri="{FF2B5EF4-FFF2-40B4-BE49-F238E27FC236}">
                  <a16:creationId xmlns:a16="http://schemas.microsoft.com/office/drawing/2014/main" id="{0ACF326E-E894-FA40-B99F-F9336E165E9B}"/>
                </a:ext>
              </a:extLst>
            </p:cNvPr>
            <p:cNvSpPr/>
            <p:nvPr/>
          </p:nvSpPr>
          <p:spPr>
            <a:xfrm>
              <a:off x="91254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x90</a:t>
              </a:r>
            </a:p>
          </p:txBody>
        </p:sp>
        <p:sp>
          <p:nvSpPr>
            <p:cNvPr id="155" name="Rectangle 154">
              <a:extLst>
                <a:ext uri="{FF2B5EF4-FFF2-40B4-BE49-F238E27FC236}">
                  <a16:creationId xmlns:a16="http://schemas.microsoft.com/office/drawing/2014/main" id="{1B0CFC04-D08B-B34F-A2A8-D9EB7704BF42}"/>
                </a:ext>
              </a:extLst>
            </p:cNvPr>
            <p:cNvSpPr/>
            <p:nvPr/>
          </p:nvSpPr>
          <p:spPr>
            <a:xfrm>
              <a:off x="95826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x91</a:t>
              </a:r>
            </a:p>
          </p:txBody>
        </p:sp>
        <p:sp>
          <p:nvSpPr>
            <p:cNvPr id="156" name="Rectangle 155">
              <a:extLst>
                <a:ext uri="{FF2B5EF4-FFF2-40B4-BE49-F238E27FC236}">
                  <a16:creationId xmlns:a16="http://schemas.microsoft.com/office/drawing/2014/main" id="{637F4115-04EF-704B-A26A-9CD821C56D48}"/>
                </a:ext>
              </a:extLst>
            </p:cNvPr>
            <p:cNvSpPr/>
            <p:nvPr/>
          </p:nvSpPr>
          <p:spPr>
            <a:xfrm>
              <a:off x="82110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x92</a:t>
              </a:r>
            </a:p>
          </p:txBody>
        </p:sp>
        <p:sp>
          <p:nvSpPr>
            <p:cNvPr id="157" name="Rectangle 156">
              <a:extLst>
                <a:ext uri="{FF2B5EF4-FFF2-40B4-BE49-F238E27FC236}">
                  <a16:creationId xmlns:a16="http://schemas.microsoft.com/office/drawing/2014/main" id="{22B8A6CC-98E9-9445-8256-EAB049AEDB78}"/>
                </a:ext>
              </a:extLst>
            </p:cNvPr>
            <p:cNvSpPr/>
            <p:nvPr/>
          </p:nvSpPr>
          <p:spPr>
            <a:xfrm>
              <a:off x="86682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x93</a:t>
              </a:r>
            </a:p>
          </p:txBody>
        </p:sp>
        <p:sp>
          <p:nvSpPr>
            <p:cNvPr id="158" name="Rectangle 157">
              <a:extLst>
                <a:ext uri="{FF2B5EF4-FFF2-40B4-BE49-F238E27FC236}">
                  <a16:creationId xmlns:a16="http://schemas.microsoft.com/office/drawing/2014/main" id="{81EA5912-1CB9-5444-9731-7BBB16F0C5AA}"/>
                </a:ext>
              </a:extLst>
            </p:cNvPr>
            <p:cNvSpPr/>
            <p:nvPr/>
          </p:nvSpPr>
          <p:spPr>
            <a:xfrm>
              <a:off x="91254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x94</a:t>
              </a:r>
            </a:p>
          </p:txBody>
        </p:sp>
        <p:sp>
          <p:nvSpPr>
            <p:cNvPr id="159" name="Rectangle 158">
              <a:extLst>
                <a:ext uri="{FF2B5EF4-FFF2-40B4-BE49-F238E27FC236}">
                  <a16:creationId xmlns:a16="http://schemas.microsoft.com/office/drawing/2014/main" id="{21CF2A99-D09F-5245-BA0A-1A1832F32015}"/>
                </a:ext>
              </a:extLst>
            </p:cNvPr>
            <p:cNvSpPr/>
            <p:nvPr/>
          </p:nvSpPr>
          <p:spPr>
            <a:xfrm>
              <a:off x="95826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x95</a:t>
              </a:r>
            </a:p>
          </p:txBody>
        </p:sp>
      </p:grpSp>
      <p:grpSp>
        <p:nvGrpSpPr>
          <p:cNvPr id="160" name="Group 159">
            <a:extLst>
              <a:ext uri="{FF2B5EF4-FFF2-40B4-BE49-F238E27FC236}">
                <a16:creationId xmlns:a16="http://schemas.microsoft.com/office/drawing/2014/main" id="{07AAFF17-2DCA-D940-807A-260E96994FE2}"/>
              </a:ext>
            </a:extLst>
          </p:cNvPr>
          <p:cNvGrpSpPr/>
          <p:nvPr/>
        </p:nvGrpSpPr>
        <p:grpSpPr>
          <a:xfrm>
            <a:off x="3735861" y="883058"/>
            <a:ext cx="1828800" cy="1828800"/>
            <a:chOff x="6603381" y="4410307"/>
            <a:chExt cx="1828800" cy="1828800"/>
          </a:xfrm>
        </p:grpSpPr>
        <p:sp>
          <p:nvSpPr>
            <p:cNvPr id="161" name="Rectangle 160">
              <a:extLst>
                <a:ext uri="{FF2B5EF4-FFF2-40B4-BE49-F238E27FC236}">
                  <a16:creationId xmlns:a16="http://schemas.microsoft.com/office/drawing/2014/main" id="{8077F199-DFAD-B542-8CB2-4469D758DDD6}"/>
                </a:ext>
              </a:extLst>
            </p:cNvPr>
            <p:cNvSpPr/>
            <p:nvPr/>
          </p:nvSpPr>
          <p:spPr>
            <a:xfrm>
              <a:off x="6603381" y="44103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48</a:t>
              </a:r>
              <a:endParaRPr lang="en-US" sz="1200" dirty="0">
                <a:solidFill>
                  <a:schemeClr val="tx1"/>
                </a:solidFill>
              </a:endParaRPr>
            </a:p>
          </p:txBody>
        </p:sp>
        <p:sp>
          <p:nvSpPr>
            <p:cNvPr id="162" name="Rectangle 161">
              <a:extLst>
                <a:ext uri="{FF2B5EF4-FFF2-40B4-BE49-F238E27FC236}">
                  <a16:creationId xmlns:a16="http://schemas.microsoft.com/office/drawing/2014/main" id="{13447AD5-E0BB-B440-A575-68E425D32692}"/>
                </a:ext>
              </a:extLst>
            </p:cNvPr>
            <p:cNvSpPr/>
            <p:nvPr/>
          </p:nvSpPr>
          <p:spPr>
            <a:xfrm>
              <a:off x="7060581" y="44103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49</a:t>
              </a:r>
              <a:endParaRPr lang="en-US" sz="1200" dirty="0">
                <a:solidFill>
                  <a:schemeClr val="tx1"/>
                </a:solidFill>
              </a:endParaRPr>
            </a:p>
          </p:txBody>
        </p:sp>
        <p:sp>
          <p:nvSpPr>
            <p:cNvPr id="163" name="Rectangle 162">
              <a:extLst>
                <a:ext uri="{FF2B5EF4-FFF2-40B4-BE49-F238E27FC236}">
                  <a16:creationId xmlns:a16="http://schemas.microsoft.com/office/drawing/2014/main" id="{93481A32-4423-C94C-8AB2-C750C305165E}"/>
                </a:ext>
              </a:extLst>
            </p:cNvPr>
            <p:cNvSpPr/>
            <p:nvPr/>
          </p:nvSpPr>
          <p:spPr>
            <a:xfrm>
              <a:off x="7517781" y="44103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50</a:t>
              </a:r>
              <a:endParaRPr lang="en-US" sz="1200" dirty="0">
                <a:solidFill>
                  <a:schemeClr val="tx1"/>
                </a:solidFill>
              </a:endParaRPr>
            </a:p>
          </p:txBody>
        </p:sp>
        <p:sp>
          <p:nvSpPr>
            <p:cNvPr id="164" name="Rectangle 163">
              <a:extLst>
                <a:ext uri="{FF2B5EF4-FFF2-40B4-BE49-F238E27FC236}">
                  <a16:creationId xmlns:a16="http://schemas.microsoft.com/office/drawing/2014/main" id="{15502F25-D25D-8044-874C-C8E980872EC4}"/>
                </a:ext>
              </a:extLst>
            </p:cNvPr>
            <p:cNvSpPr/>
            <p:nvPr/>
          </p:nvSpPr>
          <p:spPr>
            <a:xfrm>
              <a:off x="7974981" y="44103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51</a:t>
              </a:r>
              <a:endParaRPr lang="en-US" sz="1200" dirty="0">
                <a:solidFill>
                  <a:schemeClr val="tx1"/>
                </a:solidFill>
              </a:endParaRPr>
            </a:p>
          </p:txBody>
        </p:sp>
        <p:sp>
          <p:nvSpPr>
            <p:cNvPr id="165" name="Rectangle 164">
              <a:extLst>
                <a:ext uri="{FF2B5EF4-FFF2-40B4-BE49-F238E27FC236}">
                  <a16:creationId xmlns:a16="http://schemas.microsoft.com/office/drawing/2014/main" id="{42196F86-04BA-604E-B669-4B601A74A506}"/>
                </a:ext>
              </a:extLst>
            </p:cNvPr>
            <p:cNvSpPr/>
            <p:nvPr/>
          </p:nvSpPr>
          <p:spPr>
            <a:xfrm>
              <a:off x="6603381" y="48675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52</a:t>
              </a:r>
              <a:endParaRPr lang="en-US" sz="1200" dirty="0">
                <a:solidFill>
                  <a:schemeClr val="tx1"/>
                </a:solidFill>
              </a:endParaRPr>
            </a:p>
          </p:txBody>
        </p:sp>
        <p:sp>
          <p:nvSpPr>
            <p:cNvPr id="166" name="Rectangle 165">
              <a:extLst>
                <a:ext uri="{FF2B5EF4-FFF2-40B4-BE49-F238E27FC236}">
                  <a16:creationId xmlns:a16="http://schemas.microsoft.com/office/drawing/2014/main" id="{71665361-2267-4B42-A20E-868037F58A01}"/>
                </a:ext>
              </a:extLst>
            </p:cNvPr>
            <p:cNvSpPr/>
            <p:nvPr/>
          </p:nvSpPr>
          <p:spPr>
            <a:xfrm>
              <a:off x="7060581" y="48675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x5</a:t>
              </a:r>
              <a:r>
                <a:rPr lang="en-US" altLang="zh-CN" sz="1200" dirty="0">
                  <a:solidFill>
                    <a:schemeClr val="tx1"/>
                  </a:solidFill>
                </a:rPr>
                <a:t>3</a:t>
              </a:r>
              <a:endParaRPr lang="en-US" sz="1200" dirty="0">
                <a:solidFill>
                  <a:schemeClr val="tx1"/>
                </a:solidFill>
              </a:endParaRPr>
            </a:p>
          </p:txBody>
        </p:sp>
        <p:sp>
          <p:nvSpPr>
            <p:cNvPr id="167" name="Rectangle 166">
              <a:extLst>
                <a:ext uri="{FF2B5EF4-FFF2-40B4-BE49-F238E27FC236}">
                  <a16:creationId xmlns:a16="http://schemas.microsoft.com/office/drawing/2014/main" id="{F6B89EB8-83D0-2F47-BD25-C25FD9BE9121}"/>
                </a:ext>
              </a:extLst>
            </p:cNvPr>
            <p:cNvSpPr/>
            <p:nvPr/>
          </p:nvSpPr>
          <p:spPr>
            <a:xfrm>
              <a:off x="7517781" y="48675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54</a:t>
              </a:r>
              <a:endParaRPr lang="en-US" sz="1200" dirty="0">
                <a:solidFill>
                  <a:schemeClr val="tx1"/>
                </a:solidFill>
              </a:endParaRPr>
            </a:p>
          </p:txBody>
        </p:sp>
        <p:sp>
          <p:nvSpPr>
            <p:cNvPr id="168" name="Rectangle 167">
              <a:extLst>
                <a:ext uri="{FF2B5EF4-FFF2-40B4-BE49-F238E27FC236}">
                  <a16:creationId xmlns:a16="http://schemas.microsoft.com/office/drawing/2014/main" id="{C95F06DD-E3A0-FC4C-8058-EA0CD85504A8}"/>
                </a:ext>
              </a:extLst>
            </p:cNvPr>
            <p:cNvSpPr/>
            <p:nvPr/>
          </p:nvSpPr>
          <p:spPr>
            <a:xfrm>
              <a:off x="7974981" y="48675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55</a:t>
              </a:r>
              <a:endParaRPr lang="en-US" sz="1200" dirty="0">
                <a:solidFill>
                  <a:schemeClr val="tx1"/>
                </a:solidFill>
              </a:endParaRPr>
            </a:p>
          </p:txBody>
        </p:sp>
        <p:sp>
          <p:nvSpPr>
            <p:cNvPr id="169" name="Rectangle 168">
              <a:extLst>
                <a:ext uri="{FF2B5EF4-FFF2-40B4-BE49-F238E27FC236}">
                  <a16:creationId xmlns:a16="http://schemas.microsoft.com/office/drawing/2014/main" id="{045AAAA3-0D69-5D46-9048-F7E52C4127BE}"/>
                </a:ext>
              </a:extLst>
            </p:cNvPr>
            <p:cNvSpPr/>
            <p:nvPr/>
          </p:nvSpPr>
          <p:spPr>
            <a:xfrm>
              <a:off x="6603381" y="53247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56</a:t>
              </a:r>
              <a:endParaRPr lang="en-US" sz="1200" dirty="0">
                <a:solidFill>
                  <a:schemeClr val="tx1"/>
                </a:solidFill>
              </a:endParaRPr>
            </a:p>
          </p:txBody>
        </p:sp>
        <p:sp>
          <p:nvSpPr>
            <p:cNvPr id="170" name="Rectangle 169">
              <a:extLst>
                <a:ext uri="{FF2B5EF4-FFF2-40B4-BE49-F238E27FC236}">
                  <a16:creationId xmlns:a16="http://schemas.microsoft.com/office/drawing/2014/main" id="{09AB1F1F-07CA-BF46-92CB-74E74FB9DBE2}"/>
                </a:ext>
              </a:extLst>
            </p:cNvPr>
            <p:cNvSpPr/>
            <p:nvPr/>
          </p:nvSpPr>
          <p:spPr>
            <a:xfrm>
              <a:off x="7060581" y="53247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57</a:t>
              </a:r>
              <a:endParaRPr lang="en-US" sz="1200" dirty="0">
                <a:solidFill>
                  <a:schemeClr val="tx1"/>
                </a:solidFill>
              </a:endParaRPr>
            </a:p>
          </p:txBody>
        </p:sp>
        <p:sp>
          <p:nvSpPr>
            <p:cNvPr id="171" name="Rectangle 170">
              <a:extLst>
                <a:ext uri="{FF2B5EF4-FFF2-40B4-BE49-F238E27FC236}">
                  <a16:creationId xmlns:a16="http://schemas.microsoft.com/office/drawing/2014/main" id="{8B96470B-8D71-CC4E-B68D-9D0F929C27FD}"/>
                </a:ext>
              </a:extLst>
            </p:cNvPr>
            <p:cNvSpPr/>
            <p:nvPr/>
          </p:nvSpPr>
          <p:spPr>
            <a:xfrm>
              <a:off x="7517781" y="53247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58</a:t>
              </a:r>
              <a:endParaRPr lang="en-US" sz="1200" dirty="0">
                <a:solidFill>
                  <a:schemeClr val="tx1"/>
                </a:solidFill>
              </a:endParaRPr>
            </a:p>
          </p:txBody>
        </p:sp>
        <p:sp>
          <p:nvSpPr>
            <p:cNvPr id="172" name="Rectangle 171">
              <a:extLst>
                <a:ext uri="{FF2B5EF4-FFF2-40B4-BE49-F238E27FC236}">
                  <a16:creationId xmlns:a16="http://schemas.microsoft.com/office/drawing/2014/main" id="{75568504-A640-6B46-837F-5D7AC677C602}"/>
                </a:ext>
              </a:extLst>
            </p:cNvPr>
            <p:cNvSpPr/>
            <p:nvPr/>
          </p:nvSpPr>
          <p:spPr>
            <a:xfrm>
              <a:off x="7974981" y="53247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59</a:t>
              </a:r>
              <a:endParaRPr lang="en-US" sz="1200" dirty="0">
                <a:solidFill>
                  <a:schemeClr val="tx1"/>
                </a:solidFill>
              </a:endParaRPr>
            </a:p>
          </p:txBody>
        </p:sp>
        <p:sp>
          <p:nvSpPr>
            <p:cNvPr id="173" name="Rectangle 172">
              <a:extLst>
                <a:ext uri="{FF2B5EF4-FFF2-40B4-BE49-F238E27FC236}">
                  <a16:creationId xmlns:a16="http://schemas.microsoft.com/office/drawing/2014/main" id="{BA6C0CAD-438C-374B-B5F6-3D16770BE8BD}"/>
                </a:ext>
              </a:extLst>
            </p:cNvPr>
            <p:cNvSpPr/>
            <p:nvPr/>
          </p:nvSpPr>
          <p:spPr>
            <a:xfrm>
              <a:off x="6603381" y="57819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60</a:t>
              </a:r>
              <a:endParaRPr lang="en-US" sz="1200" dirty="0">
                <a:solidFill>
                  <a:schemeClr val="tx1"/>
                </a:solidFill>
              </a:endParaRPr>
            </a:p>
          </p:txBody>
        </p:sp>
        <p:sp>
          <p:nvSpPr>
            <p:cNvPr id="174" name="Rectangle 173">
              <a:extLst>
                <a:ext uri="{FF2B5EF4-FFF2-40B4-BE49-F238E27FC236}">
                  <a16:creationId xmlns:a16="http://schemas.microsoft.com/office/drawing/2014/main" id="{150C74DD-391E-9E41-A4C5-C4608E44ECD1}"/>
                </a:ext>
              </a:extLst>
            </p:cNvPr>
            <p:cNvSpPr/>
            <p:nvPr/>
          </p:nvSpPr>
          <p:spPr>
            <a:xfrm>
              <a:off x="7060581" y="57819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61</a:t>
              </a:r>
              <a:endParaRPr lang="en-US" sz="1200" dirty="0">
                <a:solidFill>
                  <a:schemeClr val="tx1"/>
                </a:solidFill>
              </a:endParaRPr>
            </a:p>
          </p:txBody>
        </p:sp>
        <p:sp>
          <p:nvSpPr>
            <p:cNvPr id="175" name="Rectangle 174">
              <a:extLst>
                <a:ext uri="{FF2B5EF4-FFF2-40B4-BE49-F238E27FC236}">
                  <a16:creationId xmlns:a16="http://schemas.microsoft.com/office/drawing/2014/main" id="{575DC6E0-02FC-9943-8691-CB37BAD4CAFF}"/>
                </a:ext>
              </a:extLst>
            </p:cNvPr>
            <p:cNvSpPr/>
            <p:nvPr/>
          </p:nvSpPr>
          <p:spPr>
            <a:xfrm>
              <a:off x="7517781" y="57819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62</a:t>
              </a:r>
              <a:endParaRPr lang="en-US" sz="1200" dirty="0">
                <a:solidFill>
                  <a:schemeClr val="tx1"/>
                </a:solidFill>
              </a:endParaRPr>
            </a:p>
          </p:txBody>
        </p:sp>
        <p:sp>
          <p:nvSpPr>
            <p:cNvPr id="176" name="Rectangle 175">
              <a:extLst>
                <a:ext uri="{FF2B5EF4-FFF2-40B4-BE49-F238E27FC236}">
                  <a16:creationId xmlns:a16="http://schemas.microsoft.com/office/drawing/2014/main" id="{1E2064B7-8288-2A47-B4CA-CF55599F6B4E}"/>
                </a:ext>
              </a:extLst>
            </p:cNvPr>
            <p:cNvSpPr/>
            <p:nvPr/>
          </p:nvSpPr>
          <p:spPr>
            <a:xfrm>
              <a:off x="7974981" y="57819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63</a:t>
              </a:r>
              <a:endParaRPr lang="en-US" sz="1200" dirty="0">
                <a:solidFill>
                  <a:schemeClr val="tx1"/>
                </a:solidFill>
              </a:endParaRPr>
            </a:p>
          </p:txBody>
        </p:sp>
      </p:grpSp>
      <p:grpSp>
        <p:nvGrpSpPr>
          <p:cNvPr id="177" name="Group 176">
            <a:extLst>
              <a:ext uri="{FF2B5EF4-FFF2-40B4-BE49-F238E27FC236}">
                <a16:creationId xmlns:a16="http://schemas.microsoft.com/office/drawing/2014/main" id="{2F395CB9-49FB-B849-ACFE-C688A8BFD11E}"/>
              </a:ext>
            </a:extLst>
          </p:cNvPr>
          <p:cNvGrpSpPr/>
          <p:nvPr/>
        </p:nvGrpSpPr>
        <p:grpSpPr>
          <a:xfrm>
            <a:off x="1068308" y="1849492"/>
            <a:ext cx="914400" cy="914400"/>
            <a:chOff x="7331927" y="4999540"/>
            <a:chExt cx="914400" cy="914400"/>
          </a:xfrm>
          <a:solidFill>
            <a:schemeClr val="accent6">
              <a:lumMod val="40000"/>
              <a:lumOff val="60000"/>
            </a:schemeClr>
          </a:solidFill>
        </p:grpSpPr>
        <p:sp>
          <p:nvSpPr>
            <p:cNvPr id="178" name="Rectangle 177">
              <a:extLst>
                <a:ext uri="{FF2B5EF4-FFF2-40B4-BE49-F238E27FC236}">
                  <a16:creationId xmlns:a16="http://schemas.microsoft.com/office/drawing/2014/main" id="{68AEB55C-E26F-7245-8376-A08F7B97693A}"/>
                </a:ext>
              </a:extLst>
            </p:cNvPr>
            <p:cNvSpPr/>
            <p:nvPr/>
          </p:nvSpPr>
          <p:spPr>
            <a:xfrm>
              <a:off x="7331927"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w12</a:t>
              </a:r>
              <a:endParaRPr lang="en-US" sz="1200" dirty="0">
                <a:solidFill>
                  <a:schemeClr val="tx1"/>
                </a:solidFill>
              </a:endParaRPr>
            </a:p>
          </p:txBody>
        </p:sp>
        <p:sp>
          <p:nvSpPr>
            <p:cNvPr id="179" name="Rectangle 178">
              <a:extLst>
                <a:ext uri="{FF2B5EF4-FFF2-40B4-BE49-F238E27FC236}">
                  <a16:creationId xmlns:a16="http://schemas.microsoft.com/office/drawing/2014/main" id="{8138DBD2-1D72-DF41-B999-266AC5734E45}"/>
                </a:ext>
              </a:extLst>
            </p:cNvPr>
            <p:cNvSpPr/>
            <p:nvPr/>
          </p:nvSpPr>
          <p:spPr>
            <a:xfrm>
              <a:off x="7331927" y="54567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w14</a:t>
              </a:r>
              <a:endParaRPr lang="en-US" sz="1200" dirty="0">
                <a:solidFill>
                  <a:schemeClr val="tx1"/>
                </a:solidFill>
              </a:endParaRPr>
            </a:p>
          </p:txBody>
        </p:sp>
        <p:sp>
          <p:nvSpPr>
            <p:cNvPr id="180" name="Rectangle 179">
              <a:extLst>
                <a:ext uri="{FF2B5EF4-FFF2-40B4-BE49-F238E27FC236}">
                  <a16:creationId xmlns:a16="http://schemas.microsoft.com/office/drawing/2014/main" id="{A2B00208-136A-934A-91C1-D521C1780E49}"/>
                </a:ext>
              </a:extLst>
            </p:cNvPr>
            <p:cNvSpPr/>
            <p:nvPr/>
          </p:nvSpPr>
          <p:spPr>
            <a:xfrm>
              <a:off x="7789127"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w13</a:t>
              </a:r>
              <a:endParaRPr lang="en-US" sz="1200" dirty="0">
                <a:solidFill>
                  <a:schemeClr val="tx1"/>
                </a:solidFill>
              </a:endParaRPr>
            </a:p>
          </p:txBody>
        </p:sp>
        <p:sp>
          <p:nvSpPr>
            <p:cNvPr id="181" name="Rectangle 180">
              <a:extLst>
                <a:ext uri="{FF2B5EF4-FFF2-40B4-BE49-F238E27FC236}">
                  <a16:creationId xmlns:a16="http://schemas.microsoft.com/office/drawing/2014/main" id="{FD2CFD83-2669-D542-B185-7DC11E48883D}"/>
                </a:ext>
              </a:extLst>
            </p:cNvPr>
            <p:cNvSpPr/>
            <p:nvPr/>
          </p:nvSpPr>
          <p:spPr>
            <a:xfrm>
              <a:off x="7789127" y="54567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w15</a:t>
              </a:r>
              <a:endParaRPr lang="en-US" sz="1200" dirty="0">
                <a:solidFill>
                  <a:schemeClr val="tx1"/>
                </a:solidFill>
              </a:endParaRPr>
            </a:p>
          </p:txBody>
        </p:sp>
      </p:grpSp>
      <p:grpSp>
        <p:nvGrpSpPr>
          <p:cNvPr id="182" name="Group 181">
            <a:extLst>
              <a:ext uri="{FF2B5EF4-FFF2-40B4-BE49-F238E27FC236}">
                <a16:creationId xmlns:a16="http://schemas.microsoft.com/office/drawing/2014/main" id="{E9E5A26D-4391-B44A-9FE7-398C7E58EA52}"/>
              </a:ext>
            </a:extLst>
          </p:cNvPr>
          <p:cNvGrpSpPr/>
          <p:nvPr/>
        </p:nvGrpSpPr>
        <p:grpSpPr>
          <a:xfrm>
            <a:off x="1062679" y="4295574"/>
            <a:ext cx="914400" cy="914400"/>
            <a:chOff x="7331927" y="4999540"/>
            <a:chExt cx="914400" cy="914400"/>
          </a:xfrm>
          <a:solidFill>
            <a:srgbClr val="92D050"/>
          </a:solidFill>
        </p:grpSpPr>
        <p:sp>
          <p:nvSpPr>
            <p:cNvPr id="183" name="Rectangle 182">
              <a:extLst>
                <a:ext uri="{FF2B5EF4-FFF2-40B4-BE49-F238E27FC236}">
                  <a16:creationId xmlns:a16="http://schemas.microsoft.com/office/drawing/2014/main" id="{C928F5E4-1595-B846-92B1-4DC44E5C438B}"/>
                </a:ext>
              </a:extLst>
            </p:cNvPr>
            <p:cNvSpPr/>
            <p:nvPr/>
          </p:nvSpPr>
          <p:spPr>
            <a:xfrm>
              <a:off x="7331927"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w28</a:t>
              </a:r>
              <a:endParaRPr lang="en-US" sz="1200" dirty="0">
                <a:solidFill>
                  <a:schemeClr val="tx1"/>
                </a:solidFill>
              </a:endParaRPr>
            </a:p>
          </p:txBody>
        </p:sp>
        <p:sp>
          <p:nvSpPr>
            <p:cNvPr id="184" name="Rectangle 183">
              <a:extLst>
                <a:ext uri="{FF2B5EF4-FFF2-40B4-BE49-F238E27FC236}">
                  <a16:creationId xmlns:a16="http://schemas.microsoft.com/office/drawing/2014/main" id="{0E355223-D197-374C-9C92-95EE5DA42E02}"/>
                </a:ext>
              </a:extLst>
            </p:cNvPr>
            <p:cNvSpPr/>
            <p:nvPr/>
          </p:nvSpPr>
          <p:spPr>
            <a:xfrm>
              <a:off x="7331927" y="54567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w30</a:t>
              </a:r>
              <a:endParaRPr lang="en-US" sz="1200" dirty="0">
                <a:solidFill>
                  <a:schemeClr val="tx1"/>
                </a:solidFill>
              </a:endParaRPr>
            </a:p>
          </p:txBody>
        </p:sp>
        <p:sp>
          <p:nvSpPr>
            <p:cNvPr id="185" name="Rectangle 184">
              <a:extLst>
                <a:ext uri="{FF2B5EF4-FFF2-40B4-BE49-F238E27FC236}">
                  <a16:creationId xmlns:a16="http://schemas.microsoft.com/office/drawing/2014/main" id="{527C543F-D8FE-4941-886D-A761620A6EEB}"/>
                </a:ext>
              </a:extLst>
            </p:cNvPr>
            <p:cNvSpPr/>
            <p:nvPr/>
          </p:nvSpPr>
          <p:spPr>
            <a:xfrm>
              <a:off x="7789127"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w29</a:t>
              </a:r>
              <a:endParaRPr lang="en-US" sz="1200" dirty="0">
                <a:solidFill>
                  <a:schemeClr val="tx1"/>
                </a:solidFill>
              </a:endParaRPr>
            </a:p>
          </p:txBody>
        </p:sp>
        <p:sp>
          <p:nvSpPr>
            <p:cNvPr id="186" name="Rectangle 185">
              <a:extLst>
                <a:ext uri="{FF2B5EF4-FFF2-40B4-BE49-F238E27FC236}">
                  <a16:creationId xmlns:a16="http://schemas.microsoft.com/office/drawing/2014/main" id="{87A34F33-45F2-784C-B728-9310A769BC6A}"/>
                </a:ext>
              </a:extLst>
            </p:cNvPr>
            <p:cNvSpPr/>
            <p:nvPr/>
          </p:nvSpPr>
          <p:spPr>
            <a:xfrm>
              <a:off x="7789127" y="54567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w31</a:t>
              </a:r>
              <a:endParaRPr lang="en-US" sz="1200" dirty="0">
                <a:solidFill>
                  <a:schemeClr val="tx1"/>
                </a:solidFill>
              </a:endParaRPr>
            </a:p>
          </p:txBody>
        </p:sp>
      </p:grpSp>
      <p:grpSp>
        <p:nvGrpSpPr>
          <p:cNvPr id="187" name="Group 186">
            <a:extLst>
              <a:ext uri="{FF2B5EF4-FFF2-40B4-BE49-F238E27FC236}">
                <a16:creationId xmlns:a16="http://schemas.microsoft.com/office/drawing/2014/main" id="{6491BB93-E134-E041-BED6-3E1BC55A951F}"/>
              </a:ext>
            </a:extLst>
          </p:cNvPr>
          <p:cNvGrpSpPr/>
          <p:nvPr/>
        </p:nvGrpSpPr>
        <p:grpSpPr>
          <a:xfrm>
            <a:off x="3466372" y="1133961"/>
            <a:ext cx="1828800" cy="1828800"/>
            <a:chOff x="6207512" y="3295415"/>
            <a:chExt cx="1828800" cy="1828800"/>
          </a:xfrm>
        </p:grpSpPr>
        <p:sp>
          <p:nvSpPr>
            <p:cNvPr id="188" name="Rectangle 187">
              <a:extLst>
                <a:ext uri="{FF2B5EF4-FFF2-40B4-BE49-F238E27FC236}">
                  <a16:creationId xmlns:a16="http://schemas.microsoft.com/office/drawing/2014/main" id="{CCCD8524-C171-534B-8957-119C74F61A4C}"/>
                </a:ext>
              </a:extLst>
            </p:cNvPr>
            <p:cNvSpPr/>
            <p:nvPr/>
          </p:nvSpPr>
          <p:spPr>
            <a:xfrm>
              <a:off x="62075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x32</a:t>
              </a:r>
            </a:p>
          </p:txBody>
        </p:sp>
        <p:sp>
          <p:nvSpPr>
            <p:cNvPr id="189" name="Rectangle 188">
              <a:extLst>
                <a:ext uri="{FF2B5EF4-FFF2-40B4-BE49-F238E27FC236}">
                  <a16:creationId xmlns:a16="http://schemas.microsoft.com/office/drawing/2014/main" id="{27A2C49E-F682-9442-AA07-6139436D7C52}"/>
                </a:ext>
              </a:extLst>
            </p:cNvPr>
            <p:cNvSpPr/>
            <p:nvPr/>
          </p:nvSpPr>
          <p:spPr>
            <a:xfrm>
              <a:off x="66647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x33</a:t>
              </a:r>
            </a:p>
          </p:txBody>
        </p:sp>
        <p:sp>
          <p:nvSpPr>
            <p:cNvPr id="190" name="Rectangle 189">
              <a:extLst>
                <a:ext uri="{FF2B5EF4-FFF2-40B4-BE49-F238E27FC236}">
                  <a16:creationId xmlns:a16="http://schemas.microsoft.com/office/drawing/2014/main" id="{6CA35D27-D914-7F4D-B6DE-05D3DA15F69F}"/>
                </a:ext>
              </a:extLst>
            </p:cNvPr>
            <p:cNvSpPr/>
            <p:nvPr/>
          </p:nvSpPr>
          <p:spPr>
            <a:xfrm>
              <a:off x="71219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x34</a:t>
              </a:r>
            </a:p>
          </p:txBody>
        </p:sp>
        <p:sp>
          <p:nvSpPr>
            <p:cNvPr id="191" name="Rectangle 190">
              <a:extLst>
                <a:ext uri="{FF2B5EF4-FFF2-40B4-BE49-F238E27FC236}">
                  <a16:creationId xmlns:a16="http://schemas.microsoft.com/office/drawing/2014/main" id="{FE0C77ED-CFF7-DC43-A140-58131B426476}"/>
                </a:ext>
              </a:extLst>
            </p:cNvPr>
            <p:cNvSpPr/>
            <p:nvPr/>
          </p:nvSpPr>
          <p:spPr>
            <a:xfrm>
              <a:off x="75791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35</a:t>
              </a:r>
              <a:endParaRPr lang="en-US" sz="1200" dirty="0">
                <a:solidFill>
                  <a:schemeClr val="tx1"/>
                </a:solidFill>
              </a:endParaRPr>
            </a:p>
          </p:txBody>
        </p:sp>
        <p:sp>
          <p:nvSpPr>
            <p:cNvPr id="192" name="Rectangle 191">
              <a:extLst>
                <a:ext uri="{FF2B5EF4-FFF2-40B4-BE49-F238E27FC236}">
                  <a16:creationId xmlns:a16="http://schemas.microsoft.com/office/drawing/2014/main" id="{03185653-549C-4E4D-AC8D-7B86B34FE90F}"/>
                </a:ext>
              </a:extLst>
            </p:cNvPr>
            <p:cNvSpPr/>
            <p:nvPr/>
          </p:nvSpPr>
          <p:spPr>
            <a:xfrm>
              <a:off x="62075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x36</a:t>
              </a:r>
            </a:p>
          </p:txBody>
        </p:sp>
        <p:sp>
          <p:nvSpPr>
            <p:cNvPr id="193" name="Rectangle 192">
              <a:extLst>
                <a:ext uri="{FF2B5EF4-FFF2-40B4-BE49-F238E27FC236}">
                  <a16:creationId xmlns:a16="http://schemas.microsoft.com/office/drawing/2014/main" id="{FDC4D72B-740F-294D-A326-DA5FADB73AB8}"/>
                </a:ext>
              </a:extLst>
            </p:cNvPr>
            <p:cNvSpPr/>
            <p:nvPr/>
          </p:nvSpPr>
          <p:spPr>
            <a:xfrm>
              <a:off x="66647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x37</a:t>
              </a:r>
            </a:p>
          </p:txBody>
        </p:sp>
        <p:sp>
          <p:nvSpPr>
            <p:cNvPr id="194" name="Rectangle 193">
              <a:extLst>
                <a:ext uri="{FF2B5EF4-FFF2-40B4-BE49-F238E27FC236}">
                  <a16:creationId xmlns:a16="http://schemas.microsoft.com/office/drawing/2014/main" id="{D58EA0A8-47BD-524D-BC37-419906AF77C4}"/>
                </a:ext>
              </a:extLst>
            </p:cNvPr>
            <p:cNvSpPr/>
            <p:nvPr/>
          </p:nvSpPr>
          <p:spPr>
            <a:xfrm>
              <a:off x="71219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x38</a:t>
              </a:r>
            </a:p>
          </p:txBody>
        </p:sp>
        <p:sp>
          <p:nvSpPr>
            <p:cNvPr id="195" name="Rectangle 194">
              <a:extLst>
                <a:ext uri="{FF2B5EF4-FFF2-40B4-BE49-F238E27FC236}">
                  <a16:creationId xmlns:a16="http://schemas.microsoft.com/office/drawing/2014/main" id="{A45124E7-5713-C240-8A59-8A250671E2CA}"/>
                </a:ext>
              </a:extLst>
            </p:cNvPr>
            <p:cNvSpPr/>
            <p:nvPr/>
          </p:nvSpPr>
          <p:spPr>
            <a:xfrm>
              <a:off x="75791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x39</a:t>
              </a:r>
            </a:p>
          </p:txBody>
        </p:sp>
        <p:sp>
          <p:nvSpPr>
            <p:cNvPr id="196" name="Rectangle 195">
              <a:extLst>
                <a:ext uri="{FF2B5EF4-FFF2-40B4-BE49-F238E27FC236}">
                  <a16:creationId xmlns:a16="http://schemas.microsoft.com/office/drawing/2014/main" id="{0E4FDF25-B7AB-3C49-B2EC-8EDC9CA03B80}"/>
                </a:ext>
              </a:extLst>
            </p:cNvPr>
            <p:cNvSpPr/>
            <p:nvPr/>
          </p:nvSpPr>
          <p:spPr>
            <a:xfrm>
              <a:off x="62075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x40</a:t>
              </a:r>
            </a:p>
          </p:txBody>
        </p:sp>
        <p:sp>
          <p:nvSpPr>
            <p:cNvPr id="197" name="Rectangle 196">
              <a:extLst>
                <a:ext uri="{FF2B5EF4-FFF2-40B4-BE49-F238E27FC236}">
                  <a16:creationId xmlns:a16="http://schemas.microsoft.com/office/drawing/2014/main" id="{3851B58C-0F37-B446-8D82-71267071DD7E}"/>
                </a:ext>
              </a:extLst>
            </p:cNvPr>
            <p:cNvSpPr/>
            <p:nvPr/>
          </p:nvSpPr>
          <p:spPr>
            <a:xfrm>
              <a:off x="66647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x41</a:t>
              </a:r>
            </a:p>
          </p:txBody>
        </p:sp>
        <p:sp>
          <p:nvSpPr>
            <p:cNvPr id="198" name="Rectangle 197">
              <a:extLst>
                <a:ext uri="{FF2B5EF4-FFF2-40B4-BE49-F238E27FC236}">
                  <a16:creationId xmlns:a16="http://schemas.microsoft.com/office/drawing/2014/main" id="{59F7730C-955D-E942-93DA-26BED348B3B4}"/>
                </a:ext>
              </a:extLst>
            </p:cNvPr>
            <p:cNvSpPr/>
            <p:nvPr/>
          </p:nvSpPr>
          <p:spPr>
            <a:xfrm>
              <a:off x="71219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x42</a:t>
              </a:r>
            </a:p>
          </p:txBody>
        </p:sp>
        <p:sp>
          <p:nvSpPr>
            <p:cNvPr id="199" name="Rectangle 198">
              <a:extLst>
                <a:ext uri="{FF2B5EF4-FFF2-40B4-BE49-F238E27FC236}">
                  <a16:creationId xmlns:a16="http://schemas.microsoft.com/office/drawing/2014/main" id="{ACD4AA25-60CD-D948-B48D-54F383C7A222}"/>
                </a:ext>
              </a:extLst>
            </p:cNvPr>
            <p:cNvSpPr/>
            <p:nvPr/>
          </p:nvSpPr>
          <p:spPr>
            <a:xfrm>
              <a:off x="75791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x43</a:t>
              </a:r>
            </a:p>
          </p:txBody>
        </p:sp>
        <p:sp>
          <p:nvSpPr>
            <p:cNvPr id="200" name="Rectangle 199">
              <a:extLst>
                <a:ext uri="{FF2B5EF4-FFF2-40B4-BE49-F238E27FC236}">
                  <a16:creationId xmlns:a16="http://schemas.microsoft.com/office/drawing/2014/main" id="{142E25F6-E5C3-7548-8F92-CC6E02A1DFFA}"/>
                </a:ext>
              </a:extLst>
            </p:cNvPr>
            <p:cNvSpPr/>
            <p:nvPr/>
          </p:nvSpPr>
          <p:spPr>
            <a:xfrm>
              <a:off x="62075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x44</a:t>
              </a:r>
            </a:p>
          </p:txBody>
        </p:sp>
        <p:sp>
          <p:nvSpPr>
            <p:cNvPr id="201" name="Rectangle 200">
              <a:extLst>
                <a:ext uri="{FF2B5EF4-FFF2-40B4-BE49-F238E27FC236}">
                  <a16:creationId xmlns:a16="http://schemas.microsoft.com/office/drawing/2014/main" id="{1DFC0493-5CF3-EC4B-A32D-5F0556ABE966}"/>
                </a:ext>
              </a:extLst>
            </p:cNvPr>
            <p:cNvSpPr/>
            <p:nvPr/>
          </p:nvSpPr>
          <p:spPr>
            <a:xfrm>
              <a:off x="66647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x45</a:t>
              </a:r>
            </a:p>
          </p:txBody>
        </p:sp>
        <p:sp>
          <p:nvSpPr>
            <p:cNvPr id="202" name="Rectangle 201">
              <a:extLst>
                <a:ext uri="{FF2B5EF4-FFF2-40B4-BE49-F238E27FC236}">
                  <a16:creationId xmlns:a16="http://schemas.microsoft.com/office/drawing/2014/main" id="{D6802724-FD67-B74E-A4C7-10CDF9DF6351}"/>
                </a:ext>
              </a:extLst>
            </p:cNvPr>
            <p:cNvSpPr/>
            <p:nvPr/>
          </p:nvSpPr>
          <p:spPr>
            <a:xfrm>
              <a:off x="71219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x46</a:t>
              </a:r>
            </a:p>
          </p:txBody>
        </p:sp>
        <p:sp>
          <p:nvSpPr>
            <p:cNvPr id="203" name="Rectangle 202">
              <a:extLst>
                <a:ext uri="{FF2B5EF4-FFF2-40B4-BE49-F238E27FC236}">
                  <a16:creationId xmlns:a16="http://schemas.microsoft.com/office/drawing/2014/main" id="{DB793EE9-E3BC-1348-8A78-4781BF913220}"/>
                </a:ext>
              </a:extLst>
            </p:cNvPr>
            <p:cNvSpPr/>
            <p:nvPr/>
          </p:nvSpPr>
          <p:spPr>
            <a:xfrm>
              <a:off x="75791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x47</a:t>
              </a:r>
            </a:p>
          </p:txBody>
        </p:sp>
      </p:grpSp>
      <p:grpSp>
        <p:nvGrpSpPr>
          <p:cNvPr id="204" name="Group 203">
            <a:extLst>
              <a:ext uri="{FF2B5EF4-FFF2-40B4-BE49-F238E27FC236}">
                <a16:creationId xmlns:a16="http://schemas.microsoft.com/office/drawing/2014/main" id="{2E2423D8-522F-0642-BA3E-1B2B06210B0E}"/>
              </a:ext>
            </a:extLst>
          </p:cNvPr>
          <p:cNvGrpSpPr/>
          <p:nvPr/>
        </p:nvGrpSpPr>
        <p:grpSpPr>
          <a:xfrm>
            <a:off x="811264" y="2101214"/>
            <a:ext cx="914400" cy="914400"/>
            <a:chOff x="1343721" y="4542340"/>
            <a:chExt cx="914400" cy="914400"/>
          </a:xfrm>
          <a:solidFill>
            <a:schemeClr val="accent6">
              <a:lumMod val="40000"/>
              <a:lumOff val="60000"/>
            </a:schemeClr>
          </a:solidFill>
        </p:grpSpPr>
        <p:sp>
          <p:nvSpPr>
            <p:cNvPr id="205" name="Rectangle 204">
              <a:extLst>
                <a:ext uri="{FF2B5EF4-FFF2-40B4-BE49-F238E27FC236}">
                  <a16:creationId xmlns:a16="http://schemas.microsoft.com/office/drawing/2014/main" id="{7CB9BB17-63AD-7345-9725-CFC45F8C7D87}"/>
                </a:ext>
              </a:extLst>
            </p:cNvPr>
            <p:cNvSpPr/>
            <p:nvPr/>
          </p:nvSpPr>
          <p:spPr>
            <a:xfrm>
              <a:off x="1800921" y="45423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w9</a:t>
              </a:r>
            </a:p>
          </p:txBody>
        </p:sp>
        <p:sp>
          <p:nvSpPr>
            <p:cNvPr id="206" name="Rectangle 205">
              <a:extLst>
                <a:ext uri="{FF2B5EF4-FFF2-40B4-BE49-F238E27FC236}">
                  <a16:creationId xmlns:a16="http://schemas.microsoft.com/office/drawing/2014/main" id="{1951F63A-1AB2-CD4F-A5D3-A474C38A9C63}"/>
                </a:ext>
              </a:extLst>
            </p:cNvPr>
            <p:cNvSpPr/>
            <p:nvPr/>
          </p:nvSpPr>
          <p:spPr>
            <a:xfrm>
              <a:off x="1800921"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w11</a:t>
              </a:r>
              <a:endParaRPr lang="en-US" sz="1200" dirty="0">
                <a:solidFill>
                  <a:schemeClr val="tx1"/>
                </a:solidFill>
              </a:endParaRPr>
            </a:p>
          </p:txBody>
        </p:sp>
        <p:sp>
          <p:nvSpPr>
            <p:cNvPr id="207" name="Rectangle 206">
              <a:extLst>
                <a:ext uri="{FF2B5EF4-FFF2-40B4-BE49-F238E27FC236}">
                  <a16:creationId xmlns:a16="http://schemas.microsoft.com/office/drawing/2014/main" id="{203FC6AC-28EC-E946-A50C-444E797E8694}"/>
                </a:ext>
              </a:extLst>
            </p:cNvPr>
            <p:cNvSpPr/>
            <p:nvPr/>
          </p:nvSpPr>
          <p:spPr>
            <a:xfrm>
              <a:off x="1343721"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w10</a:t>
              </a:r>
              <a:endParaRPr lang="en-US" sz="1200" dirty="0">
                <a:solidFill>
                  <a:schemeClr val="tx1"/>
                </a:solidFill>
              </a:endParaRPr>
            </a:p>
          </p:txBody>
        </p:sp>
        <p:sp>
          <p:nvSpPr>
            <p:cNvPr id="208" name="Rectangle 207">
              <a:extLst>
                <a:ext uri="{FF2B5EF4-FFF2-40B4-BE49-F238E27FC236}">
                  <a16:creationId xmlns:a16="http://schemas.microsoft.com/office/drawing/2014/main" id="{B1B4864B-5709-B848-8D95-422C1A8F9FDE}"/>
                </a:ext>
              </a:extLst>
            </p:cNvPr>
            <p:cNvSpPr/>
            <p:nvPr/>
          </p:nvSpPr>
          <p:spPr>
            <a:xfrm>
              <a:off x="1343721" y="45423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w8</a:t>
              </a:r>
              <a:endParaRPr lang="en-US" sz="1200" dirty="0">
                <a:solidFill>
                  <a:schemeClr val="tx1"/>
                </a:solidFill>
              </a:endParaRPr>
            </a:p>
          </p:txBody>
        </p:sp>
      </p:grpSp>
      <p:grpSp>
        <p:nvGrpSpPr>
          <p:cNvPr id="209" name="Group 208">
            <a:extLst>
              <a:ext uri="{FF2B5EF4-FFF2-40B4-BE49-F238E27FC236}">
                <a16:creationId xmlns:a16="http://schemas.microsoft.com/office/drawing/2014/main" id="{A5C8600F-4985-9947-B2D8-F5714AB847DD}"/>
              </a:ext>
            </a:extLst>
          </p:cNvPr>
          <p:cNvGrpSpPr/>
          <p:nvPr/>
        </p:nvGrpSpPr>
        <p:grpSpPr>
          <a:xfrm>
            <a:off x="800623" y="4541105"/>
            <a:ext cx="914400" cy="914400"/>
            <a:chOff x="1343721" y="4542340"/>
            <a:chExt cx="914400" cy="914400"/>
          </a:xfrm>
          <a:solidFill>
            <a:srgbClr val="92D050"/>
          </a:solidFill>
        </p:grpSpPr>
        <p:sp>
          <p:nvSpPr>
            <p:cNvPr id="210" name="Rectangle 209">
              <a:extLst>
                <a:ext uri="{FF2B5EF4-FFF2-40B4-BE49-F238E27FC236}">
                  <a16:creationId xmlns:a16="http://schemas.microsoft.com/office/drawing/2014/main" id="{D2CC991C-D179-A447-A73C-39DD54DA2B67}"/>
                </a:ext>
              </a:extLst>
            </p:cNvPr>
            <p:cNvSpPr/>
            <p:nvPr/>
          </p:nvSpPr>
          <p:spPr>
            <a:xfrm>
              <a:off x="1800921" y="45423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w25</a:t>
              </a:r>
            </a:p>
          </p:txBody>
        </p:sp>
        <p:sp>
          <p:nvSpPr>
            <p:cNvPr id="211" name="Rectangle 210">
              <a:extLst>
                <a:ext uri="{FF2B5EF4-FFF2-40B4-BE49-F238E27FC236}">
                  <a16:creationId xmlns:a16="http://schemas.microsoft.com/office/drawing/2014/main" id="{A92385A3-6CA5-924A-9B78-9A2C36F86C3A}"/>
                </a:ext>
              </a:extLst>
            </p:cNvPr>
            <p:cNvSpPr/>
            <p:nvPr/>
          </p:nvSpPr>
          <p:spPr>
            <a:xfrm>
              <a:off x="1800921"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w27</a:t>
              </a:r>
              <a:endParaRPr lang="en-US" sz="1200" dirty="0">
                <a:solidFill>
                  <a:schemeClr val="tx1"/>
                </a:solidFill>
              </a:endParaRPr>
            </a:p>
          </p:txBody>
        </p:sp>
        <p:sp>
          <p:nvSpPr>
            <p:cNvPr id="212" name="Rectangle 211">
              <a:extLst>
                <a:ext uri="{FF2B5EF4-FFF2-40B4-BE49-F238E27FC236}">
                  <a16:creationId xmlns:a16="http://schemas.microsoft.com/office/drawing/2014/main" id="{339F0B63-0ECE-514C-8A19-2A92AB69F91D}"/>
                </a:ext>
              </a:extLst>
            </p:cNvPr>
            <p:cNvSpPr/>
            <p:nvPr/>
          </p:nvSpPr>
          <p:spPr>
            <a:xfrm>
              <a:off x="1343721"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w26</a:t>
              </a:r>
              <a:endParaRPr lang="en-US" sz="1200" dirty="0">
                <a:solidFill>
                  <a:schemeClr val="tx1"/>
                </a:solidFill>
              </a:endParaRPr>
            </a:p>
          </p:txBody>
        </p:sp>
        <p:sp>
          <p:nvSpPr>
            <p:cNvPr id="213" name="Rectangle 212">
              <a:extLst>
                <a:ext uri="{FF2B5EF4-FFF2-40B4-BE49-F238E27FC236}">
                  <a16:creationId xmlns:a16="http://schemas.microsoft.com/office/drawing/2014/main" id="{ED5E9326-E5D6-174B-BB3C-A7EBD168622A}"/>
                </a:ext>
              </a:extLst>
            </p:cNvPr>
            <p:cNvSpPr/>
            <p:nvPr/>
          </p:nvSpPr>
          <p:spPr>
            <a:xfrm>
              <a:off x="1343721" y="45423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w24</a:t>
              </a:r>
              <a:endParaRPr lang="en-US" sz="1200" dirty="0">
                <a:solidFill>
                  <a:schemeClr val="tx1"/>
                </a:solidFill>
              </a:endParaRPr>
            </a:p>
          </p:txBody>
        </p:sp>
      </p:grpSp>
      <p:grpSp>
        <p:nvGrpSpPr>
          <p:cNvPr id="214" name="Group 213">
            <a:extLst>
              <a:ext uri="{FF2B5EF4-FFF2-40B4-BE49-F238E27FC236}">
                <a16:creationId xmlns:a16="http://schemas.microsoft.com/office/drawing/2014/main" id="{93BECDB4-989F-004F-92ED-E6C26CABEA57}"/>
              </a:ext>
            </a:extLst>
          </p:cNvPr>
          <p:cNvGrpSpPr/>
          <p:nvPr/>
        </p:nvGrpSpPr>
        <p:grpSpPr>
          <a:xfrm>
            <a:off x="3183871" y="1396015"/>
            <a:ext cx="1828800" cy="1828800"/>
            <a:chOff x="8211014" y="2838215"/>
            <a:chExt cx="1828800" cy="1828800"/>
          </a:xfrm>
        </p:grpSpPr>
        <p:sp>
          <p:nvSpPr>
            <p:cNvPr id="215" name="Rectangle 214">
              <a:extLst>
                <a:ext uri="{FF2B5EF4-FFF2-40B4-BE49-F238E27FC236}">
                  <a16:creationId xmlns:a16="http://schemas.microsoft.com/office/drawing/2014/main" id="{10D37DAF-1C97-4B4C-AB3E-761141728A68}"/>
                </a:ext>
              </a:extLst>
            </p:cNvPr>
            <p:cNvSpPr/>
            <p:nvPr/>
          </p:nvSpPr>
          <p:spPr>
            <a:xfrm>
              <a:off x="82110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x16</a:t>
              </a:r>
            </a:p>
          </p:txBody>
        </p:sp>
        <p:sp>
          <p:nvSpPr>
            <p:cNvPr id="216" name="Rectangle 215">
              <a:extLst>
                <a:ext uri="{FF2B5EF4-FFF2-40B4-BE49-F238E27FC236}">
                  <a16:creationId xmlns:a16="http://schemas.microsoft.com/office/drawing/2014/main" id="{33104000-47FA-5843-BB23-BA54C71F549B}"/>
                </a:ext>
              </a:extLst>
            </p:cNvPr>
            <p:cNvSpPr/>
            <p:nvPr/>
          </p:nvSpPr>
          <p:spPr>
            <a:xfrm>
              <a:off x="86682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x17</a:t>
              </a:r>
            </a:p>
          </p:txBody>
        </p:sp>
        <p:sp>
          <p:nvSpPr>
            <p:cNvPr id="217" name="Rectangle 216">
              <a:extLst>
                <a:ext uri="{FF2B5EF4-FFF2-40B4-BE49-F238E27FC236}">
                  <a16:creationId xmlns:a16="http://schemas.microsoft.com/office/drawing/2014/main" id="{23E6FE62-DB8A-834C-8298-A946CBB4C3DF}"/>
                </a:ext>
              </a:extLst>
            </p:cNvPr>
            <p:cNvSpPr/>
            <p:nvPr/>
          </p:nvSpPr>
          <p:spPr>
            <a:xfrm>
              <a:off x="91254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x18</a:t>
              </a:r>
            </a:p>
          </p:txBody>
        </p:sp>
        <p:sp>
          <p:nvSpPr>
            <p:cNvPr id="218" name="Rectangle 217">
              <a:extLst>
                <a:ext uri="{FF2B5EF4-FFF2-40B4-BE49-F238E27FC236}">
                  <a16:creationId xmlns:a16="http://schemas.microsoft.com/office/drawing/2014/main" id="{28CAE0AA-D889-AD41-8693-310338784B7A}"/>
                </a:ext>
              </a:extLst>
            </p:cNvPr>
            <p:cNvSpPr/>
            <p:nvPr/>
          </p:nvSpPr>
          <p:spPr>
            <a:xfrm>
              <a:off x="95826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x19</a:t>
              </a:r>
            </a:p>
          </p:txBody>
        </p:sp>
        <p:sp>
          <p:nvSpPr>
            <p:cNvPr id="219" name="Rectangle 218">
              <a:extLst>
                <a:ext uri="{FF2B5EF4-FFF2-40B4-BE49-F238E27FC236}">
                  <a16:creationId xmlns:a16="http://schemas.microsoft.com/office/drawing/2014/main" id="{241D7CB4-E134-424F-A195-85D22E996079}"/>
                </a:ext>
              </a:extLst>
            </p:cNvPr>
            <p:cNvSpPr/>
            <p:nvPr/>
          </p:nvSpPr>
          <p:spPr>
            <a:xfrm>
              <a:off x="82110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x20</a:t>
              </a:r>
            </a:p>
          </p:txBody>
        </p:sp>
        <p:sp>
          <p:nvSpPr>
            <p:cNvPr id="220" name="Rectangle 219">
              <a:extLst>
                <a:ext uri="{FF2B5EF4-FFF2-40B4-BE49-F238E27FC236}">
                  <a16:creationId xmlns:a16="http://schemas.microsoft.com/office/drawing/2014/main" id="{FA65E9F0-72FD-9442-96D7-EEC628DEB206}"/>
                </a:ext>
              </a:extLst>
            </p:cNvPr>
            <p:cNvSpPr/>
            <p:nvPr/>
          </p:nvSpPr>
          <p:spPr>
            <a:xfrm>
              <a:off x="86682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x21</a:t>
              </a:r>
            </a:p>
          </p:txBody>
        </p:sp>
        <p:sp>
          <p:nvSpPr>
            <p:cNvPr id="221" name="Rectangle 220">
              <a:extLst>
                <a:ext uri="{FF2B5EF4-FFF2-40B4-BE49-F238E27FC236}">
                  <a16:creationId xmlns:a16="http://schemas.microsoft.com/office/drawing/2014/main" id="{3FC7444E-8D56-8248-A927-EA21440C679E}"/>
                </a:ext>
              </a:extLst>
            </p:cNvPr>
            <p:cNvSpPr/>
            <p:nvPr/>
          </p:nvSpPr>
          <p:spPr>
            <a:xfrm>
              <a:off x="91254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x22</a:t>
              </a:r>
            </a:p>
          </p:txBody>
        </p:sp>
        <p:sp>
          <p:nvSpPr>
            <p:cNvPr id="222" name="Rectangle 221">
              <a:extLst>
                <a:ext uri="{FF2B5EF4-FFF2-40B4-BE49-F238E27FC236}">
                  <a16:creationId xmlns:a16="http://schemas.microsoft.com/office/drawing/2014/main" id="{5A702CF8-0DB9-A948-802F-E452E455D31F}"/>
                </a:ext>
              </a:extLst>
            </p:cNvPr>
            <p:cNvSpPr/>
            <p:nvPr/>
          </p:nvSpPr>
          <p:spPr>
            <a:xfrm>
              <a:off x="95826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x23</a:t>
              </a:r>
            </a:p>
          </p:txBody>
        </p:sp>
        <p:sp>
          <p:nvSpPr>
            <p:cNvPr id="223" name="Rectangle 222">
              <a:extLst>
                <a:ext uri="{FF2B5EF4-FFF2-40B4-BE49-F238E27FC236}">
                  <a16:creationId xmlns:a16="http://schemas.microsoft.com/office/drawing/2014/main" id="{A8556DE3-DA20-744A-A965-63BFF2DB6834}"/>
                </a:ext>
              </a:extLst>
            </p:cNvPr>
            <p:cNvSpPr/>
            <p:nvPr/>
          </p:nvSpPr>
          <p:spPr>
            <a:xfrm>
              <a:off x="82110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x24</a:t>
              </a:r>
            </a:p>
          </p:txBody>
        </p:sp>
        <p:sp>
          <p:nvSpPr>
            <p:cNvPr id="224" name="Rectangle 223">
              <a:extLst>
                <a:ext uri="{FF2B5EF4-FFF2-40B4-BE49-F238E27FC236}">
                  <a16:creationId xmlns:a16="http://schemas.microsoft.com/office/drawing/2014/main" id="{5203FBEE-E079-2A4E-8917-56CC389B4E32}"/>
                </a:ext>
              </a:extLst>
            </p:cNvPr>
            <p:cNvSpPr/>
            <p:nvPr/>
          </p:nvSpPr>
          <p:spPr>
            <a:xfrm>
              <a:off x="86682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x25</a:t>
              </a:r>
            </a:p>
          </p:txBody>
        </p:sp>
        <p:sp>
          <p:nvSpPr>
            <p:cNvPr id="225" name="Rectangle 224">
              <a:extLst>
                <a:ext uri="{FF2B5EF4-FFF2-40B4-BE49-F238E27FC236}">
                  <a16:creationId xmlns:a16="http://schemas.microsoft.com/office/drawing/2014/main" id="{D6721F94-27B6-1A45-841C-9E08245AE48A}"/>
                </a:ext>
              </a:extLst>
            </p:cNvPr>
            <p:cNvSpPr/>
            <p:nvPr/>
          </p:nvSpPr>
          <p:spPr>
            <a:xfrm>
              <a:off x="91254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x26</a:t>
              </a:r>
            </a:p>
          </p:txBody>
        </p:sp>
        <p:sp>
          <p:nvSpPr>
            <p:cNvPr id="226" name="Rectangle 225">
              <a:extLst>
                <a:ext uri="{FF2B5EF4-FFF2-40B4-BE49-F238E27FC236}">
                  <a16:creationId xmlns:a16="http://schemas.microsoft.com/office/drawing/2014/main" id="{D0438C30-C7FC-464D-9048-414436991C4D}"/>
                </a:ext>
              </a:extLst>
            </p:cNvPr>
            <p:cNvSpPr/>
            <p:nvPr/>
          </p:nvSpPr>
          <p:spPr>
            <a:xfrm>
              <a:off x="95826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x27</a:t>
              </a:r>
            </a:p>
          </p:txBody>
        </p:sp>
        <p:sp>
          <p:nvSpPr>
            <p:cNvPr id="227" name="Rectangle 226">
              <a:extLst>
                <a:ext uri="{FF2B5EF4-FFF2-40B4-BE49-F238E27FC236}">
                  <a16:creationId xmlns:a16="http://schemas.microsoft.com/office/drawing/2014/main" id="{F399CF39-4C1C-BF44-B79F-C406ED2F6B38}"/>
                </a:ext>
              </a:extLst>
            </p:cNvPr>
            <p:cNvSpPr/>
            <p:nvPr/>
          </p:nvSpPr>
          <p:spPr>
            <a:xfrm>
              <a:off x="82110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x28</a:t>
              </a:r>
            </a:p>
          </p:txBody>
        </p:sp>
        <p:sp>
          <p:nvSpPr>
            <p:cNvPr id="228" name="Rectangle 227">
              <a:extLst>
                <a:ext uri="{FF2B5EF4-FFF2-40B4-BE49-F238E27FC236}">
                  <a16:creationId xmlns:a16="http://schemas.microsoft.com/office/drawing/2014/main" id="{4A7665AB-1079-8B4A-B84C-54CD4C722781}"/>
                </a:ext>
              </a:extLst>
            </p:cNvPr>
            <p:cNvSpPr/>
            <p:nvPr/>
          </p:nvSpPr>
          <p:spPr>
            <a:xfrm>
              <a:off x="86682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x29</a:t>
              </a:r>
            </a:p>
          </p:txBody>
        </p:sp>
        <p:sp>
          <p:nvSpPr>
            <p:cNvPr id="229" name="Rectangle 228">
              <a:extLst>
                <a:ext uri="{FF2B5EF4-FFF2-40B4-BE49-F238E27FC236}">
                  <a16:creationId xmlns:a16="http://schemas.microsoft.com/office/drawing/2014/main" id="{462AC068-C7D1-FA4C-920D-57B8DD8E3562}"/>
                </a:ext>
              </a:extLst>
            </p:cNvPr>
            <p:cNvSpPr/>
            <p:nvPr/>
          </p:nvSpPr>
          <p:spPr>
            <a:xfrm>
              <a:off x="91254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x30</a:t>
              </a:r>
            </a:p>
          </p:txBody>
        </p:sp>
        <p:sp>
          <p:nvSpPr>
            <p:cNvPr id="230" name="Rectangle 229">
              <a:extLst>
                <a:ext uri="{FF2B5EF4-FFF2-40B4-BE49-F238E27FC236}">
                  <a16:creationId xmlns:a16="http://schemas.microsoft.com/office/drawing/2014/main" id="{6433CDA5-1DD6-1442-910C-310FB76AC4CF}"/>
                </a:ext>
              </a:extLst>
            </p:cNvPr>
            <p:cNvSpPr/>
            <p:nvPr/>
          </p:nvSpPr>
          <p:spPr>
            <a:xfrm>
              <a:off x="95826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x31</a:t>
              </a:r>
            </a:p>
          </p:txBody>
        </p:sp>
      </p:grpSp>
      <p:grpSp>
        <p:nvGrpSpPr>
          <p:cNvPr id="231" name="Group 230">
            <a:extLst>
              <a:ext uri="{FF2B5EF4-FFF2-40B4-BE49-F238E27FC236}">
                <a16:creationId xmlns:a16="http://schemas.microsoft.com/office/drawing/2014/main" id="{100156B2-DA02-E740-BE58-1C28693D2BFC}"/>
              </a:ext>
            </a:extLst>
          </p:cNvPr>
          <p:cNvGrpSpPr/>
          <p:nvPr/>
        </p:nvGrpSpPr>
        <p:grpSpPr>
          <a:xfrm>
            <a:off x="546570" y="2299712"/>
            <a:ext cx="914400" cy="914287"/>
            <a:chOff x="554802" y="5159267"/>
            <a:chExt cx="914400" cy="914287"/>
          </a:xfrm>
          <a:solidFill>
            <a:schemeClr val="accent6">
              <a:lumMod val="40000"/>
              <a:lumOff val="60000"/>
            </a:schemeClr>
          </a:solidFill>
        </p:grpSpPr>
        <p:sp>
          <p:nvSpPr>
            <p:cNvPr id="232" name="Rectangle 231">
              <a:extLst>
                <a:ext uri="{FF2B5EF4-FFF2-40B4-BE49-F238E27FC236}">
                  <a16:creationId xmlns:a16="http://schemas.microsoft.com/office/drawing/2014/main" id="{D574EBBC-92B2-2E49-B1C7-422277355553}"/>
                </a:ext>
              </a:extLst>
            </p:cNvPr>
            <p:cNvSpPr/>
            <p:nvPr/>
          </p:nvSpPr>
          <p:spPr>
            <a:xfrm>
              <a:off x="10120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w5</a:t>
              </a:r>
              <a:endParaRPr lang="en-US" sz="1200" dirty="0">
                <a:solidFill>
                  <a:schemeClr val="tx1"/>
                </a:solidFill>
              </a:endParaRPr>
            </a:p>
          </p:txBody>
        </p:sp>
        <p:sp>
          <p:nvSpPr>
            <p:cNvPr id="233" name="Rectangle 232">
              <a:extLst>
                <a:ext uri="{FF2B5EF4-FFF2-40B4-BE49-F238E27FC236}">
                  <a16:creationId xmlns:a16="http://schemas.microsoft.com/office/drawing/2014/main" id="{231C3556-3FB8-C440-9F93-2652A2432915}"/>
                </a:ext>
              </a:extLst>
            </p:cNvPr>
            <p:cNvSpPr/>
            <p:nvPr/>
          </p:nvSpPr>
          <p:spPr>
            <a:xfrm>
              <a:off x="5548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w4</a:t>
              </a:r>
              <a:endParaRPr lang="en-US" sz="1200" dirty="0">
                <a:solidFill>
                  <a:schemeClr val="tx1"/>
                </a:solidFill>
              </a:endParaRPr>
            </a:p>
          </p:txBody>
        </p:sp>
        <p:sp>
          <p:nvSpPr>
            <p:cNvPr id="234" name="Rectangle 233">
              <a:extLst>
                <a:ext uri="{FF2B5EF4-FFF2-40B4-BE49-F238E27FC236}">
                  <a16:creationId xmlns:a16="http://schemas.microsoft.com/office/drawing/2014/main" id="{92C0A473-3210-A640-AA15-F676FAB84955}"/>
                </a:ext>
              </a:extLst>
            </p:cNvPr>
            <p:cNvSpPr/>
            <p:nvPr/>
          </p:nvSpPr>
          <p:spPr>
            <a:xfrm>
              <a:off x="5548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w6</a:t>
              </a:r>
              <a:endParaRPr lang="en-US" sz="1200" dirty="0">
                <a:solidFill>
                  <a:schemeClr val="tx1"/>
                </a:solidFill>
              </a:endParaRPr>
            </a:p>
          </p:txBody>
        </p:sp>
        <p:sp>
          <p:nvSpPr>
            <p:cNvPr id="235" name="Rectangle 234">
              <a:extLst>
                <a:ext uri="{FF2B5EF4-FFF2-40B4-BE49-F238E27FC236}">
                  <a16:creationId xmlns:a16="http://schemas.microsoft.com/office/drawing/2014/main" id="{5C17EB9D-9EEA-D54B-AAB7-AEE29DA2A5A0}"/>
                </a:ext>
              </a:extLst>
            </p:cNvPr>
            <p:cNvSpPr/>
            <p:nvPr/>
          </p:nvSpPr>
          <p:spPr>
            <a:xfrm>
              <a:off x="10120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w7</a:t>
              </a:r>
              <a:endParaRPr lang="en-US" sz="1200" dirty="0">
                <a:solidFill>
                  <a:schemeClr val="tx1"/>
                </a:solidFill>
              </a:endParaRPr>
            </a:p>
          </p:txBody>
        </p:sp>
      </p:grpSp>
      <p:grpSp>
        <p:nvGrpSpPr>
          <p:cNvPr id="236" name="Group 235">
            <a:extLst>
              <a:ext uri="{FF2B5EF4-FFF2-40B4-BE49-F238E27FC236}">
                <a16:creationId xmlns:a16="http://schemas.microsoft.com/office/drawing/2014/main" id="{753D9D0C-0FB5-AA4F-8480-1E7207F148BE}"/>
              </a:ext>
            </a:extLst>
          </p:cNvPr>
          <p:cNvGrpSpPr/>
          <p:nvPr/>
        </p:nvGrpSpPr>
        <p:grpSpPr>
          <a:xfrm>
            <a:off x="535206" y="4785371"/>
            <a:ext cx="914400" cy="914287"/>
            <a:chOff x="554802" y="5159267"/>
            <a:chExt cx="914400" cy="914287"/>
          </a:xfrm>
          <a:solidFill>
            <a:srgbClr val="92D050"/>
          </a:solidFill>
        </p:grpSpPr>
        <p:sp>
          <p:nvSpPr>
            <p:cNvPr id="237" name="Rectangle 236">
              <a:extLst>
                <a:ext uri="{FF2B5EF4-FFF2-40B4-BE49-F238E27FC236}">
                  <a16:creationId xmlns:a16="http://schemas.microsoft.com/office/drawing/2014/main" id="{8551F4DB-22BE-6443-BAEE-EBA404721D5E}"/>
                </a:ext>
              </a:extLst>
            </p:cNvPr>
            <p:cNvSpPr/>
            <p:nvPr/>
          </p:nvSpPr>
          <p:spPr>
            <a:xfrm>
              <a:off x="10120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w21</a:t>
              </a:r>
              <a:endParaRPr lang="en-US" sz="1200" dirty="0">
                <a:solidFill>
                  <a:schemeClr val="tx1"/>
                </a:solidFill>
              </a:endParaRPr>
            </a:p>
          </p:txBody>
        </p:sp>
        <p:sp>
          <p:nvSpPr>
            <p:cNvPr id="238" name="Rectangle 237">
              <a:extLst>
                <a:ext uri="{FF2B5EF4-FFF2-40B4-BE49-F238E27FC236}">
                  <a16:creationId xmlns:a16="http://schemas.microsoft.com/office/drawing/2014/main" id="{84D78E17-7E39-F545-9DBA-2AE55D9396BC}"/>
                </a:ext>
              </a:extLst>
            </p:cNvPr>
            <p:cNvSpPr/>
            <p:nvPr/>
          </p:nvSpPr>
          <p:spPr>
            <a:xfrm>
              <a:off x="5548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w20</a:t>
              </a:r>
              <a:endParaRPr lang="en-US" sz="1200" dirty="0">
                <a:solidFill>
                  <a:schemeClr val="tx1"/>
                </a:solidFill>
              </a:endParaRPr>
            </a:p>
          </p:txBody>
        </p:sp>
        <p:sp>
          <p:nvSpPr>
            <p:cNvPr id="239" name="Rectangle 238">
              <a:extLst>
                <a:ext uri="{FF2B5EF4-FFF2-40B4-BE49-F238E27FC236}">
                  <a16:creationId xmlns:a16="http://schemas.microsoft.com/office/drawing/2014/main" id="{CD5CDFD8-A9D1-6144-AFF4-764EB379E97F}"/>
                </a:ext>
              </a:extLst>
            </p:cNvPr>
            <p:cNvSpPr/>
            <p:nvPr/>
          </p:nvSpPr>
          <p:spPr>
            <a:xfrm>
              <a:off x="5548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w22</a:t>
              </a:r>
              <a:endParaRPr lang="en-US" sz="1200" dirty="0">
                <a:solidFill>
                  <a:schemeClr val="tx1"/>
                </a:solidFill>
              </a:endParaRPr>
            </a:p>
          </p:txBody>
        </p:sp>
        <p:sp>
          <p:nvSpPr>
            <p:cNvPr id="240" name="Rectangle 239">
              <a:extLst>
                <a:ext uri="{FF2B5EF4-FFF2-40B4-BE49-F238E27FC236}">
                  <a16:creationId xmlns:a16="http://schemas.microsoft.com/office/drawing/2014/main" id="{0E8D6CB7-A270-C342-9DBE-D89D1EF63EB5}"/>
                </a:ext>
              </a:extLst>
            </p:cNvPr>
            <p:cNvSpPr/>
            <p:nvPr/>
          </p:nvSpPr>
          <p:spPr>
            <a:xfrm>
              <a:off x="10120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w23</a:t>
              </a:r>
              <a:endParaRPr lang="en-US" sz="1200" dirty="0">
                <a:solidFill>
                  <a:schemeClr val="tx1"/>
                </a:solidFill>
              </a:endParaRPr>
            </a:p>
          </p:txBody>
        </p:sp>
      </p:grpSp>
      <p:grpSp>
        <p:nvGrpSpPr>
          <p:cNvPr id="242" name="Group 241">
            <a:extLst>
              <a:ext uri="{FF2B5EF4-FFF2-40B4-BE49-F238E27FC236}">
                <a16:creationId xmlns:a16="http://schemas.microsoft.com/office/drawing/2014/main" id="{B4A17D76-301A-5E43-822B-FB136D368F33}"/>
              </a:ext>
            </a:extLst>
          </p:cNvPr>
          <p:cNvGrpSpPr/>
          <p:nvPr/>
        </p:nvGrpSpPr>
        <p:grpSpPr>
          <a:xfrm>
            <a:off x="2914382" y="1624615"/>
            <a:ext cx="1828800" cy="1828800"/>
            <a:chOff x="6207512" y="3295415"/>
            <a:chExt cx="1828800" cy="1828800"/>
          </a:xfrm>
        </p:grpSpPr>
        <p:sp>
          <p:nvSpPr>
            <p:cNvPr id="243" name="Rectangle 242">
              <a:extLst>
                <a:ext uri="{FF2B5EF4-FFF2-40B4-BE49-F238E27FC236}">
                  <a16:creationId xmlns:a16="http://schemas.microsoft.com/office/drawing/2014/main" id="{70422CD1-FCFD-0145-BFF0-F7543268022D}"/>
                </a:ext>
              </a:extLst>
            </p:cNvPr>
            <p:cNvSpPr/>
            <p:nvPr/>
          </p:nvSpPr>
          <p:spPr>
            <a:xfrm>
              <a:off x="62075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x0</a:t>
              </a:r>
            </a:p>
          </p:txBody>
        </p:sp>
        <p:sp>
          <p:nvSpPr>
            <p:cNvPr id="244" name="Rectangle 243">
              <a:extLst>
                <a:ext uri="{FF2B5EF4-FFF2-40B4-BE49-F238E27FC236}">
                  <a16:creationId xmlns:a16="http://schemas.microsoft.com/office/drawing/2014/main" id="{B016FE77-2C56-8646-9871-069F8396F030}"/>
                </a:ext>
              </a:extLst>
            </p:cNvPr>
            <p:cNvSpPr/>
            <p:nvPr/>
          </p:nvSpPr>
          <p:spPr>
            <a:xfrm>
              <a:off x="66647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a:t>
              </a:r>
            </a:p>
          </p:txBody>
        </p:sp>
        <p:sp>
          <p:nvSpPr>
            <p:cNvPr id="245" name="Rectangle 244">
              <a:extLst>
                <a:ext uri="{FF2B5EF4-FFF2-40B4-BE49-F238E27FC236}">
                  <a16:creationId xmlns:a16="http://schemas.microsoft.com/office/drawing/2014/main" id="{906A13B8-6A9D-884F-9963-83E986C3D4EE}"/>
                </a:ext>
              </a:extLst>
            </p:cNvPr>
            <p:cNvSpPr/>
            <p:nvPr/>
          </p:nvSpPr>
          <p:spPr>
            <a:xfrm>
              <a:off x="71219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2</a:t>
              </a:r>
              <a:endParaRPr lang="en-US" sz="1200" dirty="0">
                <a:solidFill>
                  <a:schemeClr val="tx1"/>
                </a:solidFill>
              </a:endParaRPr>
            </a:p>
          </p:txBody>
        </p:sp>
        <p:sp>
          <p:nvSpPr>
            <p:cNvPr id="246" name="Rectangle 245">
              <a:extLst>
                <a:ext uri="{FF2B5EF4-FFF2-40B4-BE49-F238E27FC236}">
                  <a16:creationId xmlns:a16="http://schemas.microsoft.com/office/drawing/2014/main" id="{9BDBA356-BA25-CA40-BA2A-E8C42F46C6D5}"/>
                </a:ext>
              </a:extLst>
            </p:cNvPr>
            <p:cNvSpPr/>
            <p:nvPr/>
          </p:nvSpPr>
          <p:spPr>
            <a:xfrm>
              <a:off x="75791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3</a:t>
              </a:r>
              <a:endParaRPr lang="en-US" sz="1200" dirty="0">
                <a:solidFill>
                  <a:schemeClr val="tx1"/>
                </a:solidFill>
              </a:endParaRPr>
            </a:p>
          </p:txBody>
        </p:sp>
        <p:sp>
          <p:nvSpPr>
            <p:cNvPr id="247" name="Rectangle 246">
              <a:extLst>
                <a:ext uri="{FF2B5EF4-FFF2-40B4-BE49-F238E27FC236}">
                  <a16:creationId xmlns:a16="http://schemas.microsoft.com/office/drawing/2014/main" id="{C410000F-AE88-6044-86E7-357555C24DC4}"/>
                </a:ext>
              </a:extLst>
            </p:cNvPr>
            <p:cNvSpPr/>
            <p:nvPr/>
          </p:nvSpPr>
          <p:spPr>
            <a:xfrm>
              <a:off x="62075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a:t>
              </a:r>
            </a:p>
          </p:txBody>
        </p:sp>
        <p:sp>
          <p:nvSpPr>
            <p:cNvPr id="248" name="Rectangle 247">
              <a:extLst>
                <a:ext uri="{FF2B5EF4-FFF2-40B4-BE49-F238E27FC236}">
                  <a16:creationId xmlns:a16="http://schemas.microsoft.com/office/drawing/2014/main" id="{AFC14604-4379-EB4E-ABA3-B65862990061}"/>
                </a:ext>
              </a:extLst>
            </p:cNvPr>
            <p:cNvSpPr/>
            <p:nvPr/>
          </p:nvSpPr>
          <p:spPr>
            <a:xfrm>
              <a:off x="66647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x5</a:t>
              </a:r>
            </a:p>
          </p:txBody>
        </p:sp>
        <p:sp>
          <p:nvSpPr>
            <p:cNvPr id="249" name="Rectangle 248">
              <a:extLst>
                <a:ext uri="{FF2B5EF4-FFF2-40B4-BE49-F238E27FC236}">
                  <a16:creationId xmlns:a16="http://schemas.microsoft.com/office/drawing/2014/main" id="{5B20DBCF-93E8-5A41-8054-EFAA0A1FBBFC}"/>
                </a:ext>
              </a:extLst>
            </p:cNvPr>
            <p:cNvSpPr/>
            <p:nvPr/>
          </p:nvSpPr>
          <p:spPr>
            <a:xfrm>
              <a:off x="71219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a:t>
              </a:r>
            </a:p>
          </p:txBody>
        </p:sp>
        <p:sp>
          <p:nvSpPr>
            <p:cNvPr id="250" name="Rectangle 249">
              <a:extLst>
                <a:ext uri="{FF2B5EF4-FFF2-40B4-BE49-F238E27FC236}">
                  <a16:creationId xmlns:a16="http://schemas.microsoft.com/office/drawing/2014/main" id="{137705CD-D50A-844B-9A25-4A8FF64546F9}"/>
                </a:ext>
              </a:extLst>
            </p:cNvPr>
            <p:cNvSpPr/>
            <p:nvPr/>
          </p:nvSpPr>
          <p:spPr>
            <a:xfrm>
              <a:off x="75791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a:t>
              </a:r>
            </a:p>
          </p:txBody>
        </p:sp>
        <p:sp>
          <p:nvSpPr>
            <p:cNvPr id="251" name="Rectangle 250">
              <a:extLst>
                <a:ext uri="{FF2B5EF4-FFF2-40B4-BE49-F238E27FC236}">
                  <a16:creationId xmlns:a16="http://schemas.microsoft.com/office/drawing/2014/main" id="{6C3FD6A2-3825-D042-A367-B8D4D6BD4459}"/>
                </a:ext>
              </a:extLst>
            </p:cNvPr>
            <p:cNvSpPr/>
            <p:nvPr/>
          </p:nvSpPr>
          <p:spPr>
            <a:xfrm>
              <a:off x="62075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a:t>
              </a:r>
            </a:p>
          </p:txBody>
        </p:sp>
        <p:sp>
          <p:nvSpPr>
            <p:cNvPr id="252" name="Rectangle 251">
              <a:extLst>
                <a:ext uri="{FF2B5EF4-FFF2-40B4-BE49-F238E27FC236}">
                  <a16:creationId xmlns:a16="http://schemas.microsoft.com/office/drawing/2014/main" id="{2ACD7181-5DED-3940-8A51-CA6BE86EBBAE}"/>
                </a:ext>
              </a:extLst>
            </p:cNvPr>
            <p:cNvSpPr/>
            <p:nvPr/>
          </p:nvSpPr>
          <p:spPr>
            <a:xfrm>
              <a:off x="66647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a:t>
              </a:r>
            </a:p>
          </p:txBody>
        </p:sp>
        <p:sp>
          <p:nvSpPr>
            <p:cNvPr id="253" name="Rectangle 252">
              <a:extLst>
                <a:ext uri="{FF2B5EF4-FFF2-40B4-BE49-F238E27FC236}">
                  <a16:creationId xmlns:a16="http://schemas.microsoft.com/office/drawing/2014/main" id="{B3089D72-41C2-6748-866D-13D2A339EB7D}"/>
                </a:ext>
              </a:extLst>
            </p:cNvPr>
            <p:cNvSpPr/>
            <p:nvPr/>
          </p:nvSpPr>
          <p:spPr>
            <a:xfrm>
              <a:off x="71219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x10</a:t>
              </a:r>
            </a:p>
          </p:txBody>
        </p:sp>
        <p:sp>
          <p:nvSpPr>
            <p:cNvPr id="254" name="Rectangle 253">
              <a:extLst>
                <a:ext uri="{FF2B5EF4-FFF2-40B4-BE49-F238E27FC236}">
                  <a16:creationId xmlns:a16="http://schemas.microsoft.com/office/drawing/2014/main" id="{226F8C6B-E322-A144-A749-92A5A0613487}"/>
                </a:ext>
              </a:extLst>
            </p:cNvPr>
            <p:cNvSpPr/>
            <p:nvPr/>
          </p:nvSpPr>
          <p:spPr>
            <a:xfrm>
              <a:off x="75791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x11</a:t>
              </a:r>
            </a:p>
          </p:txBody>
        </p:sp>
        <p:sp>
          <p:nvSpPr>
            <p:cNvPr id="255" name="Rectangle 254">
              <a:extLst>
                <a:ext uri="{FF2B5EF4-FFF2-40B4-BE49-F238E27FC236}">
                  <a16:creationId xmlns:a16="http://schemas.microsoft.com/office/drawing/2014/main" id="{601351A2-1765-4D44-89D6-A093F8B7AC26}"/>
                </a:ext>
              </a:extLst>
            </p:cNvPr>
            <p:cNvSpPr/>
            <p:nvPr/>
          </p:nvSpPr>
          <p:spPr>
            <a:xfrm>
              <a:off x="62075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x12</a:t>
              </a:r>
            </a:p>
          </p:txBody>
        </p:sp>
        <p:sp>
          <p:nvSpPr>
            <p:cNvPr id="256" name="Rectangle 255">
              <a:extLst>
                <a:ext uri="{FF2B5EF4-FFF2-40B4-BE49-F238E27FC236}">
                  <a16:creationId xmlns:a16="http://schemas.microsoft.com/office/drawing/2014/main" id="{D795EDC3-8C17-9741-84B8-13D0138A2697}"/>
                </a:ext>
              </a:extLst>
            </p:cNvPr>
            <p:cNvSpPr/>
            <p:nvPr/>
          </p:nvSpPr>
          <p:spPr>
            <a:xfrm>
              <a:off x="66647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x13</a:t>
              </a:r>
            </a:p>
          </p:txBody>
        </p:sp>
        <p:sp>
          <p:nvSpPr>
            <p:cNvPr id="257" name="Rectangle 256">
              <a:extLst>
                <a:ext uri="{FF2B5EF4-FFF2-40B4-BE49-F238E27FC236}">
                  <a16:creationId xmlns:a16="http://schemas.microsoft.com/office/drawing/2014/main" id="{4D91DB7D-0AF7-8D4A-B4D9-FC1A72F260E6}"/>
                </a:ext>
              </a:extLst>
            </p:cNvPr>
            <p:cNvSpPr/>
            <p:nvPr/>
          </p:nvSpPr>
          <p:spPr>
            <a:xfrm>
              <a:off x="71219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x14</a:t>
              </a:r>
            </a:p>
          </p:txBody>
        </p:sp>
        <p:sp>
          <p:nvSpPr>
            <p:cNvPr id="258" name="Rectangle 257">
              <a:extLst>
                <a:ext uri="{FF2B5EF4-FFF2-40B4-BE49-F238E27FC236}">
                  <a16:creationId xmlns:a16="http://schemas.microsoft.com/office/drawing/2014/main" id="{FA7334B7-3A14-9846-81D8-49D5BE8E6B1B}"/>
                </a:ext>
              </a:extLst>
            </p:cNvPr>
            <p:cNvSpPr/>
            <p:nvPr/>
          </p:nvSpPr>
          <p:spPr>
            <a:xfrm>
              <a:off x="75791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x15</a:t>
              </a:r>
            </a:p>
          </p:txBody>
        </p:sp>
      </p:grpSp>
      <p:grpSp>
        <p:nvGrpSpPr>
          <p:cNvPr id="259" name="Group 258">
            <a:extLst>
              <a:ext uri="{FF2B5EF4-FFF2-40B4-BE49-F238E27FC236}">
                <a16:creationId xmlns:a16="http://schemas.microsoft.com/office/drawing/2014/main" id="{2B8A3736-9C77-0145-8375-FDE38DC2475D}"/>
              </a:ext>
            </a:extLst>
          </p:cNvPr>
          <p:cNvGrpSpPr/>
          <p:nvPr/>
        </p:nvGrpSpPr>
        <p:grpSpPr>
          <a:xfrm>
            <a:off x="2914382" y="4437233"/>
            <a:ext cx="1828800" cy="1828800"/>
            <a:chOff x="6207512" y="3295415"/>
            <a:chExt cx="1828800" cy="1828800"/>
          </a:xfrm>
        </p:grpSpPr>
        <p:sp>
          <p:nvSpPr>
            <p:cNvPr id="260" name="Rectangle 259">
              <a:extLst>
                <a:ext uri="{FF2B5EF4-FFF2-40B4-BE49-F238E27FC236}">
                  <a16:creationId xmlns:a16="http://schemas.microsoft.com/office/drawing/2014/main" id="{4EA42982-FC81-5743-A695-A7FA89E003DF}"/>
                </a:ext>
              </a:extLst>
            </p:cNvPr>
            <p:cNvSpPr/>
            <p:nvPr/>
          </p:nvSpPr>
          <p:spPr>
            <a:xfrm>
              <a:off x="62075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x64</a:t>
              </a:r>
            </a:p>
          </p:txBody>
        </p:sp>
        <p:sp>
          <p:nvSpPr>
            <p:cNvPr id="261" name="Rectangle 260">
              <a:extLst>
                <a:ext uri="{FF2B5EF4-FFF2-40B4-BE49-F238E27FC236}">
                  <a16:creationId xmlns:a16="http://schemas.microsoft.com/office/drawing/2014/main" id="{2FB710D7-0998-4C47-931E-6D2461427F2B}"/>
                </a:ext>
              </a:extLst>
            </p:cNvPr>
            <p:cNvSpPr/>
            <p:nvPr/>
          </p:nvSpPr>
          <p:spPr>
            <a:xfrm>
              <a:off x="66647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x65</a:t>
              </a:r>
            </a:p>
          </p:txBody>
        </p:sp>
        <p:sp>
          <p:nvSpPr>
            <p:cNvPr id="262" name="Rectangle 261">
              <a:extLst>
                <a:ext uri="{FF2B5EF4-FFF2-40B4-BE49-F238E27FC236}">
                  <a16:creationId xmlns:a16="http://schemas.microsoft.com/office/drawing/2014/main" id="{85283745-05D6-E249-B25B-7B00EB1F90B7}"/>
                </a:ext>
              </a:extLst>
            </p:cNvPr>
            <p:cNvSpPr/>
            <p:nvPr/>
          </p:nvSpPr>
          <p:spPr>
            <a:xfrm>
              <a:off x="71219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x66</a:t>
              </a:r>
            </a:p>
          </p:txBody>
        </p:sp>
        <p:sp>
          <p:nvSpPr>
            <p:cNvPr id="263" name="Rectangle 262">
              <a:extLst>
                <a:ext uri="{FF2B5EF4-FFF2-40B4-BE49-F238E27FC236}">
                  <a16:creationId xmlns:a16="http://schemas.microsoft.com/office/drawing/2014/main" id="{3E4D0001-C7DF-4042-BF1F-DC3EF640ACDC}"/>
                </a:ext>
              </a:extLst>
            </p:cNvPr>
            <p:cNvSpPr/>
            <p:nvPr/>
          </p:nvSpPr>
          <p:spPr>
            <a:xfrm>
              <a:off x="75791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x67</a:t>
              </a:r>
            </a:p>
          </p:txBody>
        </p:sp>
        <p:sp>
          <p:nvSpPr>
            <p:cNvPr id="264" name="Rectangle 263">
              <a:extLst>
                <a:ext uri="{FF2B5EF4-FFF2-40B4-BE49-F238E27FC236}">
                  <a16:creationId xmlns:a16="http://schemas.microsoft.com/office/drawing/2014/main" id="{8E2DB02B-A4B9-A641-913B-97FDBB79C8C9}"/>
                </a:ext>
              </a:extLst>
            </p:cNvPr>
            <p:cNvSpPr/>
            <p:nvPr/>
          </p:nvSpPr>
          <p:spPr>
            <a:xfrm>
              <a:off x="62075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x68</a:t>
              </a:r>
            </a:p>
          </p:txBody>
        </p:sp>
        <p:sp>
          <p:nvSpPr>
            <p:cNvPr id="265" name="Rectangle 264">
              <a:extLst>
                <a:ext uri="{FF2B5EF4-FFF2-40B4-BE49-F238E27FC236}">
                  <a16:creationId xmlns:a16="http://schemas.microsoft.com/office/drawing/2014/main" id="{59FE983E-ACD2-FA4F-B0AF-AD886B75CE2C}"/>
                </a:ext>
              </a:extLst>
            </p:cNvPr>
            <p:cNvSpPr/>
            <p:nvPr/>
          </p:nvSpPr>
          <p:spPr>
            <a:xfrm>
              <a:off x="66647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x69</a:t>
              </a:r>
            </a:p>
          </p:txBody>
        </p:sp>
        <p:sp>
          <p:nvSpPr>
            <p:cNvPr id="266" name="Rectangle 265">
              <a:extLst>
                <a:ext uri="{FF2B5EF4-FFF2-40B4-BE49-F238E27FC236}">
                  <a16:creationId xmlns:a16="http://schemas.microsoft.com/office/drawing/2014/main" id="{9752A54A-5507-484B-81F6-271EDEBA1F56}"/>
                </a:ext>
              </a:extLst>
            </p:cNvPr>
            <p:cNvSpPr/>
            <p:nvPr/>
          </p:nvSpPr>
          <p:spPr>
            <a:xfrm>
              <a:off x="71219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x70</a:t>
              </a:r>
            </a:p>
          </p:txBody>
        </p:sp>
        <p:sp>
          <p:nvSpPr>
            <p:cNvPr id="267" name="Rectangle 266">
              <a:extLst>
                <a:ext uri="{FF2B5EF4-FFF2-40B4-BE49-F238E27FC236}">
                  <a16:creationId xmlns:a16="http://schemas.microsoft.com/office/drawing/2014/main" id="{98CA8A49-CD32-874B-88A6-C88A58837A4B}"/>
                </a:ext>
              </a:extLst>
            </p:cNvPr>
            <p:cNvSpPr/>
            <p:nvPr/>
          </p:nvSpPr>
          <p:spPr>
            <a:xfrm>
              <a:off x="75791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x71</a:t>
              </a:r>
            </a:p>
          </p:txBody>
        </p:sp>
        <p:sp>
          <p:nvSpPr>
            <p:cNvPr id="268" name="Rectangle 267">
              <a:extLst>
                <a:ext uri="{FF2B5EF4-FFF2-40B4-BE49-F238E27FC236}">
                  <a16:creationId xmlns:a16="http://schemas.microsoft.com/office/drawing/2014/main" id="{49451166-869C-7B44-98CE-8A2F1F643BE8}"/>
                </a:ext>
              </a:extLst>
            </p:cNvPr>
            <p:cNvSpPr/>
            <p:nvPr/>
          </p:nvSpPr>
          <p:spPr>
            <a:xfrm>
              <a:off x="62075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x72</a:t>
              </a:r>
            </a:p>
          </p:txBody>
        </p:sp>
        <p:sp>
          <p:nvSpPr>
            <p:cNvPr id="269" name="Rectangle 268">
              <a:extLst>
                <a:ext uri="{FF2B5EF4-FFF2-40B4-BE49-F238E27FC236}">
                  <a16:creationId xmlns:a16="http://schemas.microsoft.com/office/drawing/2014/main" id="{0B14E47D-A797-AE42-8450-58060959C82A}"/>
                </a:ext>
              </a:extLst>
            </p:cNvPr>
            <p:cNvSpPr/>
            <p:nvPr/>
          </p:nvSpPr>
          <p:spPr>
            <a:xfrm>
              <a:off x="66647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x73</a:t>
              </a:r>
            </a:p>
          </p:txBody>
        </p:sp>
        <p:sp>
          <p:nvSpPr>
            <p:cNvPr id="270" name="Rectangle 269">
              <a:extLst>
                <a:ext uri="{FF2B5EF4-FFF2-40B4-BE49-F238E27FC236}">
                  <a16:creationId xmlns:a16="http://schemas.microsoft.com/office/drawing/2014/main" id="{D203DDFD-4B64-1244-B466-1B0B88894DB4}"/>
                </a:ext>
              </a:extLst>
            </p:cNvPr>
            <p:cNvSpPr/>
            <p:nvPr/>
          </p:nvSpPr>
          <p:spPr>
            <a:xfrm>
              <a:off x="71219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x74</a:t>
              </a:r>
            </a:p>
          </p:txBody>
        </p:sp>
        <p:sp>
          <p:nvSpPr>
            <p:cNvPr id="271" name="Rectangle 270">
              <a:extLst>
                <a:ext uri="{FF2B5EF4-FFF2-40B4-BE49-F238E27FC236}">
                  <a16:creationId xmlns:a16="http://schemas.microsoft.com/office/drawing/2014/main" id="{0C037EDD-07FB-1643-B73E-C3D41966024D}"/>
                </a:ext>
              </a:extLst>
            </p:cNvPr>
            <p:cNvSpPr/>
            <p:nvPr/>
          </p:nvSpPr>
          <p:spPr>
            <a:xfrm>
              <a:off x="75791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x75</a:t>
              </a:r>
            </a:p>
          </p:txBody>
        </p:sp>
        <p:sp>
          <p:nvSpPr>
            <p:cNvPr id="272" name="Rectangle 271">
              <a:extLst>
                <a:ext uri="{FF2B5EF4-FFF2-40B4-BE49-F238E27FC236}">
                  <a16:creationId xmlns:a16="http://schemas.microsoft.com/office/drawing/2014/main" id="{79115AF3-B439-2E48-BE25-6D458521C9C8}"/>
                </a:ext>
              </a:extLst>
            </p:cNvPr>
            <p:cNvSpPr/>
            <p:nvPr/>
          </p:nvSpPr>
          <p:spPr>
            <a:xfrm>
              <a:off x="62075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x76</a:t>
              </a:r>
            </a:p>
          </p:txBody>
        </p:sp>
        <p:sp>
          <p:nvSpPr>
            <p:cNvPr id="273" name="Rectangle 272">
              <a:extLst>
                <a:ext uri="{FF2B5EF4-FFF2-40B4-BE49-F238E27FC236}">
                  <a16:creationId xmlns:a16="http://schemas.microsoft.com/office/drawing/2014/main" id="{74AD1231-3865-6F46-85AC-46E20071634F}"/>
                </a:ext>
              </a:extLst>
            </p:cNvPr>
            <p:cNvSpPr/>
            <p:nvPr/>
          </p:nvSpPr>
          <p:spPr>
            <a:xfrm>
              <a:off x="66647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x77</a:t>
              </a:r>
            </a:p>
          </p:txBody>
        </p:sp>
        <p:sp>
          <p:nvSpPr>
            <p:cNvPr id="274" name="Rectangle 273">
              <a:extLst>
                <a:ext uri="{FF2B5EF4-FFF2-40B4-BE49-F238E27FC236}">
                  <a16:creationId xmlns:a16="http://schemas.microsoft.com/office/drawing/2014/main" id="{40860AF6-7A34-844A-8E68-86046B003B3B}"/>
                </a:ext>
              </a:extLst>
            </p:cNvPr>
            <p:cNvSpPr/>
            <p:nvPr/>
          </p:nvSpPr>
          <p:spPr>
            <a:xfrm>
              <a:off x="71219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x78</a:t>
              </a:r>
            </a:p>
          </p:txBody>
        </p:sp>
        <p:sp>
          <p:nvSpPr>
            <p:cNvPr id="275" name="Rectangle 274">
              <a:extLst>
                <a:ext uri="{FF2B5EF4-FFF2-40B4-BE49-F238E27FC236}">
                  <a16:creationId xmlns:a16="http://schemas.microsoft.com/office/drawing/2014/main" id="{05DEACA2-B5A1-C243-B784-7F4F894041C7}"/>
                </a:ext>
              </a:extLst>
            </p:cNvPr>
            <p:cNvSpPr/>
            <p:nvPr/>
          </p:nvSpPr>
          <p:spPr>
            <a:xfrm>
              <a:off x="75791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x79</a:t>
              </a:r>
            </a:p>
          </p:txBody>
        </p:sp>
      </p:grpSp>
      <p:grpSp>
        <p:nvGrpSpPr>
          <p:cNvPr id="276" name="Group 275">
            <a:extLst>
              <a:ext uri="{FF2B5EF4-FFF2-40B4-BE49-F238E27FC236}">
                <a16:creationId xmlns:a16="http://schemas.microsoft.com/office/drawing/2014/main" id="{C83702B9-1F7A-A64A-9B2E-5B02573C39C1}"/>
              </a:ext>
            </a:extLst>
          </p:cNvPr>
          <p:cNvGrpSpPr/>
          <p:nvPr/>
        </p:nvGrpSpPr>
        <p:grpSpPr>
          <a:xfrm>
            <a:off x="309738" y="2532683"/>
            <a:ext cx="914400" cy="910721"/>
            <a:chOff x="198863" y="3025774"/>
            <a:chExt cx="914400" cy="910721"/>
          </a:xfrm>
          <a:solidFill>
            <a:schemeClr val="accent6">
              <a:lumMod val="40000"/>
              <a:lumOff val="60000"/>
            </a:schemeClr>
          </a:solidFill>
        </p:grpSpPr>
        <p:sp>
          <p:nvSpPr>
            <p:cNvPr id="277" name="Rectangle 276">
              <a:extLst>
                <a:ext uri="{FF2B5EF4-FFF2-40B4-BE49-F238E27FC236}">
                  <a16:creationId xmlns:a16="http://schemas.microsoft.com/office/drawing/2014/main" id="{A0C52359-0FD1-B94D-9CBB-33EF0E04A2F0}"/>
                </a:ext>
              </a:extLst>
            </p:cNvPr>
            <p:cNvSpPr/>
            <p:nvPr/>
          </p:nvSpPr>
          <p:spPr>
            <a:xfrm>
              <a:off x="1988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w0</a:t>
              </a:r>
            </a:p>
          </p:txBody>
        </p:sp>
        <p:sp>
          <p:nvSpPr>
            <p:cNvPr id="278" name="Rectangle 277">
              <a:extLst>
                <a:ext uri="{FF2B5EF4-FFF2-40B4-BE49-F238E27FC236}">
                  <a16:creationId xmlns:a16="http://schemas.microsoft.com/office/drawing/2014/main" id="{80B16BDB-F2AF-0C40-8973-477940DF9410}"/>
                </a:ext>
              </a:extLst>
            </p:cNvPr>
            <p:cNvSpPr/>
            <p:nvPr/>
          </p:nvSpPr>
          <p:spPr>
            <a:xfrm>
              <a:off x="198863" y="3479295"/>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a:t>
              </a:r>
              <a:endParaRPr lang="en-US" sz="1200" dirty="0">
                <a:solidFill>
                  <a:schemeClr val="tx1"/>
                </a:solidFill>
              </a:endParaRPr>
            </a:p>
          </p:txBody>
        </p:sp>
        <p:sp>
          <p:nvSpPr>
            <p:cNvPr id="279" name="Rectangle 278">
              <a:extLst>
                <a:ext uri="{FF2B5EF4-FFF2-40B4-BE49-F238E27FC236}">
                  <a16:creationId xmlns:a16="http://schemas.microsoft.com/office/drawing/2014/main" id="{884B58BB-3972-724D-97C9-14FD6C937F09}"/>
                </a:ext>
              </a:extLst>
            </p:cNvPr>
            <p:cNvSpPr/>
            <p:nvPr/>
          </p:nvSpPr>
          <p:spPr>
            <a:xfrm>
              <a:off x="6560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a:t>
              </a:r>
              <a:endParaRPr lang="en-US" sz="1200" dirty="0">
                <a:solidFill>
                  <a:schemeClr val="tx1"/>
                </a:solidFill>
              </a:endParaRPr>
            </a:p>
          </p:txBody>
        </p:sp>
        <p:sp>
          <p:nvSpPr>
            <p:cNvPr id="280" name="Rectangle 279">
              <a:extLst>
                <a:ext uri="{FF2B5EF4-FFF2-40B4-BE49-F238E27FC236}">
                  <a16:creationId xmlns:a16="http://schemas.microsoft.com/office/drawing/2014/main" id="{3FE4C074-2736-244B-94FD-23A5E2D67B85}"/>
                </a:ext>
              </a:extLst>
            </p:cNvPr>
            <p:cNvSpPr/>
            <p:nvPr/>
          </p:nvSpPr>
          <p:spPr>
            <a:xfrm>
              <a:off x="656063" y="3477399"/>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a:t>
              </a:r>
              <a:endParaRPr lang="en-US" sz="1200" dirty="0">
                <a:solidFill>
                  <a:schemeClr val="tx1"/>
                </a:solidFill>
              </a:endParaRPr>
            </a:p>
          </p:txBody>
        </p:sp>
      </p:grpSp>
      <p:grpSp>
        <p:nvGrpSpPr>
          <p:cNvPr id="281" name="Group 280">
            <a:extLst>
              <a:ext uri="{FF2B5EF4-FFF2-40B4-BE49-F238E27FC236}">
                <a16:creationId xmlns:a16="http://schemas.microsoft.com/office/drawing/2014/main" id="{AA97E0F3-0F65-4349-9ADA-105FF0F0A9C4}"/>
              </a:ext>
            </a:extLst>
          </p:cNvPr>
          <p:cNvGrpSpPr/>
          <p:nvPr/>
        </p:nvGrpSpPr>
        <p:grpSpPr>
          <a:xfrm>
            <a:off x="265887" y="5011869"/>
            <a:ext cx="914400" cy="910721"/>
            <a:chOff x="198863" y="3025774"/>
            <a:chExt cx="914400" cy="910721"/>
          </a:xfrm>
          <a:solidFill>
            <a:srgbClr val="92D050"/>
          </a:solidFill>
        </p:grpSpPr>
        <p:sp>
          <p:nvSpPr>
            <p:cNvPr id="282" name="Rectangle 281">
              <a:extLst>
                <a:ext uri="{FF2B5EF4-FFF2-40B4-BE49-F238E27FC236}">
                  <a16:creationId xmlns:a16="http://schemas.microsoft.com/office/drawing/2014/main" id="{08B01910-680F-394F-B007-EC59F2C84527}"/>
                </a:ext>
              </a:extLst>
            </p:cNvPr>
            <p:cNvSpPr/>
            <p:nvPr/>
          </p:nvSpPr>
          <p:spPr>
            <a:xfrm>
              <a:off x="1988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w16</a:t>
              </a:r>
            </a:p>
          </p:txBody>
        </p:sp>
        <p:sp>
          <p:nvSpPr>
            <p:cNvPr id="283" name="Rectangle 282">
              <a:extLst>
                <a:ext uri="{FF2B5EF4-FFF2-40B4-BE49-F238E27FC236}">
                  <a16:creationId xmlns:a16="http://schemas.microsoft.com/office/drawing/2014/main" id="{6B8E8E22-E9D6-AB49-89EE-17688933F067}"/>
                </a:ext>
              </a:extLst>
            </p:cNvPr>
            <p:cNvSpPr/>
            <p:nvPr/>
          </p:nvSpPr>
          <p:spPr>
            <a:xfrm>
              <a:off x="198863" y="3479295"/>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w18</a:t>
              </a:r>
              <a:endParaRPr lang="en-US" sz="1200" dirty="0">
                <a:solidFill>
                  <a:schemeClr val="tx1"/>
                </a:solidFill>
              </a:endParaRPr>
            </a:p>
          </p:txBody>
        </p:sp>
        <p:sp>
          <p:nvSpPr>
            <p:cNvPr id="284" name="Rectangle 283">
              <a:extLst>
                <a:ext uri="{FF2B5EF4-FFF2-40B4-BE49-F238E27FC236}">
                  <a16:creationId xmlns:a16="http://schemas.microsoft.com/office/drawing/2014/main" id="{321440B9-1396-8241-9F27-1F7940049BA5}"/>
                </a:ext>
              </a:extLst>
            </p:cNvPr>
            <p:cNvSpPr/>
            <p:nvPr/>
          </p:nvSpPr>
          <p:spPr>
            <a:xfrm>
              <a:off x="6560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w17</a:t>
              </a:r>
              <a:endParaRPr lang="en-US" sz="1200" dirty="0">
                <a:solidFill>
                  <a:schemeClr val="tx1"/>
                </a:solidFill>
              </a:endParaRPr>
            </a:p>
          </p:txBody>
        </p:sp>
        <p:sp>
          <p:nvSpPr>
            <p:cNvPr id="285" name="Rectangle 284">
              <a:extLst>
                <a:ext uri="{FF2B5EF4-FFF2-40B4-BE49-F238E27FC236}">
                  <a16:creationId xmlns:a16="http://schemas.microsoft.com/office/drawing/2014/main" id="{562CA00A-69AC-D04F-B1F6-685C7A7F4A7C}"/>
                </a:ext>
              </a:extLst>
            </p:cNvPr>
            <p:cNvSpPr/>
            <p:nvPr/>
          </p:nvSpPr>
          <p:spPr>
            <a:xfrm>
              <a:off x="656063" y="3477399"/>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w19</a:t>
              </a:r>
              <a:endParaRPr lang="en-US" sz="1200" dirty="0">
                <a:solidFill>
                  <a:schemeClr val="tx1"/>
                </a:solidFill>
              </a:endParaRPr>
            </a:p>
          </p:txBody>
        </p:sp>
      </p:grpSp>
      <p:grpSp>
        <p:nvGrpSpPr>
          <p:cNvPr id="286" name="Group 285">
            <a:extLst>
              <a:ext uri="{FF2B5EF4-FFF2-40B4-BE49-F238E27FC236}">
                <a16:creationId xmlns:a16="http://schemas.microsoft.com/office/drawing/2014/main" id="{25D8C56C-A7D5-534E-96F2-7EDDDB2AF4AE}"/>
              </a:ext>
            </a:extLst>
          </p:cNvPr>
          <p:cNvGrpSpPr/>
          <p:nvPr/>
        </p:nvGrpSpPr>
        <p:grpSpPr>
          <a:xfrm>
            <a:off x="6339831" y="2031235"/>
            <a:ext cx="1371600" cy="1371600"/>
            <a:chOff x="7808614" y="1487556"/>
            <a:chExt cx="1371600" cy="1371600"/>
          </a:xfrm>
        </p:grpSpPr>
        <p:sp>
          <p:nvSpPr>
            <p:cNvPr id="287" name="Rectangle 286">
              <a:extLst>
                <a:ext uri="{FF2B5EF4-FFF2-40B4-BE49-F238E27FC236}">
                  <a16:creationId xmlns:a16="http://schemas.microsoft.com/office/drawing/2014/main" id="{1F3E3BDD-19C7-6142-A545-08057A8E5E4E}"/>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p0</a:t>
              </a:r>
            </a:p>
          </p:txBody>
        </p:sp>
        <p:sp>
          <p:nvSpPr>
            <p:cNvPr id="288" name="Rectangle 287">
              <a:extLst>
                <a:ext uri="{FF2B5EF4-FFF2-40B4-BE49-F238E27FC236}">
                  <a16:creationId xmlns:a16="http://schemas.microsoft.com/office/drawing/2014/main" id="{23D63E6D-9F1D-9146-9D7D-8A3F3789DEB1}"/>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a:t>
              </a:r>
            </a:p>
          </p:txBody>
        </p:sp>
        <p:sp>
          <p:nvSpPr>
            <p:cNvPr id="289" name="Rectangle 288">
              <a:extLst>
                <a:ext uri="{FF2B5EF4-FFF2-40B4-BE49-F238E27FC236}">
                  <a16:creationId xmlns:a16="http://schemas.microsoft.com/office/drawing/2014/main" id="{A32BAD0A-33ED-D940-A76C-8D7F2FC862AA}"/>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p2</a:t>
              </a:r>
              <a:endParaRPr lang="en-US" sz="1200" dirty="0">
                <a:solidFill>
                  <a:schemeClr val="tx1"/>
                </a:solidFill>
              </a:endParaRPr>
            </a:p>
          </p:txBody>
        </p:sp>
        <p:sp>
          <p:nvSpPr>
            <p:cNvPr id="290" name="Rectangle 289">
              <a:extLst>
                <a:ext uri="{FF2B5EF4-FFF2-40B4-BE49-F238E27FC236}">
                  <a16:creationId xmlns:a16="http://schemas.microsoft.com/office/drawing/2014/main" id="{97DA367E-C1A5-D64E-8020-E909E2019149}"/>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a:t>
              </a:r>
            </a:p>
          </p:txBody>
        </p:sp>
        <p:sp>
          <p:nvSpPr>
            <p:cNvPr id="291" name="Rectangle 290">
              <a:extLst>
                <a:ext uri="{FF2B5EF4-FFF2-40B4-BE49-F238E27FC236}">
                  <a16:creationId xmlns:a16="http://schemas.microsoft.com/office/drawing/2014/main" id="{D6AA94BE-A130-F44B-A74B-9BC7EE74AFED}"/>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a:t>
              </a:r>
            </a:p>
          </p:txBody>
        </p:sp>
        <p:sp>
          <p:nvSpPr>
            <p:cNvPr id="292" name="Rectangle 291">
              <a:extLst>
                <a:ext uri="{FF2B5EF4-FFF2-40B4-BE49-F238E27FC236}">
                  <a16:creationId xmlns:a16="http://schemas.microsoft.com/office/drawing/2014/main" id="{0AEDFDC4-3C3C-704D-97EB-B115D48C0CEE}"/>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a:t>
              </a:r>
            </a:p>
          </p:txBody>
        </p:sp>
        <p:sp>
          <p:nvSpPr>
            <p:cNvPr id="293" name="Rectangle 292">
              <a:extLst>
                <a:ext uri="{FF2B5EF4-FFF2-40B4-BE49-F238E27FC236}">
                  <a16:creationId xmlns:a16="http://schemas.microsoft.com/office/drawing/2014/main" id="{EB33213B-B1BC-FD4A-96DD-6E71C0D80DFD}"/>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a:t>
              </a:r>
            </a:p>
          </p:txBody>
        </p:sp>
        <p:sp>
          <p:nvSpPr>
            <p:cNvPr id="294" name="Rectangle 293">
              <a:extLst>
                <a:ext uri="{FF2B5EF4-FFF2-40B4-BE49-F238E27FC236}">
                  <a16:creationId xmlns:a16="http://schemas.microsoft.com/office/drawing/2014/main" id="{F1184F77-3A37-D247-9582-46B66F4272D7}"/>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a:t>
              </a:r>
            </a:p>
          </p:txBody>
        </p:sp>
        <p:sp>
          <p:nvSpPr>
            <p:cNvPr id="295" name="Rectangle 294">
              <a:extLst>
                <a:ext uri="{FF2B5EF4-FFF2-40B4-BE49-F238E27FC236}">
                  <a16:creationId xmlns:a16="http://schemas.microsoft.com/office/drawing/2014/main" id="{AD6158B4-4C05-EC4B-B81B-14F60358B887}"/>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p8</a:t>
              </a:r>
            </a:p>
          </p:txBody>
        </p:sp>
      </p:grpSp>
      <p:sp>
        <p:nvSpPr>
          <p:cNvPr id="296" name="Rectangle 295">
            <a:extLst>
              <a:ext uri="{FF2B5EF4-FFF2-40B4-BE49-F238E27FC236}">
                <a16:creationId xmlns:a16="http://schemas.microsoft.com/office/drawing/2014/main" id="{A71DF146-397A-9C48-BC51-925D2353CD16}"/>
              </a:ext>
            </a:extLst>
          </p:cNvPr>
          <p:cNvSpPr/>
          <p:nvPr/>
        </p:nvSpPr>
        <p:spPr>
          <a:xfrm>
            <a:off x="6338842" y="2034577"/>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p0</a:t>
            </a:r>
          </a:p>
        </p:txBody>
      </p:sp>
      <p:sp>
        <p:nvSpPr>
          <p:cNvPr id="297" name="Right Arrow 296">
            <a:extLst>
              <a:ext uri="{FF2B5EF4-FFF2-40B4-BE49-F238E27FC236}">
                <a16:creationId xmlns:a16="http://schemas.microsoft.com/office/drawing/2014/main" id="{836C029C-54E4-8943-B17D-28E3DB12BF42}"/>
              </a:ext>
            </a:extLst>
          </p:cNvPr>
          <p:cNvSpPr/>
          <p:nvPr/>
        </p:nvSpPr>
        <p:spPr>
          <a:xfrm>
            <a:off x="1875692" y="3315191"/>
            <a:ext cx="1038689" cy="830996"/>
          </a:xfrm>
          <a:prstGeom prst="right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t>conv</a:t>
            </a:r>
            <a:endParaRPr lang="en-US" sz="2400" dirty="0"/>
          </a:p>
        </p:txBody>
      </p:sp>
      <p:sp>
        <p:nvSpPr>
          <p:cNvPr id="298" name="Right Arrow 297">
            <a:extLst>
              <a:ext uri="{FF2B5EF4-FFF2-40B4-BE49-F238E27FC236}">
                <a16:creationId xmlns:a16="http://schemas.microsoft.com/office/drawing/2014/main" id="{984CE38F-8353-9242-88B5-BFB3FFC1C1D7}"/>
              </a:ext>
            </a:extLst>
          </p:cNvPr>
          <p:cNvSpPr/>
          <p:nvPr/>
        </p:nvSpPr>
        <p:spPr>
          <a:xfrm>
            <a:off x="5679211" y="3315191"/>
            <a:ext cx="545743" cy="830996"/>
          </a:xfrm>
          <a:prstGeom prst="right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grpSp>
        <p:nvGrpSpPr>
          <p:cNvPr id="299" name="Group 298">
            <a:extLst>
              <a:ext uri="{FF2B5EF4-FFF2-40B4-BE49-F238E27FC236}">
                <a16:creationId xmlns:a16="http://schemas.microsoft.com/office/drawing/2014/main" id="{D00F5DE1-163A-5B41-9D2E-9EB1ECD0C659}"/>
              </a:ext>
            </a:extLst>
          </p:cNvPr>
          <p:cNvGrpSpPr/>
          <p:nvPr/>
        </p:nvGrpSpPr>
        <p:grpSpPr>
          <a:xfrm>
            <a:off x="6331218" y="4897114"/>
            <a:ext cx="1371600" cy="1371600"/>
            <a:chOff x="7808614" y="1487556"/>
            <a:chExt cx="1371600" cy="1371600"/>
          </a:xfrm>
        </p:grpSpPr>
        <p:sp>
          <p:nvSpPr>
            <p:cNvPr id="300" name="Rectangle 299">
              <a:extLst>
                <a:ext uri="{FF2B5EF4-FFF2-40B4-BE49-F238E27FC236}">
                  <a16:creationId xmlns:a16="http://schemas.microsoft.com/office/drawing/2014/main" id="{61718267-5D9F-0446-B464-056A3ADB10C8}"/>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p72</a:t>
              </a:r>
            </a:p>
          </p:txBody>
        </p:sp>
        <p:sp>
          <p:nvSpPr>
            <p:cNvPr id="301" name="Rectangle 300">
              <a:extLst>
                <a:ext uri="{FF2B5EF4-FFF2-40B4-BE49-F238E27FC236}">
                  <a16:creationId xmlns:a16="http://schemas.microsoft.com/office/drawing/2014/main" id="{4FFF4B47-D1C2-AC44-9ADF-5D871FE63CB0}"/>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p73</a:t>
              </a:r>
            </a:p>
          </p:txBody>
        </p:sp>
        <p:sp>
          <p:nvSpPr>
            <p:cNvPr id="302" name="Rectangle 301">
              <a:extLst>
                <a:ext uri="{FF2B5EF4-FFF2-40B4-BE49-F238E27FC236}">
                  <a16:creationId xmlns:a16="http://schemas.microsoft.com/office/drawing/2014/main" id="{4B79172C-12C5-3A4C-862B-975E8B0A9B13}"/>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p74</a:t>
              </a:r>
              <a:endParaRPr lang="en-US" sz="1200" dirty="0">
                <a:solidFill>
                  <a:schemeClr val="tx1"/>
                </a:solidFill>
              </a:endParaRPr>
            </a:p>
          </p:txBody>
        </p:sp>
        <p:sp>
          <p:nvSpPr>
            <p:cNvPr id="303" name="Rectangle 302">
              <a:extLst>
                <a:ext uri="{FF2B5EF4-FFF2-40B4-BE49-F238E27FC236}">
                  <a16:creationId xmlns:a16="http://schemas.microsoft.com/office/drawing/2014/main" id="{E7F7D9A5-60D1-CA40-BA98-3ACA3B98FA8E}"/>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p75</a:t>
              </a:r>
            </a:p>
          </p:txBody>
        </p:sp>
        <p:sp>
          <p:nvSpPr>
            <p:cNvPr id="304" name="Rectangle 303">
              <a:extLst>
                <a:ext uri="{FF2B5EF4-FFF2-40B4-BE49-F238E27FC236}">
                  <a16:creationId xmlns:a16="http://schemas.microsoft.com/office/drawing/2014/main" id="{D3F54474-E853-0B48-A2A1-AB80763954D1}"/>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p76</a:t>
              </a:r>
            </a:p>
          </p:txBody>
        </p:sp>
        <p:sp>
          <p:nvSpPr>
            <p:cNvPr id="305" name="Rectangle 304">
              <a:extLst>
                <a:ext uri="{FF2B5EF4-FFF2-40B4-BE49-F238E27FC236}">
                  <a16:creationId xmlns:a16="http://schemas.microsoft.com/office/drawing/2014/main" id="{D185CA19-CC20-E348-A952-69F62B279CE5}"/>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p77</a:t>
              </a:r>
            </a:p>
          </p:txBody>
        </p:sp>
        <p:sp>
          <p:nvSpPr>
            <p:cNvPr id="306" name="Rectangle 305">
              <a:extLst>
                <a:ext uri="{FF2B5EF4-FFF2-40B4-BE49-F238E27FC236}">
                  <a16:creationId xmlns:a16="http://schemas.microsoft.com/office/drawing/2014/main" id="{E56126E8-D92B-4642-B043-47459E759B6F}"/>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p78</a:t>
              </a:r>
            </a:p>
          </p:txBody>
        </p:sp>
        <p:sp>
          <p:nvSpPr>
            <p:cNvPr id="307" name="Rectangle 306">
              <a:extLst>
                <a:ext uri="{FF2B5EF4-FFF2-40B4-BE49-F238E27FC236}">
                  <a16:creationId xmlns:a16="http://schemas.microsoft.com/office/drawing/2014/main" id="{32B8BD84-984E-5F45-9C62-DA367821B74E}"/>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p79</a:t>
              </a:r>
            </a:p>
          </p:txBody>
        </p:sp>
        <p:sp>
          <p:nvSpPr>
            <p:cNvPr id="308" name="Rectangle 307">
              <a:extLst>
                <a:ext uri="{FF2B5EF4-FFF2-40B4-BE49-F238E27FC236}">
                  <a16:creationId xmlns:a16="http://schemas.microsoft.com/office/drawing/2014/main" id="{29F6AAAC-4C2D-3446-A90A-840CB55878ED}"/>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p80</a:t>
              </a:r>
            </a:p>
          </p:txBody>
        </p:sp>
      </p:grpSp>
      <p:sp>
        <p:nvSpPr>
          <p:cNvPr id="309" name="Right Arrow 308">
            <a:extLst>
              <a:ext uri="{FF2B5EF4-FFF2-40B4-BE49-F238E27FC236}">
                <a16:creationId xmlns:a16="http://schemas.microsoft.com/office/drawing/2014/main" id="{E07E0AF7-760C-F741-BE3E-2A0DC7079234}"/>
              </a:ext>
            </a:extLst>
          </p:cNvPr>
          <p:cNvSpPr/>
          <p:nvPr/>
        </p:nvSpPr>
        <p:spPr>
          <a:xfrm>
            <a:off x="9105167" y="3315191"/>
            <a:ext cx="545743" cy="830996"/>
          </a:xfrm>
          <a:prstGeom prst="rightArrow">
            <a:avLst>
              <a:gd name="adj1" fmla="val 50000"/>
              <a:gd name="adj2" fmla="val 38714"/>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grpSp>
        <p:nvGrpSpPr>
          <p:cNvPr id="310" name="Group 309">
            <a:extLst>
              <a:ext uri="{FF2B5EF4-FFF2-40B4-BE49-F238E27FC236}">
                <a16:creationId xmlns:a16="http://schemas.microsoft.com/office/drawing/2014/main" id="{5E425A4A-F22A-7D4E-B74F-BE7389DC9962}"/>
              </a:ext>
            </a:extLst>
          </p:cNvPr>
          <p:cNvGrpSpPr/>
          <p:nvPr/>
        </p:nvGrpSpPr>
        <p:grpSpPr>
          <a:xfrm>
            <a:off x="9961216" y="1379089"/>
            <a:ext cx="1371600" cy="1371600"/>
            <a:chOff x="7808614" y="1487556"/>
            <a:chExt cx="1371600" cy="1371600"/>
          </a:xfrm>
        </p:grpSpPr>
        <p:sp>
          <p:nvSpPr>
            <p:cNvPr id="311" name="Rectangle 310">
              <a:extLst>
                <a:ext uri="{FF2B5EF4-FFF2-40B4-BE49-F238E27FC236}">
                  <a16:creationId xmlns:a16="http://schemas.microsoft.com/office/drawing/2014/main" id="{E0B74DEA-5893-E44C-B771-2C9E8D00251D}"/>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o9</a:t>
              </a:r>
            </a:p>
          </p:txBody>
        </p:sp>
        <p:sp>
          <p:nvSpPr>
            <p:cNvPr id="312" name="Rectangle 311">
              <a:extLst>
                <a:ext uri="{FF2B5EF4-FFF2-40B4-BE49-F238E27FC236}">
                  <a16:creationId xmlns:a16="http://schemas.microsoft.com/office/drawing/2014/main" id="{4EDA3908-071C-0544-976E-7DC5E8D7BFFB}"/>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o10</a:t>
              </a:r>
            </a:p>
          </p:txBody>
        </p:sp>
        <p:sp>
          <p:nvSpPr>
            <p:cNvPr id="313" name="Rectangle 312">
              <a:extLst>
                <a:ext uri="{FF2B5EF4-FFF2-40B4-BE49-F238E27FC236}">
                  <a16:creationId xmlns:a16="http://schemas.microsoft.com/office/drawing/2014/main" id="{FB105F21-2A43-DA43-A779-70BF9ACD23BB}"/>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o11</a:t>
              </a:r>
              <a:endParaRPr lang="en-US" sz="1200" dirty="0">
                <a:solidFill>
                  <a:schemeClr val="tx1"/>
                </a:solidFill>
              </a:endParaRPr>
            </a:p>
          </p:txBody>
        </p:sp>
        <p:sp>
          <p:nvSpPr>
            <p:cNvPr id="314" name="Rectangle 313">
              <a:extLst>
                <a:ext uri="{FF2B5EF4-FFF2-40B4-BE49-F238E27FC236}">
                  <a16:creationId xmlns:a16="http://schemas.microsoft.com/office/drawing/2014/main" id="{BA7B4F43-17AF-B347-8388-5131578559B3}"/>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o12</a:t>
              </a:r>
            </a:p>
          </p:txBody>
        </p:sp>
        <p:sp>
          <p:nvSpPr>
            <p:cNvPr id="315" name="Rectangle 314">
              <a:extLst>
                <a:ext uri="{FF2B5EF4-FFF2-40B4-BE49-F238E27FC236}">
                  <a16:creationId xmlns:a16="http://schemas.microsoft.com/office/drawing/2014/main" id="{D5B50700-ADBF-064D-8F50-87D58CA85EBD}"/>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o13</a:t>
              </a:r>
            </a:p>
          </p:txBody>
        </p:sp>
        <p:sp>
          <p:nvSpPr>
            <p:cNvPr id="316" name="Rectangle 315">
              <a:extLst>
                <a:ext uri="{FF2B5EF4-FFF2-40B4-BE49-F238E27FC236}">
                  <a16:creationId xmlns:a16="http://schemas.microsoft.com/office/drawing/2014/main" id="{2836FE84-D0C8-524C-9B87-2097E11DDB9A}"/>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o14</a:t>
              </a:r>
            </a:p>
          </p:txBody>
        </p:sp>
        <p:sp>
          <p:nvSpPr>
            <p:cNvPr id="317" name="Rectangle 316">
              <a:extLst>
                <a:ext uri="{FF2B5EF4-FFF2-40B4-BE49-F238E27FC236}">
                  <a16:creationId xmlns:a16="http://schemas.microsoft.com/office/drawing/2014/main" id="{EB822441-68E9-1C4C-800A-792F95A37774}"/>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o15</a:t>
              </a:r>
            </a:p>
          </p:txBody>
        </p:sp>
        <p:sp>
          <p:nvSpPr>
            <p:cNvPr id="318" name="Rectangle 317">
              <a:extLst>
                <a:ext uri="{FF2B5EF4-FFF2-40B4-BE49-F238E27FC236}">
                  <a16:creationId xmlns:a16="http://schemas.microsoft.com/office/drawing/2014/main" id="{A333B806-425F-A74C-97F2-180AAD70A597}"/>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o16</a:t>
              </a:r>
            </a:p>
          </p:txBody>
        </p:sp>
        <p:sp>
          <p:nvSpPr>
            <p:cNvPr id="319" name="Rectangle 318">
              <a:extLst>
                <a:ext uri="{FF2B5EF4-FFF2-40B4-BE49-F238E27FC236}">
                  <a16:creationId xmlns:a16="http://schemas.microsoft.com/office/drawing/2014/main" id="{7028C271-B42E-DE4F-81AF-15FB0AF7ECDB}"/>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o17</a:t>
              </a:r>
            </a:p>
          </p:txBody>
        </p:sp>
      </p:grpSp>
      <p:grpSp>
        <p:nvGrpSpPr>
          <p:cNvPr id="320" name="Group 319">
            <a:extLst>
              <a:ext uri="{FF2B5EF4-FFF2-40B4-BE49-F238E27FC236}">
                <a16:creationId xmlns:a16="http://schemas.microsoft.com/office/drawing/2014/main" id="{F6E0ABDA-129D-5447-88A4-1D479968F93F}"/>
              </a:ext>
            </a:extLst>
          </p:cNvPr>
          <p:cNvGrpSpPr/>
          <p:nvPr/>
        </p:nvGrpSpPr>
        <p:grpSpPr>
          <a:xfrm>
            <a:off x="9644938" y="1659125"/>
            <a:ext cx="1371600" cy="1371600"/>
            <a:chOff x="7808614" y="1487556"/>
            <a:chExt cx="1371600" cy="1371600"/>
          </a:xfrm>
        </p:grpSpPr>
        <p:sp>
          <p:nvSpPr>
            <p:cNvPr id="321" name="Rectangle 320">
              <a:extLst>
                <a:ext uri="{FF2B5EF4-FFF2-40B4-BE49-F238E27FC236}">
                  <a16:creationId xmlns:a16="http://schemas.microsoft.com/office/drawing/2014/main" id="{7BB04FC6-DC8B-3449-9FFB-E4A7AC725670}"/>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o0</a:t>
              </a:r>
            </a:p>
          </p:txBody>
        </p:sp>
        <p:sp>
          <p:nvSpPr>
            <p:cNvPr id="322" name="Rectangle 321">
              <a:extLst>
                <a:ext uri="{FF2B5EF4-FFF2-40B4-BE49-F238E27FC236}">
                  <a16:creationId xmlns:a16="http://schemas.microsoft.com/office/drawing/2014/main" id="{B46DF7DD-47E1-D148-B0E4-58B6D973F600}"/>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a:t>
              </a:r>
            </a:p>
          </p:txBody>
        </p:sp>
        <p:sp>
          <p:nvSpPr>
            <p:cNvPr id="323" name="Rectangle 322">
              <a:extLst>
                <a:ext uri="{FF2B5EF4-FFF2-40B4-BE49-F238E27FC236}">
                  <a16:creationId xmlns:a16="http://schemas.microsoft.com/office/drawing/2014/main" id="{2817A597-591B-AE45-93D5-F1DE51DDEE6A}"/>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o2</a:t>
              </a:r>
              <a:endParaRPr lang="en-US" sz="1200" dirty="0">
                <a:solidFill>
                  <a:schemeClr val="tx1"/>
                </a:solidFill>
              </a:endParaRPr>
            </a:p>
          </p:txBody>
        </p:sp>
        <p:sp>
          <p:nvSpPr>
            <p:cNvPr id="324" name="Rectangle 323">
              <a:extLst>
                <a:ext uri="{FF2B5EF4-FFF2-40B4-BE49-F238E27FC236}">
                  <a16:creationId xmlns:a16="http://schemas.microsoft.com/office/drawing/2014/main" id="{EB361398-7F96-204D-8EA2-B68F8B2DB62C}"/>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o3</a:t>
              </a:r>
            </a:p>
          </p:txBody>
        </p:sp>
        <p:sp>
          <p:nvSpPr>
            <p:cNvPr id="325" name="Rectangle 324">
              <a:extLst>
                <a:ext uri="{FF2B5EF4-FFF2-40B4-BE49-F238E27FC236}">
                  <a16:creationId xmlns:a16="http://schemas.microsoft.com/office/drawing/2014/main" id="{1F6D9053-2E20-A642-9C18-F3D4ED814E0A}"/>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o4</a:t>
              </a:r>
            </a:p>
          </p:txBody>
        </p:sp>
        <p:sp>
          <p:nvSpPr>
            <p:cNvPr id="326" name="Rectangle 325">
              <a:extLst>
                <a:ext uri="{FF2B5EF4-FFF2-40B4-BE49-F238E27FC236}">
                  <a16:creationId xmlns:a16="http://schemas.microsoft.com/office/drawing/2014/main" id="{734F97C8-AFB5-694D-BF91-97E0AC0363F3}"/>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o5</a:t>
              </a:r>
            </a:p>
          </p:txBody>
        </p:sp>
        <p:sp>
          <p:nvSpPr>
            <p:cNvPr id="327" name="Rectangle 326">
              <a:extLst>
                <a:ext uri="{FF2B5EF4-FFF2-40B4-BE49-F238E27FC236}">
                  <a16:creationId xmlns:a16="http://schemas.microsoft.com/office/drawing/2014/main" id="{4BE69B2F-A7EA-3C41-BE0E-78F6631B3394}"/>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o6</a:t>
              </a:r>
            </a:p>
          </p:txBody>
        </p:sp>
        <p:sp>
          <p:nvSpPr>
            <p:cNvPr id="328" name="Rectangle 327">
              <a:extLst>
                <a:ext uri="{FF2B5EF4-FFF2-40B4-BE49-F238E27FC236}">
                  <a16:creationId xmlns:a16="http://schemas.microsoft.com/office/drawing/2014/main" id="{7E96DA47-F199-4949-9907-CCC49D138531}"/>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o7</a:t>
              </a:r>
            </a:p>
          </p:txBody>
        </p:sp>
        <p:sp>
          <p:nvSpPr>
            <p:cNvPr id="329" name="Rectangle 328">
              <a:extLst>
                <a:ext uri="{FF2B5EF4-FFF2-40B4-BE49-F238E27FC236}">
                  <a16:creationId xmlns:a16="http://schemas.microsoft.com/office/drawing/2014/main" id="{D580E629-32D4-6840-B197-3309C3E1203B}"/>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o8</a:t>
              </a:r>
            </a:p>
          </p:txBody>
        </p:sp>
      </p:grpSp>
      <p:grpSp>
        <p:nvGrpSpPr>
          <p:cNvPr id="330" name="Group 329">
            <a:extLst>
              <a:ext uri="{FF2B5EF4-FFF2-40B4-BE49-F238E27FC236}">
                <a16:creationId xmlns:a16="http://schemas.microsoft.com/office/drawing/2014/main" id="{6080B5B9-0895-D143-982A-C407A8D48BED}"/>
              </a:ext>
            </a:extLst>
          </p:cNvPr>
          <p:cNvGrpSpPr/>
          <p:nvPr/>
        </p:nvGrpSpPr>
        <p:grpSpPr>
          <a:xfrm>
            <a:off x="9942318" y="4449692"/>
            <a:ext cx="1371600" cy="1371600"/>
            <a:chOff x="7808614" y="1487556"/>
            <a:chExt cx="1371600" cy="1371600"/>
          </a:xfrm>
        </p:grpSpPr>
        <p:sp>
          <p:nvSpPr>
            <p:cNvPr id="331" name="Rectangle 330">
              <a:extLst>
                <a:ext uri="{FF2B5EF4-FFF2-40B4-BE49-F238E27FC236}">
                  <a16:creationId xmlns:a16="http://schemas.microsoft.com/office/drawing/2014/main" id="{4D1EC074-A3BE-AC4D-AF47-B09F918CA0F4}"/>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p27</a:t>
              </a:r>
            </a:p>
          </p:txBody>
        </p:sp>
        <p:sp>
          <p:nvSpPr>
            <p:cNvPr id="332" name="Rectangle 331">
              <a:extLst>
                <a:ext uri="{FF2B5EF4-FFF2-40B4-BE49-F238E27FC236}">
                  <a16:creationId xmlns:a16="http://schemas.microsoft.com/office/drawing/2014/main" id="{4A1E631C-4DDA-9448-9EF4-E801E90B732D}"/>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p28</a:t>
              </a:r>
            </a:p>
          </p:txBody>
        </p:sp>
        <p:sp>
          <p:nvSpPr>
            <p:cNvPr id="333" name="Rectangle 332">
              <a:extLst>
                <a:ext uri="{FF2B5EF4-FFF2-40B4-BE49-F238E27FC236}">
                  <a16:creationId xmlns:a16="http://schemas.microsoft.com/office/drawing/2014/main" id="{B425EA29-145E-F14B-89E0-25EDBC74A8A7}"/>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p29</a:t>
              </a:r>
              <a:endParaRPr lang="en-US" sz="1200" dirty="0">
                <a:solidFill>
                  <a:schemeClr val="tx1"/>
                </a:solidFill>
              </a:endParaRPr>
            </a:p>
          </p:txBody>
        </p:sp>
        <p:sp>
          <p:nvSpPr>
            <p:cNvPr id="334" name="Rectangle 333">
              <a:extLst>
                <a:ext uri="{FF2B5EF4-FFF2-40B4-BE49-F238E27FC236}">
                  <a16:creationId xmlns:a16="http://schemas.microsoft.com/office/drawing/2014/main" id="{8CAE343C-EAED-B144-9A46-76689F047FBC}"/>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p30</a:t>
              </a:r>
            </a:p>
          </p:txBody>
        </p:sp>
        <p:sp>
          <p:nvSpPr>
            <p:cNvPr id="335" name="Rectangle 334">
              <a:extLst>
                <a:ext uri="{FF2B5EF4-FFF2-40B4-BE49-F238E27FC236}">
                  <a16:creationId xmlns:a16="http://schemas.microsoft.com/office/drawing/2014/main" id="{5861BA79-9FFE-A646-B063-9CB58177186E}"/>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p31</a:t>
              </a:r>
            </a:p>
          </p:txBody>
        </p:sp>
        <p:sp>
          <p:nvSpPr>
            <p:cNvPr id="336" name="Rectangle 335">
              <a:extLst>
                <a:ext uri="{FF2B5EF4-FFF2-40B4-BE49-F238E27FC236}">
                  <a16:creationId xmlns:a16="http://schemas.microsoft.com/office/drawing/2014/main" id="{06BA65A3-012B-F542-9C29-17C64E9023EF}"/>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p32</a:t>
              </a:r>
            </a:p>
          </p:txBody>
        </p:sp>
        <p:sp>
          <p:nvSpPr>
            <p:cNvPr id="337" name="Rectangle 336">
              <a:extLst>
                <a:ext uri="{FF2B5EF4-FFF2-40B4-BE49-F238E27FC236}">
                  <a16:creationId xmlns:a16="http://schemas.microsoft.com/office/drawing/2014/main" id="{AA3D842D-C197-F240-B8BC-80BB169D9B6F}"/>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p33</a:t>
              </a:r>
            </a:p>
          </p:txBody>
        </p:sp>
        <p:sp>
          <p:nvSpPr>
            <p:cNvPr id="338" name="Rectangle 337">
              <a:extLst>
                <a:ext uri="{FF2B5EF4-FFF2-40B4-BE49-F238E27FC236}">
                  <a16:creationId xmlns:a16="http://schemas.microsoft.com/office/drawing/2014/main" id="{73AD6B23-E8F6-BA45-9B3C-8A96F8C274AC}"/>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p34</a:t>
              </a:r>
            </a:p>
          </p:txBody>
        </p:sp>
        <p:sp>
          <p:nvSpPr>
            <p:cNvPr id="339" name="Rectangle 338">
              <a:extLst>
                <a:ext uri="{FF2B5EF4-FFF2-40B4-BE49-F238E27FC236}">
                  <a16:creationId xmlns:a16="http://schemas.microsoft.com/office/drawing/2014/main" id="{388FC232-E4AE-4D47-B6EC-53D9D91BB48A}"/>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p35</a:t>
              </a:r>
            </a:p>
          </p:txBody>
        </p:sp>
      </p:grpSp>
      <p:grpSp>
        <p:nvGrpSpPr>
          <p:cNvPr id="340" name="Group 339">
            <a:extLst>
              <a:ext uri="{FF2B5EF4-FFF2-40B4-BE49-F238E27FC236}">
                <a16:creationId xmlns:a16="http://schemas.microsoft.com/office/drawing/2014/main" id="{B5824E39-6E8A-CB44-A916-8C23AD8B0F40}"/>
              </a:ext>
            </a:extLst>
          </p:cNvPr>
          <p:cNvGrpSpPr/>
          <p:nvPr/>
        </p:nvGrpSpPr>
        <p:grpSpPr>
          <a:xfrm>
            <a:off x="9621977" y="4746533"/>
            <a:ext cx="1371600" cy="1371600"/>
            <a:chOff x="7808614" y="1487556"/>
            <a:chExt cx="1371600" cy="1371600"/>
          </a:xfrm>
        </p:grpSpPr>
        <p:sp>
          <p:nvSpPr>
            <p:cNvPr id="341" name="Rectangle 340">
              <a:extLst>
                <a:ext uri="{FF2B5EF4-FFF2-40B4-BE49-F238E27FC236}">
                  <a16:creationId xmlns:a16="http://schemas.microsoft.com/office/drawing/2014/main" id="{6E9142A8-8284-B24E-9146-C131B109F3D8}"/>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o18</a:t>
              </a:r>
            </a:p>
          </p:txBody>
        </p:sp>
        <p:sp>
          <p:nvSpPr>
            <p:cNvPr id="342" name="Rectangle 341">
              <a:extLst>
                <a:ext uri="{FF2B5EF4-FFF2-40B4-BE49-F238E27FC236}">
                  <a16:creationId xmlns:a16="http://schemas.microsoft.com/office/drawing/2014/main" id="{8E2B880A-8DDE-A644-8A03-9CD66AAF7EAF}"/>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o19</a:t>
              </a:r>
            </a:p>
          </p:txBody>
        </p:sp>
        <p:sp>
          <p:nvSpPr>
            <p:cNvPr id="343" name="Rectangle 342">
              <a:extLst>
                <a:ext uri="{FF2B5EF4-FFF2-40B4-BE49-F238E27FC236}">
                  <a16:creationId xmlns:a16="http://schemas.microsoft.com/office/drawing/2014/main" id="{A03A11E6-997C-0D43-9C47-E1B70AD40B8A}"/>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o20</a:t>
              </a:r>
              <a:endParaRPr lang="en-US" sz="1200" dirty="0">
                <a:solidFill>
                  <a:schemeClr val="tx1"/>
                </a:solidFill>
              </a:endParaRPr>
            </a:p>
          </p:txBody>
        </p:sp>
        <p:sp>
          <p:nvSpPr>
            <p:cNvPr id="344" name="Rectangle 343">
              <a:extLst>
                <a:ext uri="{FF2B5EF4-FFF2-40B4-BE49-F238E27FC236}">
                  <a16:creationId xmlns:a16="http://schemas.microsoft.com/office/drawing/2014/main" id="{5986E218-764B-3B4E-9E6F-A894E5E905B2}"/>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o21</a:t>
              </a:r>
            </a:p>
          </p:txBody>
        </p:sp>
        <p:sp>
          <p:nvSpPr>
            <p:cNvPr id="345" name="Rectangle 344">
              <a:extLst>
                <a:ext uri="{FF2B5EF4-FFF2-40B4-BE49-F238E27FC236}">
                  <a16:creationId xmlns:a16="http://schemas.microsoft.com/office/drawing/2014/main" id="{91F3257D-1A69-FF4E-ADFA-801E409AB548}"/>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o22</a:t>
              </a:r>
            </a:p>
          </p:txBody>
        </p:sp>
        <p:sp>
          <p:nvSpPr>
            <p:cNvPr id="346" name="Rectangle 345">
              <a:extLst>
                <a:ext uri="{FF2B5EF4-FFF2-40B4-BE49-F238E27FC236}">
                  <a16:creationId xmlns:a16="http://schemas.microsoft.com/office/drawing/2014/main" id="{10D7292D-E6E3-2346-BDE4-FED04A47840A}"/>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o23</a:t>
              </a:r>
            </a:p>
          </p:txBody>
        </p:sp>
        <p:sp>
          <p:nvSpPr>
            <p:cNvPr id="347" name="Rectangle 346">
              <a:extLst>
                <a:ext uri="{FF2B5EF4-FFF2-40B4-BE49-F238E27FC236}">
                  <a16:creationId xmlns:a16="http://schemas.microsoft.com/office/drawing/2014/main" id="{2F5DE0C6-2052-D845-AEED-6B858829EA16}"/>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o24</a:t>
              </a:r>
            </a:p>
          </p:txBody>
        </p:sp>
        <p:sp>
          <p:nvSpPr>
            <p:cNvPr id="348" name="Rectangle 347">
              <a:extLst>
                <a:ext uri="{FF2B5EF4-FFF2-40B4-BE49-F238E27FC236}">
                  <a16:creationId xmlns:a16="http://schemas.microsoft.com/office/drawing/2014/main" id="{E4A5BA1B-0C5B-1249-9F13-C2A0273AB2BC}"/>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o25</a:t>
              </a:r>
            </a:p>
          </p:txBody>
        </p:sp>
        <p:sp>
          <p:nvSpPr>
            <p:cNvPr id="349" name="Rectangle 348">
              <a:extLst>
                <a:ext uri="{FF2B5EF4-FFF2-40B4-BE49-F238E27FC236}">
                  <a16:creationId xmlns:a16="http://schemas.microsoft.com/office/drawing/2014/main" id="{53A0A8DC-4464-8245-BC07-1FD413DC2ADB}"/>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o26</a:t>
              </a:r>
            </a:p>
          </p:txBody>
        </p:sp>
      </p:grpSp>
      <p:sp>
        <p:nvSpPr>
          <p:cNvPr id="350" name="Rectangle 349">
            <a:extLst>
              <a:ext uri="{FF2B5EF4-FFF2-40B4-BE49-F238E27FC236}">
                <a16:creationId xmlns:a16="http://schemas.microsoft.com/office/drawing/2014/main" id="{0F37F623-EE86-C740-9BD7-6F04D102273F}"/>
              </a:ext>
            </a:extLst>
          </p:cNvPr>
          <p:cNvSpPr/>
          <p:nvPr/>
        </p:nvSpPr>
        <p:spPr>
          <a:xfrm>
            <a:off x="6329415" y="4895315"/>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p72</a:t>
            </a:r>
          </a:p>
        </p:txBody>
      </p:sp>
      <p:sp>
        <p:nvSpPr>
          <p:cNvPr id="351" name="TextBox 350">
            <a:extLst>
              <a:ext uri="{FF2B5EF4-FFF2-40B4-BE49-F238E27FC236}">
                <a16:creationId xmlns:a16="http://schemas.microsoft.com/office/drawing/2014/main" id="{B17E302F-81E8-FA48-8B19-8BB2005209D6}"/>
              </a:ext>
            </a:extLst>
          </p:cNvPr>
          <p:cNvSpPr txBox="1"/>
          <p:nvPr/>
        </p:nvSpPr>
        <p:spPr>
          <a:xfrm rot="18785223">
            <a:off x="6936130" y="1013124"/>
            <a:ext cx="702033" cy="369332"/>
          </a:xfrm>
          <a:prstGeom prst="rect">
            <a:avLst/>
          </a:prstGeom>
          <a:noFill/>
        </p:spPr>
        <p:txBody>
          <a:bodyPr wrap="square" rtlCol="0">
            <a:spAutoFit/>
          </a:bodyPr>
          <a:lstStyle/>
          <a:p>
            <a:pPr algn="ctr"/>
            <a:r>
              <a:rPr lang="en-US" dirty="0"/>
              <a:t>…  </a:t>
            </a:r>
          </a:p>
        </p:txBody>
      </p:sp>
      <p:sp>
        <p:nvSpPr>
          <p:cNvPr id="352" name="TextBox 351">
            <a:extLst>
              <a:ext uri="{FF2B5EF4-FFF2-40B4-BE49-F238E27FC236}">
                <a16:creationId xmlns:a16="http://schemas.microsoft.com/office/drawing/2014/main" id="{888B4CEE-1A90-AB4B-9D59-4D5F9C1D0717}"/>
              </a:ext>
            </a:extLst>
          </p:cNvPr>
          <p:cNvSpPr txBox="1"/>
          <p:nvPr/>
        </p:nvSpPr>
        <p:spPr>
          <a:xfrm rot="18785223">
            <a:off x="6936131" y="3872616"/>
            <a:ext cx="702033" cy="369332"/>
          </a:xfrm>
          <a:prstGeom prst="rect">
            <a:avLst/>
          </a:prstGeom>
          <a:noFill/>
        </p:spPr>
        <p:txBody>
          <a:bodyPr wrap="square" rtlCol="0">
            <a:spAutoFit/>
          </a:bodyPr>
          <a:lstStyle/>
          <a:p>
            <a:pPr algn="ctr"/>
            <a:r>
              <a:rPr lang="en-US" dirty="0"/>
              <a:t>…  </a:t>
            </a:r>
          </a:p>
        </p:txBody>
      </p:sp>
      <p:sp>
        <p:nvSpPr>
          <p:cNvPr id="353" name="TextBox 352">
            <a:extLst>
              <a:ext uri="{FF2B5EF4-FFF2-40B4-BE49-F238E27FC236}">
                <a16:creationId xmlns:a16="http://schemas.microsoft.com/office/drawing/2014/main" id="{27D915B9-AB32-FE4D-9B23-8FAFC2519608}"/>
              </a:ext>
            </a:extLst>
          </p:cNvPr>
          <p:cNvSpPr txBox="1"/>
          <p:nvPr/>
        </p:nvSpPr>
        <p:spPr>
          <a:xfrm rot="18785223">
            <a:off x="8115476" y="2242143"/>
            <a:ext cx="702033" cy="369332"/>
          </a:xfrm>
          <a:prstGeom prst="rect">
            <a:avLst/>
          </a:prstGeom>
          <a:noFill/>
        </p:spPr>
        <p:txBody>
          <a:bodyPr wrap="square" rtlCol="0">
            <a:spAutoFit/>
          </a:bodyPr>
          <a:lstStyle/>
          <a:p>
            <a:pPr algn="ctr"/>
            <a:r>
              <a:rPr lang="en-US" dirty="0"/>
              <a:t>…  </a:t>
            </a:r>
          </a:p>
        </p:txBody>
      </p:sp>
      <p:sp>
        <p:nvSpPr>
          <p:cNvPr id="354" name="TextBox 353">
            <a:extLst>
              <a:ext uri="{FF2B5EF4-FFF2-40B4-BE49-F238E27FC236}">
                <a16:creationId xmlns:a16="http://schemas.microsoft.com/office/drawing/2014/main" id="{665B727B-A251-DB43-AE9E-C98B2E4735B8}"/>
              </a:ext>
            </a:extLst>
          </p:cNvPr>
          <p:cNvSpPr txBox="1"/>
          <p:nvPr/>
        </p:nvSpPr>
        <p:spPr>
          <a:xfrm rot="18785223">
            <a:off x="8115892" y="5039077"/>
            <a:ext cx="702033" cy="369332"/>
          </a:xfrm>
          <a:prstGeom prst="rect">
            <a:avLst/>
          </a:prstGeom>
          <a:noFill/>
        </p:spPr>
        <p:txBody>
          <a:bodyPr wrap="square" rtlCol="0">
            <a:spAutoFit/>
          </a:bodyPr>
          <a:lstStyle/>
          <a:p>
            <a:pPr algn="ctr"/>
            <a:r>
              <a:rPr lang="en-US" dirty="0"/>
              <a:t>…  </a:t>
            </a:r>
          </a:p>
        </p:txBody>
      </p:sp>
      <p:grpSp>
        <p:nvGrpSpPr>
          <p:cNvPr id="355" name="Group 354">
            <a:extLst>
              <a:ext uri="{FF2B5EF4-FFF2-40B4-BE49-F238E27FC236}">
                <a16:creationId xmlns:a16="http://schemas.microsoft.com/office/drawing/2014/main" id="{F747C559-980D-4E46-95CF-611C8CB7E3B1}"/>
              </a:ext>
            </a:extLst>
          </p:cNvPr>
          <p:cNvGrpSpPr/>
          <p:nvPr/>
        </p:nvGrpSpPr>
        <p:grpSpPr>
          <a:xfrm>
            <a:off x="301200" y="2534776"/>
            <a:ext cx="914400" cy="910721"/>
            <a:chOff x="198863" y="3025774"/>
            <a:chExt cx="914400" cy="910721"/>
          </a:xfrm>
          <a:solidFill>
            <a:schemeClr val="accent6">
              <a:lumMod val="40000"/>
              <a:lumOff val="60000"/>
            </a:schemeClr>
          </a:solidFill>
        </p:grpSpPr>
        <p:sp>
          <p:nvSpPr>
            <p:cNvPr id="356" name="Rectangle 355">
              <a:extLst>
                <a:ext uri="{FF2B5EF4-FFF2-40B4-BE49-F238E27FC236}">
                  <a16:creationId xmlns:a16="http://schemas.microsoft.com/office/drawing/2014/main" id="{1A1E94F0-B848-2E43-8C18-C3BAF4904298}"/>
                </a:ext>
              </a:extLst>
            </p:cNvPr>
            <p:cNvSpPr/>
            <p:nvPr/>
          </p:nvSpPr>
          <p:spPr>
            <a:xfrm>
              <a:off x="1988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w0</a:t>
              </a:r>
            </a:p>
          </p:txBody>
        </p:sp>
        <p:sp>
          <p:nvSpPr>
            <p:cNvPr id="357" name="Rectangle 356">
              <a:extLst>
                <a:ext uri="{FF2B5EF4-FFF2-40B4-BE49-F238E27FC236}">
                  <a16:creationId xmlns:a16="http://schemas.microsoft.com/office/drawing/2014/main" id="{03A139F2-0900-C54B-B0B5-8184B6746927}"/>
                </a:ext>
              </a:extLst>
            </p:cNvPr>
            <p:cNvSpPr/>
            <p:nvPr/>
          </p:nvSpPr>
          <p:spPr>
            <a:xfrm>
              <a:off x="198863" y="3479295"/>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a:t>
              </a:r>
              <a:endParaRPr lang="en-US" sz="1200" dirty="0">
                <a:solidFill>
                  <a:schemeClr val="tx1"/>
                </a:solidFill>
              </a:endParaRPr>
            </a:p>
          </p:txBody>
        </p:sp>
        <p:sp>
          <p:nvSpPr>
            <p:cNvPr id="358" name="Rectangle 357">
              <a:extLst>
                <a:ext uri="{FF2B5EF4-FFF2-40B4-BE49-F238E27FC236}">
                  <a16:creationId xmlns:a16="http://schemas.microsoft.com/office/drawing/2014/main" id="{A5601D9E-4E19-EC4A-B292-BB8C3C5B94F3}"/>
                </a:ext>
              </a:extLst>
            </p:cNvPr>
            <p:cNvSpPr/>
            <p:nvPr/>
          </p:nvSpPr>
          <p:spPr>
            <a:xfrm>
              <a:off x="6560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a:t>
              </a:r>
              <a:endParaRPr lang="en-US" sz="1200" dirty="0">
                <a:solidFill>
                  <a:schemeClr val="tx1"/>
                </a:solidFill>
              </a:endParaRPr>
            </a:p>
          </p:txBody>
        </p:sp>
        <p:sp>
          <p:nvSpPr>
            <p:cNvPr id="359" name="Rectangle 358">
              <a:extLst>
                <a:ext uri="{FF2B5EF4-FFF2-40B4-BE49-F238E27FC236}">
                  <a16:creationId xmlns:a16="http://schemas.microsoft.com/office/drawing/2014/main" id="{EB24DA7C-C412-9347-8177-C90832397D15}"/>
                </a:ext>
              </a:extLst>
            </p:cNvPr>
            <p:cNvSpPr/>
            <p:nvPr/>
          </p:nvSpPr>
          <p:spPr>
            <a:xfrm>
              <a:off x="656063" y="3477399"/>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a:t>
              </a:r>
              <a:endParaRPr lang="en-US" sz="1200" dirty="0">
                <a:solidFill>
                  <a:schemeClr val="tx1"/>
                </a:solidFill>
              </a:endParaRPr>
            </a:p>
          </p:txBody>
        </p:sp>
      </p:grpSp>
      <p:grpSp>
        <p:nvGrpSpPr>
          <p:cNvPr id="360" name="Group 359">
            <a:extLst>
              <a:ext uri="{FF2B5EF4-FFF2-40B4-BE49-F238E27FC236}">
                <a16:creationId xmlns:a16="http://schemas.microsoft.com/office/drawing/2014/main" id="{F0BC277C-1E39-844D-ACF8-83C7468FCC85}"/>
              </a:ext>
            </a:extLst>
          </p:cNvPr>
          <p:cNvGrpSpPr/>
          <p:nvPr/>
        </p:nvGrpSpPr>
        <p:grpSpPr>
          <a:xfrm>
            <a:off x="271983" y="5016195"/>
            <a:ext cx="914400" cy="910721"/>
            <a:chOff x="198863" y="3025774"/>
            <a:chExt cx="914400" cy="910721"/>
          </a:xfrm>
          <a:solidFill>
            <a:srgbClr val="92D050"/>
          </a:solidFill>
        </p:grpSpPr>
        <p:sp>
          <p:nvSpPr>
            <p:cNvPr id="361" name="Rectangle 360">
              <a:extLst>
                <a:ext uri="{FF2B5EF4-FFF2-40B4-BE49-F238E27FC236}">
                  <a16:creationId xmlns:a16="http://schemas.microsoft.com/office/drawing/2014/main" id="{78B24894-D284-2742-B503-F58357459282}"/>
                </a:ext>
              </a:extLst>
            </p:cNvPr>
            <p:cNvSpPr/>
            <p:nvPr/>
          </p:nvSpPr>
          <p:spPr>
            <a:xfrm>
              <a:off x="1988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w16</a:t>
              </a:r>
            </a:p>
          </p:txBody>
        </p:sp>
        <p:sp>
          <p:nvSpPr>
            <p:cNvPr id="362" name="Rectangle 361">
              <a:extLst>
                <a:ext uri="{FF2B5EF4-FFF2-40B4-BE49-F238E27FC236}">
                  <a16:creationId xmlns:a16="http://schemas.microsoft.com/office/drawing/2014/main" id="{F7D8B03B-AA95-FB44-AED1-176B6E5DF7AD}"/>
                </a:ext>
              </a:extLst>
            </p:cNvPr>
            <p:cNvSpPr/>
            <p:nvPr/>
          </p:nvSpPr>
          <p:spPr>
            <a:xfrm>
              <a:off x="198863" y="3479295"/>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w18</a:t>
              </a:r>
              <a:endParaRPr lang="en-US" sz="1200" dirty="0">
                <a:solidFill>
                  <a:schemeClr val="tx1"/>
                </a:solidFill>
              </a:endParaRPr>
            </a:p>
          </p:txBody>
        </p:sp>
        <p:sp>
          <p:nvSpPr>
            <p:cNvPr id="363" name="Rectangle 362">
              <a:extLst>
                <a:ext uri="{FF2B5EF4-FFF2-40B4-BE49-F238E27FC236}">
                  <a16:creationId xmlns:a16="http://schemas.microsoft.com/office/drawing/2014/main" id="{AA59A9C8-C3CC-854D-B068-F93DC14518FC}"/>
                </a:ext>
              </a:extLst>
            </p:cNvPr>
            <p:cNvSpPr/>
            <p:nvPr/>
          </p:nvSpPr>
          <p:spPr>
            <a:xfrm>
              <a:off x="6560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w17</a:t>
              </a:r>
              <a:endParaRPr lang="en-US" sz="1200" dirty="0">
                <a:solidFill>
                  <a:schemeClr val="tx1"/>
                </a:solidFill>
              </a:endParaRPr>
            </a:p>
          </p:txBody>
        </p:sp>
        <p:sp>
          <p:nvSpPr>
            <p:cNvPr id="364" name="Rectangle 363">
              <a:extLst>
                <a:ext uri="{FF2B5EF4-FFF2-40B4-BE49-F238E27FC236}">
                  <a16:creationId xmlns:a16="http://schemas.microsoft.com/office/drawing/2014/main" id="{DAA22E5A-BC03-3D43-9E50-478EE47A7D41}"/>
                </a:ext>
              </a:extLst>
            </p:cNvPr>
            <p:cNvSpPr/>
            <p:nvPr/>
          </p:nvSpPr>
          <p:spPr>
            <a:xfrm>
              <a:off x="656063" y="3477399"/>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w19</a:t>
              </a:r>
              <a:endParaRPr lang="en-US" sz="1200" dirty="0">
                <a:solidFill>
                  <a:schemeClr val="tx1"/>
                </a:solidFill>
              </a:endParaRPr>
            </a:p>
          </p:txBody>
        </p:sp>
      </p:grpSp>
      <p:sp>
        <p:nvSpPr>
          <p:cNvPr id="365" name="TextBox 364">
            <a:extLst>
              <a:ext uri="{FF2B5EF4-FFF2-40B4-BE49-F238E27FC236}">
                <a16:creationId xmlns:a16="http://schemas.microsoft.com/office/drawing/2014/main" id="{AD1F5FBB-4633-5D4A-BD29-3234CA8F54C9}"/>
              </a:ext>
            </a:extLst>
          </p:cNvPr>
          <p:cNvSpPr txBox="1"/>
          <p:nvPr/>
        </p:nvSpPr>
        <p:spPr>
          <a:xfrm>
            <a:off x="1161196" y="3174533"/>
            <a:ext cx="1099930" cy="369332"/>
          </a:xfrm>
          <a:prstGeom prst="rect">
            <a:avLst/>
          </a:prstGeom>
          <a:noFill/>
        </p:spPr>
        <p:txBody>
          <a:bodyPr wrap="square" rtlCol="0">
            <a:spAutoFit/>
          </a:bodyPr>
          <a:lstStyle/>
          <a:p>
            <a:r>
              <a:rPr lang="en-US" dirty="0">
                <a:solidFill>
                  <a:schemeClr val="tx1">
                    <a:lumMod val="50000"/>
                  </a:schemeClr>
                </a:solidFill>
              </a:rPr>
              <a:t>Filter 0</a:t>
            </a:r>
          </a:p>
        </p:txBody>
      </p:sp>
      <p:sp>
        <p:nvSpPr>
          <p:cNvPr id="366" name="TextBox 365">
            <a:extLst>
              <a:ext uri="{FF2B5EF4-FFF2-40B4-BE49-F238E27FC236}">
                <a16:creationId xmlns:a16="http://schemas.microsoft.com/office/drawing/2014/main" id="{2796AF3B-744A-704C-BF96-DF3E89A857AE}"/>
              </a:ext>
            </a:extLst>
          </p:cNvPr>
          <p:cNvSpPr txBox="1"/>
          <p:nvPr/>
        </p:nvSpPr>
        <p:spPr>
          <a:xfrm>
            <a:off x="1161196" y="5645266"/>
            <a:ext cx="1099930" cy="369332"/>
          </a:xfrm>
          <a:prstGeom prst="rect">
            <a:avLst/>
          </a:prstGeom>
          <a:noFill/>
        </p:spPr>
        <p:txBody>
          <a:bodyPr wrap="square" rtlCol="0">
            <a:spAutoFit/>
          </a:bodyPr>
          <a:lstStyle/>
          <a:p>
            <a:r>
              <a:rPr lang="en-US" dirty="0">
                <a:solidFill>
                  <a:schemeClr val="tx1">
                    <a:lumMod val="50000"/>
                  </a:schemeClr>
                </a:solidFill>
              </a:rPr>
              <a:t>Filter 1</a:t>
            </a:r>
          </a:p>
        </p:txBody>
      </p:sp>
      <p:sp>
        <p:nvSpPr>
          <p:cNvPr id="367" name="TextBox 366">
            <a:extLst>
              <a:ext uri="{FF2B5EF4-FFF2-40B4-BE49-F238E27FC236}">
                <a16:creationId xmlns:a16="http://schemas.microsoft.com/office/drawing/2014/main" id="{9D559BB9-2B64-324A-901E-1B78E97C8C33}"/>
              </a:ext>
            </a:extLst>
          </p:cNvPr>
          <p:cNvSpPr txBox="1"/>
          <p:nvPr/>
        </p:nvSpPr>
        <p:spPr>
          <a:xfrm>
            <a:off x="4706613" y="3162341"/>
            <a:ext cx="875543" cy="369332"/>
          </a:xfrm>
          <a:prstGeom prst="rect">
            <a:avLst/>
          </a:prstGeom>
          <a:noFill/>
        </p:spPr>
        <p:txBody>
          <a:bodyPr wrap="square" rtlCol="0">
            <a:spAutoFit/>
          </a:bodyPr>
          <a:lstStyle/>
          <a:p>
            <a:r>
              <a:rPr lang="en-US" dirty="0">
                <a:solidFill>
                  <a:schemeClr val="tx1">
                    <a:lumMod val="50000"/>
                  </a:schemeClr>
                </a:solidFill>
              </a:rPr>
              <a:t>Input 0</a:t>
            </a:r>
          </a:p>
        </p:txBody>
      </p:sp>
      <p:sp>
        <p:nvSpPr>
          <p:cNvPr id="368" name="TextBox 367">
            <a:extLst>
              <a:ext uri="{FF2B5EF4-FFF2-40B4-BE49-F238E27FC236}">
                <a16:creationId xmlns:a16="http://schemas.microsoft.com/office/drawing/2014/main" id="{1EF198B6-4C53-4648-A927-94E404E1CB99}"/>
              </a:ext>
            </a:extLst>
          </p:cNvPr>
          <p:cNvSpPr txBox="1"/>
          <p:nvPr/>
        </p:nvSpPr>
        <p:spPr>
          <a:xfrm>
            <a:off x="4706613" y="5956787"/>
            <a:ext cx="875543" cy="369332"/>
          </a:xfrm>
          <a:prstGeom prst="rect">
            <a:avLst/>
          </a:prstGeom>
          <a:noFill/>
        </p:spPr>
        <p:txBody>
          <a:bodyPr wrap="square" rtlCol="0">
            <a:spAutoFit/>
          </a:bodyPr>
          <a:lstStyle/>
          <a:p>
            <a:r>
              <a:rPr lang="en-US" dirty="0">
                <a:solidFill>
                  <a:schemeClr val="tx1">
                    <a:lumMod val="50000"/>
                  </a:schemeClr>
                </a:solidFill>
              </a:rPr>
              <a:t>Input 1</a:t>
            </a:r>
          </a:p>
        </p:txBody>
      </p:sp>
      <p:sp>
        <p:nvSpPr>
          <p:cNvPr id="369" name="TextBox 368">
            <a:extLst>
              <a:ext uri="{FF2B5EF4-FFF2-40B4-BE49-F238E27FC236}">
                <a16:creationId xmlns:a16="http://schemas.microsoft.com/office/drawing/2014/main" id="{E08873AE-2F7E-3C4F-B3DD-B5FCB8E7BB13}"/>
              </a:ext>
            </a:extLst>
          </p:cNvPr>
          <p:cNvSpPr txBox="1"/>
          <p:nvPr/>
        </p:nvSpPr>
        <p:spPr>
          <a:xfrm>
            <a:off x="10389330" y="2945812"/>
            <a:ext cx="1072405" cy="369332"/>
          </a:xfrm>
          <a:prstGeom prst="rect">
            <a:avLst/>
          </a:prstGeom>
          <a:noFill/>
        </p:spPr>
        <p:txBody>
          <a:bodyPr wrap="square" rtlCol="0">
            <a:spAutoFit/>
          </a:bodyPr>
          <a:lstStyle/>
          <a:p>
            <a:r>
              <a:rPr lang="en-US" dirty="0">
                <a:solidFill>
                  <a:schemeClr val="tx1">
                    <a:lumMod val="50000"/>
                  </a:schemeClr>
                </a:solidFill>
              </a:rPr>
              <a:t>Output 0</a:t>
            </a:r>
          </a:p>
        </p:txBody>
      </p:sp>
      <p:sp>
        <p:nvSpPr>
          <p:cNvPr id="370" name="TextBox 369">
            <a:extLst>
              <a:ext uri="{FF2B5EF4-FFF2-40B4-BE49-F238E27FC236}">
                <a16:creationId xmlns:a16="http://schemas.microsoft.com/office/drawing/2014/main" id="{46F232E7-40E4-9643-AE05-674EFFC18E5F}"/>
              </a:ext>
            </a:extLst>
          </p:cNvPr>
          <p:cNvSpPr txBox="1"/>
          <p:nvPr/>
        </p:nvSpPr>
        <p:spPr>
          <a:xfrm>
            <a:off x="10967936" y="5816592"/>
            <a:ext cx="1072405" cy="369332"/>
          </a:xfrm>
          <a:prstGeom prst="rect">
            <a:avLst/>
          </a:prstGeom>
          <a:noFill/>
        </p:spPr>
        <p:txBody>
          <a:bodyPr wrap="square" rtlCol="0">
            <a:spAutoFit/>
          </a:bodyPr>
          <a:lstStyle/>
          <a:p>
            <a:r>
              <a:rPr lang="en-US" dirty="0">
                <a:solidFill>
                  <a:schemeClr val="tx1">
                    <a:lumMod val="50000"/>
                  </a:schemeClr>
                </a:solidFill>
              </a:rPr>
              <a:t>Output 1</a:t>
            </a:r>
          </a:p>
        </p:txBody>
      </p:sp>
      <p:sp>
        <p:nvSpPr>
          <p:cNvPr id="371" name="TextBox 370">
            <a:extLst>
              <a:ext uri="{FF2B5EF4-FFF2-40B4-BE49-F238E27FC236}">
                <a16:creationId xmlns:a16="http://schemas.microsoft.com/office/drawing/2014/main" id="{6083E0AD-A22E-6D41-941F-C5241DED4944}"/>
              </a:ext>
            </a:extLst>
          </p:cNvPr>
          <p:cNvSpPr txBox="1"/>
          <p:nvPr/>
        </p:nvSpPr>
        <p:spPr>
          <a:xfrm>
            <a:off x="6322009" y="3355907"/>
            <a:ext cx="1546323" cy="369332"/>
          </a:xfrm>
          <a:prstGeom prst="rect">
            <a:avLst/>
          </a:prstGeom>
          <a:noFill/>
        </p:spPr>
        <p:txBody>
          <a:bodyPr wrap="square" rtlCol="0">
            <a:spAutoFit/>
          </a:bodyPr>
          <a:lstStyle/>
          <a:p>
            <a:r>
              <a:rPr lang="en-US" dirty="0">
                <a:solidFill>
                  <a:schemeClr val="tx1">
                    <a:lumMod val="50000"/>
                  </a:schemeClr>
                </a:solidFill>
              </a:rPr>
              <a:t>Partial sum 0</a:t>
            </a:r>
          </a:p>
        </p:txBody>
      </p:sp>
      <p:sp>
        <p:nvSpPr>
          <p:cNvPr id="372" name="TextBox 371">
            <a:extLst>
              <a:ext uri="{FF2B5EF4-FFF2-40B4-BE49-F238E27FC236}">
                <a16:creationId xmlns:a16="http://schemas.microsoft.com/office/drawing/2014/main" id="{AEF6E090-9EA2-2B48-91C9-117E50803B82}"/>
              </a:ext>
            </a:extLst>
          </p:cNvPr>
          <p:cNvSpPr txBox="1"/>
          <p:nvPr/>
        </p:nvSpPr>
        <p:spPr>
          <a:xfrm>
            <a:off x="7661794" y="5931924"/>
            <a:ext cx="1514423" cy="369332"/>
          </a:xfrm>
          <a:prstGeom prst="rect">
            <a:avLst/>
          </a:prstGeom>
          <a:noFill/>
        </p:spPr>
        <p:txBody>
          <a:bodyPr wrap="square" rtlCol="0">
            <a:spAutoFit/>
          </a:bodyPr>
          <a:lstStyle/>
          <a:p>
            <a:r>
              <a:rPr lang="en-US" dirty="0">
                <a:solidFill>
                  <a:schemeClr val="tx1">
                    <a:lumMod val="50000"/>
                  </a:schemeClr>
                </a:solidFill>
              </a:rPr>
              <a:t>Partial Sum 1</a:t>
            </a:r>
          </a:p>
        </p:txBody>
      </p:sp>
      <p:sp>
        <p:nvSpPr>
          <p:cNvPr id="373" name="Rectangle 372">
            <a:extLst>
              <a:ext uri="{FF2B5EF4-FFF2-40B4-BE49-F238E27FC236}">
                <a16:creationId xmlns:a16="http://schemas.microsoft.com/office/drawing/2014/main" id="{F5EE1BF2-2298-D043-A6E0-9D24C4AAAFC7}"/>
              </a:ext>
            </a:extLst>
          </p:cNvPr>
          <p:cNvSpPr/>
          <p:nvPr/>
        </p:nvSpPr>
        <p:spPr>
          <a:xfrm>
            <a:off x="8252286" y="3141526"/>
            <a:ext cx="3539539" cy="1262853"/>
          </a:xfrm>
          <a:prstGeom prst="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dirty="0"/>
              <a:t>o0=</a:t>
            </a:r>
            <a:r>
              <a:rPr lang="en-US" dirty="0" err="1"/>
              <a:t>ReLU</a:t>
            </a:r>
            <a:r>
              <a:rPr lang="en-US" dirty="0"/>
              <a:t>(p0+p18+p36+p54)</a:t>
            </a:r>
          </a:p>
          <a:p>
            <a:r>
              <a:rPr lang="en-US" dirty="0"/>
              <a:t>o1=</a:t>
            </a:r>
            <a:r>
              <a:rPr lang="en-US" dirty="0" err="1"/>
              <a:t>ReLU</a:t>
            </a:r>
            <a:r>
              <a:rPr lang="en-US" dirty="0"/>
              <a:t>(p1+p19+p37+p55)</a:t>
            </a:r>
          </a:p>
          <a:p>
            <a:r>
              <a:rPr lang="en-US" dirty="0"/>
              <a:t>….</a:t>
            </a:r>
          </a:p>
          <a:p>
            <a:r>
              <a:rPr lang="en-US" dirty="0"/>
              <a:t>o35=</a:t>
            </a:r>
            <a:r>
              <a:rPr lang="en-US" dirty="0" err="1"/>
              <a:t>ReLU</a:t>
            </a:r>
            <a:r>
              <a:rPr lang="en-US" dirty="0"/>
              <a:t>(p89+p107+p125+p143)</a:t>
            </a:r>
          </a:p>
        </p:txBody>
      </p:sp>
      <p:sp>
        <p:nvSpPr>
          <p:cNvPr id="374" name="Rounded Rectangle 373">
            <a:extLst>
              <a:ext uri="{FF2B5EF4-FFF2-40B4-BE49-F238E27FC236}">
                <a16:creationId xmlns:a16="http://schemas.microsoft.com/office/drawing/2014/main" id="{C8F850C8-7129-3E4F-8330-BD1DF3199AE4}"/>
              </a:ext>
            </a:extLst>
          </p:cNvPr>
          <p:cNvSpPr/>
          <p:nvPr/>
        </p:nvSpPr>
        <p:spPr>
          <a:xfrm>
            <a:off x="547129" y="4897503"/>
            <a:ext cx="11097741" cy="818433"/>
          </a:xfrm>
          <a:prstGeom prst="roundRect">
            <a:avLst/>
          </a:prstGeom>
          <a:solidFill>
            <a:schemeClr val="accent1">
              <a:lumMod val="40000"/>
              <a:lumOff val="60000"/>
            </a:schemeClr>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C00000"/>
                </a:solidFill>
              </a:rPr>
              <a:t>T_R=</a:t>
            </a:r>
            <a:r>
              <a:rPr lang="en-US" altLang="zh-CN" sz="3200" b="1" dirty="0">
                <a:solidFill>
                  <a:srgbClr val="C00000"/>
                </a:solidFill>
              </a:rPr>
              <a:t>2</a:t>
            </a:r>
            <a:r>
              <a:rPr lang="en-US" sz="3200" b="1" dirty="0">
                <a:solidFill>
                  <a:schemeClr val="tx1"/>
                </a:solidFill>
              </a:rPr>
              <a:t>, </a:t>
            </a:r>
            <a:r>
              <a:rPr lang="en-US" sz="3200" b="1" dirty="0">
                <a:solidFill>
                  <a:srgbClr val="C00000"/>
                </a:solidFill>
              </a:rPr>
              <a:t>T_S=2</a:t>
            </a:r>
            <a:r>
              <a:rPr lang="en-US" sz="3200" b="1" dirty="0">
                <a:solidFill>
                  <a:schemeClr val="tx1"/>
                </a:solidFill>
              </a:rPr>
              <a:t>, T_C=</a:t>
            </a:r>
            <a:r>
              <a:rPr lang="en-US" altLang="zh-CN" sz="3200" b="1" dirty="0">
                <a:solidFill>
                  <a:schemeClr val="tx1"/>
                </a:solidFill>
              </a:rPr>
              <a:t>1</a:t>
            </a:r>
            <a:r>
              <a:rPr lang="en-US" sz="3200" b="1" dirty="0">
                <a:solidFill>
                  <a:schemeClr val="tx1"/>
                </a:solidFill>
              </a:rPr>
              <a:t>, </a:t>
            </a:r>
            <a:r>
              <a:rPr lang="en-US" sz="3200" b="1" dirty="0">
                <a:solidFill>
                  <a:srgbClr val="C00000"/>
                </a:solidFill>
              </a:rPr>
              <a:t>T_K=</a:t>
            </a:r>
            <a:r>
              <a:rPr lang="en-US" altLang="zh-CN" sz="3200" b="1" dirty="0">
                <a:solidFill>
                  <a:srgbClr val="C00000"/>
                </a:solidFill>
              </a:rPr>
              <a:t>2</a:t>
            </a:r>
            <a:r>
              <a:rPr lang="en-US" sz="3200" b="1" dirty="0">
                <a:solidFill>
                  <a:schemeClr val="tx1"/>
                </a:solidFill>
              </a:rPr>
              <a:t>,  </a:t>
            </a:r>
            <a:r>
              <a:rPr lang="en-US" sz="3200" b="1" dirty="0">
                <a:solidFill>
                  <a:srgbClr val="C00000"/>
                </a:solidFill>
              </a:rPr>
              <a:t>T_N=</a:t>
            </a:r>
            <a:r>
              <a:rPr lang="en-US" altLang="zh-CN" sz="3200" b="1" dirty="0">
                <a:solidFill>
                  <a:srgbClr val="C00000"/>
                </a:solidFill>
              </a:rPr>
              <a:t>2</a:t>
            </a:r>
            <a:r>
              <a:rPr lang="en-US" sz="3200" b="1" dirty="0">
                <a:solidFill>
                  <a:schemeClr val="tx1"/>
                </a:solidFill>
              </a:rPr>
              <a:t>, T_X’=1, T_Y’=1</a:t>
            </a:r>
          </a:p>
        </p:txBody>
      </p:sp>
      <p:grpSp>
        <p:nvGrpSpPr>
          <p:cNvPr id="375" name="Group 374">
            <a:extLst>
              <a:ext uri="{FF2B5EF4-FFF2-40B4-BE49-F238E27FC236}">
                <a16:creationId xmlns:a16="http://schemas.microsoft.com/office/drawing/2014/main" id="{3AFE24B1-1080-074D-8197-32F8FF83D240}"/>
              </a:ext>
            </a:extLst>
          </p:cNvPr>
          <p:cNvGrpSpPr/>
          <p:nvPr/>
        </p:nvGrpSpPr>
        <p:grpSpPr>
          <a:xfrm rot="18948066">
            <a:off x="5870839" y="960227"/>
            <a:ext cx="1797555" cy="496820"/>
            <a:chOff x="5349910" y="771096"/>
            <a:chExt cx="1797555" cy="496820"/>
          </a:xfrm>
        </p:grpSpPr>
        <p:grpSp>
          <p:nvGrpSpPr>
            <p:cNvPr id="376" name="Group 375">
              <a:extLst>
                <a:ext uri="{FF2B5EF4-FFF2-40B4-BE49-F238E27FC236}">
                  <a16:creationId xmlns:a16="http://schemas.microsoft.com/office/drawing/2014/main" id="{96DF3D79-390C-A340-A5E0-7D8B2A3C8142}"/>
                </a:ext>
              </a:extLst>
            </p:cNvPr>
            <p:cNvGrpSpPr/>
            <p:nvPr/>
          </p:nvGrpSpPr>
          <p:grpSpPr>
            <a:xfrm>
              <a:off x="5349910" y="1011438"/>
              <a:ext cx="1797555" cy="256478"/>
              <a:chOff x="6093165" y="920466"/>
              <a:chExt cx="909806" cy="256478"/>
            </a:xfrm>
          </p:grpSpPr>
          <p:cxnSp>
            <p:nvCxnSpPr>
              <p:cNvPr id="378" name="Straight Connector 377">
                <a:extLst>
                  <a:ext uri="{FF2B5EF4-FFF2-40B4-BE49-F238E27FC236}">
                    <a16:creationId xmlns:a16="http://schemas.microsoft.com/office/drawing/2014/main" id="{233B8F94-DA81-2545-9615-EAD6D980548B}"/>
                  </a:ext>
                </a:extLst>
              </p:cNvPr>
              <p:cNvCxnSpPr/>
              <p:nvPr/>
            </p:nvCxnSpPr>
            <p:spPr>
              <a:xfrm flipV="1">
                <a:off x="6093165" y="920466"/>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DA515DB9-3350-5C4E-AEBC-CC075B6D20D0}"/>
                  </a:ext>
                </a:extLst>
              </p:cNvPr>
              <p:cNvCxnSpPr>
                <a:cxnSpLocks/>
              </p:cNvCxnSpPr>
              <p:nvPr/>
            </p:nvCxnSpPr>
            <p:spPr>
              <a:xfrm flipV="1">
                <a:off x="7002971" y="920466"/>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Arrow Connector 379">
                <a:extLst>
                  <a:ext uri="{FF2B5EF4-FFF2-40B4-BE49-F238E27FC236}">
                    <a16:creationId xmlns:a16="http://schemas.microsoft.com/office/drawing/2014/main" id="{F34DA9C0-EE1C-C047-9775-BD1C83DF164C}"/>
                  </a:ext>
                </a:extLst>
              </p:cNvPr>
              <p:cNvCxnSpPr>
                <a:cxnSpLocks/>
              </p:cNvCxnSpPr>
              <p:nvPr/>
            </p:nvCxnSpPr>
            <p:spPr>
              <a:xfrm>
                <a:off x="6104316" y="1048705"/>
                <a:ext cx="888381"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377" name="TextBox 376">
              <a:extLst>
                <a:ext uri="{FF2B5EF4-FFF2-40B4-BE49-F238E27FC236}">
                  <a16:creationId xmlns:a16="http://schemas.microsoft.com/office/drawing/2014/main" id="{7FB24A03-0FC4-7B41-BAC7-70F1F126135B}"/>
                </a:ext>
              </a:extLst>
            </p:cNvPr>
            <p:cNvSpPr txBox="1"/>
            <p:nvPr/>
          </p:nvSpPr>
          <p:spPr>
            <a:xfrm>
              <a:off x="5616344" y="771096"/>
              <a:ext cx="1304045" cy="369332"/>
            </a:xfrm>
            <a:prstGeom prst="rect">
              <a:avLst/>
            </a:prstGeom>
            <a:noFill/>
          </p:spPr>
          <p:txBody>
            <a:bodyPr wrap="square" rtlCol="0">
              <a:spAutoFit/>
            </a:bodyPr>
            <a:lstStyle/>
            <a:p>
              <a:r>
                <a:rPr lang="en-US" dirty="0"/>
                <a:t>8 channels</a:t>
              </a:r>
            </a:p>
          </p:txBody>
        </p:sp>
      </p:grpSp>
    </p:spTree>
    <p:extLst>
      <p:ext uri="{BB962C8B-B14F-4D97-AF65-F5344CB8AC3E}">
        <p14:creationId xmlns:p14="http://schemas.microsoft.com/office/powerpoint/2010/main" val="103912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1.85185E-6 L 0.21315 -0.13148 " pathEditMode="relative" rAng="0" ptsTypes="AA">
                                      <p:cBhvr>
                                        <p:cTn id="6" dur="1000" fill="hold"/>
                                        <p:tgtEl>
                                          <p:spTgt spid="276"/>
                                        </p:tgtEl>
                                        <p:attrNameLst>
                                          <p:attrName>ppt_x</p:attrName>
                                          <p:attrName>ppt_y</p:attrName>
                                        </p:attrNameLst>
                                      </p:cBhvr>
                                      <p:rCtr x="10651" y="-6759"/>
                                    </p:animMotion>
                                  </p:childTnLst>
                                </p:cTn>
                              </p:par>
                              <p:par>
                                <p:cTn id="7" presetID="0" presetClass="path" presetSubtype="0" accel="50000" decel="50000" fill="hold" nodeType="withEffect">
                                  <p:stCondLst>
                                    <p:cond delay="0"/>
                                  </p:stCondLst>
                                  <p:childTnLst>
                                    <p:animMotion origin="layout" path="M -0.00234 3.7037E-7 L 0.21432 0.27801 " pathEditMode="relative" rAng="0" ptsTypes="AA">
                                      <p:cBhvr>
                                        <p:cTn id="8" dur="1000" fill="hold"/>
                                        <p:tgtEl>
                                          <p:spTgt spid="355"/>
                                        </p:tgtEl>
                                        <p:attrNameLst>
                                          <p:attrName>ppt_x</p:attrName>
                                          <p:attrName>ppt_y</p:attrName>
                                        </p:attrNameLst>
                                      </p:cBhvr>
                                      <p:rCtr x="10833" y="13889"/>
                                    </p:animMotion>
                                  </p:childTnLst>
                                </p:cTn>
                              </p:par>
                              <p:par>
                                <p:cTn id="9" presetID="0" presetClass="path" presetSubtype="0" accel="50000" decel="50000" fill="hold" nodeType="withEffect">
                                  <p:stCondLst>
                                    <p:cond delay="0"/>
                                  </p:stCondLst>
                                  <p:childTnLst>
                                    <p:animMotion origin="layout" path="M 3.95833E-6 4.81481E-6 L 0.21771 -0.49328 " pathEditMode="relative" rAng="0" ptsTypes="AA">
                                      <p:cBhvr>
                                        <p:cTn id="10" dur="1000" fill="hold"/>
                                        <p:tgtEl>
                                          <p:spTgt spid="281"/>
                                        </p:tgtEl>
                                        <p:attrNameLst>
                                          <p:attrName>ppt_x</p:attrName>
                                          <p:attrName>ppt_y</p:attrName>
                                        </p:attrNameLst>
                                      </p:cBhvr>
                                      <p:rCtr x="10846" y="-24375"/>
                                    </p:animMotion>
                                  </p:childTnLst>
                                </p:cTn>
                              </p:par>
                              <p:par>
                                <p:cTn id="11" presetID="0" presetClass="path" presetSubtype="0" accel="50000" decel="50000" fill="hold" nodeType="withEffect">
                                  <p:stCondLst>
                                    <p:cond delay="0"/>
                                  </p:stCondLst>
                                  <p:childTnLst>
                                    <p:animMotion origin="layout" path="M -0.00079 4.81481E-6 L 0.21666 -0.0838 " pathEditMode="relative" rAng="0" ptsTypes="AA">
                                      <p:cBhvr>
                                        <p:cTn id="12" dur="1000" fill="hold"/>
                                        <p:tgtEl>
                                          <p:spTgt spid="360"/>
                                        </p:tgtEl>
                                        <p:attrNameLst>
                                          <p:attrName>ppt_x</p:attrName>
                                          <p:attrName>ppt_y</p:attrName>
                                        </p:attrNameLst>
                                      </p:cBhvr>
                                      <p:rCtr x="10872" y="-419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296"/>
                                        </p:tgtEl>
                                        <p:attrNameLst>
                                          <p:attrName>style.visibility</p:attrName>
                                        </p:attrNameLst>
                                      </p:cBhvr>
                                      <p:to>
                                        <p:strVal val="visible"/>
                                      </p:to>
                                    </p:set>
                                    <p:anim calcmode="lin" valueType="num">
                                      <p:cBhvr additive="base">
                                        <p:cTn id="21" dur="500"/>
                                        <p:tgtEl>
                                          <p:spTgt spid="296"/>
                                        </p:tgtEl>
                                        <p:attrNameLst>
                                          <p:attrName>ppt_x</p:attrName>
                                        </p:attrNameLst>
                                      </p:cBhvr>
                                      <p:tavLst>
                                        <p:tav tm="0">
                                          <p:val>
                                            <p:strVal val="#ppt_x-#ppt_w*1.125000"/>
                                          </p:val>
                                        </p:tav>
                                        <p:tav tm="100000">
                                          <p:val>
                                            <p:strVal val="#ppt_x"/>
                                          </p:val>
                                        </p:tav>
                                      </p:tavLst>
                                    </p:anim>
                                    <p:animEffect transition="in" filter="wipe(right)">
                                      <p:cBhvr>
                                        <p:cTn id="22" dur="500"/>
                                        <p:tgtEl>
                                          <p:spTgt spid="296"/>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350"/>
                                        </p:tgtEl>
                                        <p:attrNameLst>
                                          <p:attrName>style.visibility</p:attrName>
                                        </p:attrNameLst>
                                      </p:cBhvr>
                                      <p:to>
                                        <p:strVal val="visible"/>
                                      </p:to>
                                    </p:set>
                                    <p:anim calcmode="lin" valueType="num">
                                      <p:cBhvr additive="base">
                                        <p:cTn id="25" dur="500"/>
                                        <p:tgtEl>
                                          <p:spTgt spid="350"/>
                                        </p:tgtEl>
                                        <p:attrNameLst>
                                          <p:attrName>ppt_x</p:attrName>
                                        </p:attrNameLst>
                                      </p:cBhvr>
                                      <p:tavLst>
                                        <p:tav tm="0">
                                          <p:val>
                                            <p:strVal val="#ppt_x-#ppt_w*1.125000"/>
                                          </p:val>
                                        </p:tav>
                                        <p:tav tm="100000">
                                          <p:val>
                                            <p:strVal val="#ppt_x"/>
                                          </p:val>
                                        </p:tav>
                                      </p:tavLst>
                                    </p:anim>
                                    <p:animEffect transition="in" filter="wipe(right)">
                                      <p:cBhvr>
                                        <p:cTn id="26" dur="500"/>
                                        <p:tgtEl>
                                          <p:spTgt spid="350"/>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 calcmode="lin" valueType="num">
                                      <p:cBhvr additive="base">
                                        <p:cTn id="29" dur="500"/>
                                        <p:tgtEl>
                                          <p:spTgt spid="79"/>
                                        </p:tgtEl>
                                        <p:attrNameLst>
                                          <p:attrName>ppt_x</p:attrName>
                                        </p:attrNameLst>
                                      </p:cBhvr>
                                      <p:tavLst>
                                        <p:tav tm="0">
                                          <p:val>
                                            <p:strVal val="#ppt_x-#ppt_w*1.125000"/>
                                          </p:val>
                                        </p:tav>
                                        <p:tav tm="100000">
                                          <p:val>
                                            <p:strVal val="#ppt_x"/>
                                          </p:val>
                                        </p:tav>
                                      </p:tavLst>
                                    </p:anim>
                                    <p:animEffect transition="in" filter="wipe(right)">
                                      <p:cBhvr>
                                        <p:cTn id="30" dur="500"/>
                                        <p:tgtEl>
                                          <p:spTgt spid="79"/>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p:tgtEl>
                                          <p:spTgt spid="48"/>
                                        </p:tgtEl>
                                        <p:attrNameLst>
                                          <p:attrName>ppt_x</p:attrName>
                                        </p:attrNameLst>
                                      </p:cBhvr>
                                      <p:tavLst>
                                        <p:tav tm="0">
                                          <p:val>
                                            <p:strVal val="#ppt_x-#ppt_w*1.125000"/>
                                          </p:val>
                                        </p:tav>
                                        <p:tav tm="100000">
                                          <p:val>
                                            <p:strVal val="#ppt_x"/>
                                          </p:val>
                                        </p:tav>
                                      </p:tavLst>
                                    </p:anim>
                                    <p:animEffect transition="in" filter="wipe(right)">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9"/>
                                        </p:tgtEl>
                                        <p:attrNameLst>
                                          <p:attrName>style.visibility</p:attrName>
                                        </p:attrNameLst>
                                      </p:cBhvr>
                                      <p:to>
                                        <p:strVal val="visible"/>
                                      </p:to>
                                    </p:set>
                                  </p:childTnLst>
                                </p:cTn>
                              </p:par>
                            </p:childTnLst>
                          </p:cTn>
                        </p:par>
                        <p:par>
                          <p:cTn id="39" fill="hold">
                            <p:stCondLst>
                              <p:cond delay="0"/>
                            </p:stCondLst>
                            <p:childTnLst>
                              <p:par>
                                <p:cTn id="40" presetID="22" presetClass="entr" presetSubtype="8" fill="hold" grpId="0" nodeType="afterEffect">
                                  <p:stCondLst>
                                    <p:cond delay="0"/>
                                  </p:stCondLst>
                                  <p:childTnLst>
                                    <p:set>
                                      <p:cBhvr>
                                        <p:cTn id="41" dur="1" fill="hold">
                                          <p:stCondLst>
                                            <p:cond delay="0"/>
                                          </p:stCondLst>
                                        </p:cTn>
                                        <p:tgtEl>
                                          <p:spTgt spid="373"/>
                                        </p:tgtEl>
                                        <p:attrNameLst>
                                          <p:attrName>style.visibility</p:attrName>
                                        </p:attrNameLst>
                                      </p:cBhvr>
                                      <p:to>
                                        <p:strVal val="visible"/>
                                      </p:to>
                                    </p:set>
                                    <p:animEffect transition="in" filter="wipe(left)">
                                      <p:cBhvr>
                                        <p:cTn id="42" dur="500"/>
                                        <p:tgtEl>
                                          <p:spTgt spid="37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74"/>
                                        </p:tgtEl>
                                        <p:attrNameLst>
                                          <p:attrName>style.visibility</p:attrName>
                                        </p:attrNameLst>
                                      </p:cBhvr>
                                      <p:to>
                                        <p:strVal val="visible"/>
                                      </p:to>
                                    </p:set>
                                    <p:anim calcmode="lin" valueType="num">
                                      <p:cBhvr additive="base">
                                        <p:cTn id="47" dur="500" fill="hold"/>
                                        <p:tgtEl>
                                          <p:spTgt spid="374"/>
                                        </p:tgtEl>
                                        <p:attrNameLst>
                                          <p:attrName>ppt_x</p:attrName>
                                        </p:attrNameLst>
                                      </p:cBhvr>
                                      <p:tavLst>
                                        <p:tav tm="0">
                                          <p:val>
                                            <p:strVal val="#ppt_x"/>
                                          </p:val>
                                        </p:tav>
                                        <p:tav tm="100000">
                                          <p:val>
                                            <p:strVal val="#ppt_x"/>
                                          </p:val>
                                        </p:tav>
                                      </p:tavLst>
                                    </p:anim>
                                    <p:anim calcmode="lin" valueType="num">
                                      <p:cBhvr additive="base">
                                        <p:cTn id="48" dur="500" fill="hold"/>
                                        <p:tgtEl>
                                          <p:spTgt spid="3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79" grpId="0" animBg="1"/>
      <p:bldP spid="296" grpId="0" animBg="1"/>
      <p:bldP spid="298" grpId="0" animBg="1"/>
      <p:bldP spid="309" grpId="0" animBg="1"/>
      <p:bldP spid="350" grpId="0" animBg="1"/>
      <p:bldP spid="373" grpId="0" animBg="1"/>
      <p:bldP spid="37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25</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0366" y="262747"/>
            <a:ext cx="9392355" cy="660530"/>
          </a:xfrm>
        </p:spPr>
        <p:txBody>
          <a:bodyPr/>
          <a:lstStyle/>
          <a:p>
            <a:r>
              <a:rPr lang="en-US" sz="4000" b="1" dirty="0">
                <a:solidFill>
                  <a:schemeClr val="tx1">
                    <a:lumMod val="50000"/>
                  </a:schemeClr>
                </a:solidFill>
                <a:latin typeface="Helvetica" pitchFamily="2" charset="0"/>
              </a:rPr>
              <a:t>Mapping strategy 5</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15522" y="6360645"/>
            <a:ext cx="2743200" cy="365125"/>
          </a:xfrm>
        </p:spPr>
        <p:txBody>
          <a:bodyPr/>
          <a:lstStyle/>
          <a:p>
            <a:pPr algn="ctr"/>
            <a:r>
              <a:rPr lang="en-US" sz="1400" dirty="0"/>
              <a:t>ISPASS 2019, March 26</a:t>
            </a:r>
          </a:p>
        </p:txBody>
      </p:sp>
      <p:grpSp>
        <p:nvGrpSpPr>
          <p:cNvPr id="8" name="Group 7">
            <a:extLst>
              <a:ext uri="{FF2B5EF4-FFF2-40B4-BE49-F238E27FC236}">
                <a16:creationId xmlns:a16="http://schemas.microsoft.com/office/drawing/2014/main" id="{1860434A-3BDD-ED40-B797-2B243A9E45A1}"/>
              </a:ext>
            </a:extLst>
          </p:cNvPr>
          <p:cNvGrpSpPr/>
          <p:nvPr/>
        </p:nvGrpSpPr>
        <p:grpSpPr>
          <a:xfrm>
            <a:off x="7614816" y="3591594"/>
            <a:ext cx="1472381" cy="1371600"/>
            <a:chOff x="7861992" y="6331509"/>
            <a:chExt cx="1472381" cy="1371600"/>
          </a:xfrm>
        </p:grpSpPr>
        <p:grpSp>
          <p:nvGrpSpPr>
            <p:cNvPr id="9" name="Group 8">
              <a:extLst>
                <a:ext uri="{FF2B5EF4-FFF2-40B4-BE49-F238E27FC236}">
                  <a16:creationId xmlns:a16="http://schemas.microsoft.com/office/drawing/2014/main" id="{C61DE81D-74B8-624B-9A31-8CC8DA54F2BC}"/>
                </a:ext>
              </a:extLst>
            </p:cNvPr>
            <p:cNvGrpSpPr/>
            <p:nvPr/>
          </p:nvGrpSpPr>
          <p:grpSpPr>
            <a:xfrm>
              <a:off x="7912563" y="6331509"/>
              <a:ext cx="1371600" cy="1371600"/>
              <a:chOff x="7808614" y="1487556"/>
              <a:chExt cx="1371600" cy="1371600"/>
            </a:xfrm>
          </p:grpSpPr>
          <p:sp>
            <p:nvSpPr>
              <p:cNvPr id="19" name="Rectangle 18">
                <a:extLst>
                  <a:ext uri="{FF2B5EF4-FFF2-40B4-BE49-F238E27FC236}">
                    <a16:creationId xmlns:a16="http://schemas.microsoft.com/office/drawing/2014/main" id="{4BEBB24C-A083-144B-847C-E1D3BB546C68}"/>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0" name="Rectangle 19">
                <a:extLst>
                  <a:ext uri="{FF2B5EF4-FFF2-40B4-BE49-F238E27FC236}">
                    <a16:creationId xmlns:a16="http://schemas.microsoft.com/office/drawing/2014/main" id="{FBF6D3B2-4F9D-8049-9173-B9535396471C}"/>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1" name="Rectangle 20">
                <a:extLst>
                  <a:ext uri="{FF2B5EF4-FFF2-40B4-BE49-F238E27FC236}">
                    <a16:creationId xmlns:a16="http://schemas.microsoft.com/office/drawing/2014/main" id="{2A2C7724-5153-4B4A-92AE-047B3B733881}"/>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 name="Rectangle 21">
                <a:extLst>
                  <a:ext uri="{FF2B5EF4-FFF2-40B4-BE49-F238E27FC236}">
                    <a16:creationId xmlns:a16="http://schemas.microsoft.com/office/drawing/2014/main" id="{FD37BF45-A87F-464E-B620-4EC7E3E8C5CA}"/>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3" name="Rectangle 22">
                <a:extLst>
                  <a:ext uri="{FF2B5EF4-FFF2-40B4-BE49-F238E27FC236}">
                    <a16:creationId xmlns:a16="http://schemas.microsoft.com/office/drawing/2014/main" id="{0F29FB22-4846-B14B-BE50-B915D1EB7EE1}"/>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4" name="Rectangle 23">
                <a:extLst>
                  <a:ext uri="{FF2B5EF4-FFF2-40B4-BE49-F238E27FC236}">
                    <a16:creationId xmlns:a16="http://schemas.microsoft.com/office/drawing/2014/main" id="{187A39D0-FABE-2B4B-A4C3-69467C392F44}"/>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5" name="Rectangle 24">
                <a:extLst>
                  <a:ext uri="{FF2B5EF4-FFF2-40B4-BE49-F238E27FC236}">
                    <a16:creationId xmlns:a16="http://schemas.microsoft.com/office/drawing/2014/main" id="{F008E292-829F-AB47-BB3B-C0C8552C6534}"/>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6" name="Rectangle 25">
                <a:extLst>
                  <a:ext uri="{FF2B5EF4-FFF2-40B4-BE49-F238E27FC236}">
                    <a16:creationId xmlns:a16="http://schemas.microsoft.com/office/drawing/2014/main" id="{89064F37-AC5F-BB46-BBED-7A6E26351853}"/>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7" name="Rectangle 26">
                <a:extLst>
                  <a:ext uri="{FF2B5EF4-FFF2-40B4-BE49-F238E27FC236}">
                    <a16:creationId xmlns:a16="http://schemas.microsoft.com/office/drawing/2014/main" id="{E866E268-0F19-1445-BE38-2B9568D7DCB8}"/>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10" name="TextBox 9">
              <a:extLst>
                <a:ext uri="{FF2B5EF4-FFF2-40B4-BE49-F238E27FC236}">
                  <a16:creationId xmlns:a16="http://schemas.microsoft.com/office/drawing/2014/main" id="{F16F4BE8-EB5B-1441-B16E-5E9DEA9A1EAC}"/>
                </a:ext>
              </a:extLst>
            </p:cNvPr>
            <p:cNvSpPr txBox="1"/>
            <p:nvPr/>
          </p:nvSpPr>
          <p:spPr>
            <a:xfrm>
              <a:off x="8788630" y="7353300"/>
              <a:ext cx="545743" cy="276999"/>
            </a:xfrm>
            <a:prstGeom prst="rect">
              <a:avLst/>
            </a:prstGeom>
            <a:noFill/>
          </p:spPr>
          <p:txBody>
            <a:bodyPr wrap="square" rtlCol="0">
              <a:spAutoFit/>
            </a:bodyPr>
            <a:lstStyle/>
            <a:p>
              <a:pPr algn="ctr"/>
              <a:r>
                <a:rPr lang="en-US" sz="1200" dirty="0"/>
                <a:t>p143</a:t>
              </a:r>
            </a:p>
          </p:txBody>
        </p:sp>
        <p:sp>
          <p:nvSpPr>
            <p:cNvPr id="11" name="TextBox 10">
              <a:extLst>
                <a:ext uri="{FF2B5EF4-FFF2-40B4-BE49-F238E27FC236}">
                  <a16:creationId xmlns:a16="http://schemas.microsoft.com/office/drawing/2014/main" id="{FF326C18-D90D-0042-AA56-05798B0073F1}"/>
                </a:ext>
              </a:extLst>
            </p:cNvPr>
            <p:cNvSpPr txBox="1"/>
            <p:nvPr/>
          </p:nvSpPr>
          <p:spPr>
            <a:xfrm>
              <a:off x="8325311" y="7353299"/>
              <a:ext cx="545743" cy="276999"/>
            </a:xfrm>
            <a:prstGeom prst="rect">
              <a:avLst/>
            </a:prstGeom>
            <a:noFill/>
          </p:spPr>
          <p:txBody>
            <a:bodyPr wrap="square" rtlCol="0">
              <a:spAutoFit/>
            </a:bodyPr>
            <a:lstStyle/>
            <a:p>
              <a:pPr algn="ctr"/>
              <a:r>
                <a:rPr lang="en-US" sz="1200" dirty="0"/>
                <a:t>p142</a:t>
              </a:r>
            </a:p>
          </p:txBody>
        </p:sp>
        <p:sp>
          <p:nvSpPr>
            <p:cNvPr id="12" name="TextBox 11">
              <a:extLst>
                <a:ext uri="{FF2B5EF4-FFF2-40B4-BE49-F238E27FC236}">
                  <a16:creationId xmlns:a16="http://schemas.microsoft.com/office/drawing/2014/main" id="{32454F81-880B-7349-9788-DD7AA5CE59F2}"/>
                </a:ext>
              </a:extLst>
            </p:cNvPr>
            <p:cNvSpPr txBox="1"/>
            <p:nvPr/>
          </p:nvSpPr>
          <p:spPr>
            <a:xfrm>
              <a:off x="7861992" y="7353299"/>
              <a:ext cx="545743" cy="276999"/>
            </a:xfrm>
            <a:prstGeom prst="rect">
              <a:avLst/>
            </a:prstGeom>
            <a:noFill/>
          </p:spPr>
          <p:txBody>
            <a:bodyPr wrap="square" rtlCol="0">
              <a:spAutoFit/>
            </a:bodyPr>
            <a:lstStyle/>
            <a:p>
              <a:pPr algn="ctr"/>
              <a:r>
                <a:rPr lang="en-US" sz="1200" dirty="0"/>
                <a:t>p141</a:t>
              </a:r>
            </a:p>
          </p:txBody>
        </p:sp>
        <p:sp>
          <p:nvSpPr>
            <p:cNvPr id="13" name="TextBox 12">
              <a:extLst>
                <a:ext uri="{FF2B5EF4-FFF2-40B4-BE49-F238E27FC236}">
                  <a16:creationId xmlns:a16="http://schemas.microsoft.com/office/drawing/2014/main" id="{C1CD6C9D-487C-EC40-9E0B-077E83F6A184}"/>
                </a:ext>
              </a:extLst>
            </p:cNvPr>
            <p:cNvSpPr txBox="1"/>
            <p:nvPr/>
          </p:nvSpPr>
          <p:spPr>
            <a:xfrm>
              <a:off x="8788630" y="6887000"/>
              <a:ext cx="545743" cy="276999"/>
            </a:xfrm>
            <a:prstGeom prst="rect">
              <a:avLst/>
            </a:prstGeom>
            <a:noFill/>
          </p:spPr>
          <p:txBody>
            <a:bodyPr wrap="square" rtlCol="0">
              <a:spAutoFit/>
            </a:bodyPr>
            <a:lstStyle/>
            <a:p>
              <a:pPr algn="ctr"/>
              <a:r>
                <a:rPr lang="en-US" sz="1200" dirty="0"/>
                <a:t>p140</a:t>
              </a:r>
            </a:p>
          </p:txBody>
        </p:sp>
        <p:sp>
          <p:nvSpPr>
            <p:cNvPr id="14" name="TextBox 13">
              <a:extLst>
                <a:ext uri="{FF2B5EF4-FFF2-40B4-BE49-F238E27FC236}">
                  <a16:creationId xmlns:a16="http://schemas.microsoft.com/office/drawing/2014/main" id="{7B590A7A-1D55-AC4D-A19F-3CE6DFA5FADC}"/>
                </a:ext>
              </a:extLst>
            </p:cNvPr>
            <p:cNvSpPr txBox="1"/>
            <p:nvPr/>
          </p:nvSpPr>
          <p:spPr>
            <a:xfrm>
              <a:off x="8325311" y="6886999"/>
              <a:ext cx="545743" cy="276999"/>
            </a:xfrm>
            <a:prstGeom prst="rect">
              <a:avLst/>
            </a:prstGeom>
            <a:noFill/>
          </p:spPr>
          <p:txBody>
            <a:bodyPr wrap="square" rtlCol="0">
              <a:spAutoFit/>
            </a:bodyPr>
            <a:lstStyle/>
            <a:p>
              <a:pPr algn="ctr"/>
              <a:r>
                <a:rPr lang="en-US" sz="1200" dirty="0"/>
                <a:t>p139</a:t>
              </a:r>
            </a:p>
          </p:txBody>
        </p:sp>
        <p:sp>
          <p:nvSpPr>
            <p:cNvPr id="15" name="TextBox 14">
              <a:extLst>
                <a:ext uri="{FF2B5EF4-FFF2-40B4-BE49-F238E27FC236}">
                  <a16:creationId xmlns:a16="http://schemas.microsoft.com/office/drawing/2014/main" id="{B5D82FB2-D449-D646-B8A8-064362B4CD58}"/>
                </a:ext>
              </a:extLst>
            </p:cNvPr>
            <p:cNvSpPr txBox="1"/>
            <p:nvPr/>
          </p:nvSpPr>
          <p:spPr>
            <a:xfrm>
              <a:off x="7861992" y="6886999"/>
              <a:ext cx="545743" cy="276999"/>
            </a:xfrm>
            <a:prstGeom prst="rect">
              <a:avLst/>
            </a:prstGeom>
            <a:noFill/>
          </p:spPr>
          <p:txBody>
            <a:bodyPr wrap="square" rtlCol="0">
              <a:spAutoFit/>
            </a:bodyPr>
            <a:lstStyle/>
            <a:p>
              <a:pPr algn="ctr"/>
              <a:r>
                <a:rPr lang="en-US" sz="1200" dirty="0"/>
                <a:t>p138</a:t>
              </a:r>
            </a:p>
          </p:txBody>
        </p:sp>
        <p:sp>
          <p:nvSpPr>
            <p:cNvPr id="16" name="TextBox 15">
              <a:extLst>
                <a:ext uri="{FF2B5EF4-FFF2-40B4-BE49-F238E27FC236}">
                  <a16:creationId xmlns:a16="http://schemas.microsoft.com/office/drawing/2014/main" id="{675CB89F-2CF5-8346-AE89-AEAFBD4DA88E}"/>
                </a:ext>
              </a:extLst>
            </p:cNvPr>
            <p:cNvSpPr txBox="1"/>
            <p:nvPr/>
          </p:nvSpPr>
          <p:spPr>
            <a:xfrm>
              <a:off x="7861992" y="6427648"/>
              <a:ext cx="545743" cy="276999"/>
            </a:xfrm>
            <a:prstGeom prst="rect">
              <a:avLst/>
            </a:prstGeom>
            <a:noFill/>
          </p:spPr>
          <p:txBody>
            <a:bodyPr wrap="square" rtlCol="0">
              <a:spAutoFit/>
            </a:bodyPr>
            <a:lstStyle/>
            <a:p>
              <a:pPr algn="ctr"/>
              <a:r>
                <a:rPr lang="en-US" sz="1200" dirty="0"/>
                <a:t>p135</a:t>
              </a:r>
            </a:p>
          </p:txBody>
        </p:sp>
        <p:sp>
          <p:nvSpPr>
            <p:cNvPr id="17" name="TextBox 16">
              <a:extLst>
                <a:ext uri="{FF2B5EF4-FFF2-40B4-BE49-F238E27FC236}">
                  <a16:creationId xmlns:a16="http://schemas.microsoft.com/office/drawing/2014/main" id="{75D91D34-9A90-BD4E-83D1-7A3C76616D3B}"/>
                </a:ext>
              </a:extLst>
            </p:cNvPr>
            <p:cNvSpPr txBox="1"/>
            <p:nvPr/>
          </p:nvSpPr>
          <p:spPr>
            <a:xfrm>
              <a:off x="8325311" y="6427648"/>
              <a:ext cx="545743" cy="276999"/>
            </a:xfrm>
            <a:prstGeom prst="rect">
              <a:avLst/>
            </a:prstGeom>
            <a:noFill/>
          </p:spPr>
          <p:txBody>
            <a:bodyPr wrap="square" rtlCol="0">
              <a:spAutoFit/>
            </a:bodyPr>
            <a:lstStyle/>
            <a:p>
              <a:pPr algn="ctr"/>
              <a:r>
                <a:rPr lang="en-US" sz="1200" dirty="0"/>
                <a:t>p136</a:t>
              </a:r>
            </a:p>
          </p:txBody>
        </p:sp>
        <p:sp>
          <p:nvSpPr>
            <p:cNvPr id="18" name="TextBox 17">
              <a:extLst>
                <a:ext uri="{FF2B5EF4-FFF2-40B4-BE49-F238E27FC236}">
                  <a16:creationId xmlns:a16="http://schemas.microsoft.com/office/drawing/2014/main" id="{54A621FB-02F8-514A-A7D3-47296D5A45A7}"/>
                </a:ext>
              </a:extLst>
            </p:cNvPr>
            <p:cNvSpPr txBox="1"/>
            <p:nvPr/>
          </p:nvSpPr>
          <p:spPr>
            <a:xfrm>
              <a:off x="8776109" y="6427648"/>
              <a:ext cx="545743" cy="276999"/>
            </a:xfrm>
            <a:prstGeom prst="rect">
              <a:avLst/>
            </a:prstGeom>
            <a:noFill/>
          </p:spPr>
          <p:txBody>
            <a:bodyPr wrap="square" rtlCol="0">
              <a:spAutoFit/>
            </a:bodyPr>
            <a:lstStyle/>
            <a:p>
              <a:pPr algn="ctr"/>
              <a:r>
                <a:rPr lang="en-US" sz="1200" dirty="0"/>
                <a:t>p137</a:t>
              </a:r>
            </a:p>
          </p:txBody>
        </p:sp>
      </p:grpSp>
      <p:grpSp>
        <p:nvGrpSpPr>
          <p:cNvPr id="28" name="Group 27">
            <a:extLst>
              <a:ext uri="{FF2B5EF4-FFF2-40B4-BE49-F238E27FC236}">
                <a16:creationId xmlns:a16="http://schemas.microsoft.com/office/drawing/2014/main" id="{64B8973A-2C1C-D646-AB65-2DA8ECEF1727}"/>
              </a:ext>
            </a:extLst>
          </p:cNvPr>
          <p:cNvGrpSpPr/>
          <p:nvPr/>
        </p:nvGrpSpPr>
        <p:grpSpPr>
          <a:xfrm>
            <a:off x="6900656" y="4275616"/>
            <a:ext cx="1371600" cy="1371600"/>
            <a:chOff x="7808614" y="1487556"/>
            <a:chExt cx="1371600" cy="1371600"/>
          </a:xfrm>
        </p:grpSpPr>
        <p:sp>
          <p:nvSpPr>
            <p:cNvPr id="29" name="Rectangle 28">
              <a:extLst>
                <a:ext uri="{FF2B5EF4-FFF2-40B4-BE49-F238E27FC236}">
                  <a16:creationId xmlns:a16="http://schemas.microsoft.com/office/drawing/2014/main" id="{08CC73A9-B7C1-C540-BCE4-AC83D50F6BFE}"/>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p90</a:t>
              </a:r>
            </a:p>
          </p:txBody>
        </p:sp>
        <p:sp>
          <p:nvSpPr>
            <p:cNvPr id="30" name="Rectangle 29">
              <a:extLst>
                <a:ext uri="{FF2B5EF4-FFF2-40B4-BE49-F238E27FC236}">
                  <a16:creationId xmlns:a16="http://schemas.microsoft.com/office/drawing/2014/main" id="{DF4411E1-BDC3-824B-85F3-DB127E657322}"/>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p91</a:t>
              </a:r>
            </a:p>
          </p:txBody>
        </p:sp>
        <p:sp>
          <p:nvSpPr>
            <p:cNvPr id="31" name="Rectangle 30">
              <a:extLst>
                <a:ext uri="{FF2B5EF4-FFF2-40B4-BE49-F238E27FC236}">
                  <a16:creationId xmlns:a16="http://schemas.microsoft.com/office/drawing/2014/main" id="{2B461537-1FCF-1B4E-9453-840AF45F67C6}"/>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p92</a:t>
              </a:r>
              <a:endParaRPr lang="en-US" sz="1200" dirty="0">
                <a:solidFill>
                  <a:schemeClr val="tx1"/>
                </a:solidFill>
              </a:endParaRPr>
            </a:p>
          </p:txBody>
        </p:sp>
        <p:sp>
          <p:nvSpPr>
            <p:cNvPr id="32" name="Rectangle 31">
              <a:extLst>
                <a:ext uri="{FF2B5EF4-FFF2-40B4-BE49-F238E27FC236}">
                  <a16:creationId xmlns:a16="http://schemas.microsoft.com/office/drawing/2014/main" id="{03E9CC49-113A-BF43-B898-E880E3834680}"/>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p57</a:t>
              </a:r>
            </a:p>
          </p:txBody>
        </p:sp>
        <p:sp>
          <p:nvSpPr>
            <p:cNvPr id="33" name="Rectangle 32">
              <a:extLst>
                <a:ext uri="{FF2B5EF4-FFF2-40B4-BE49-F238E27FC236}">
                  <a16:creationId xmlns:a16="http://schemas.microsoft.com/office/drawing/2014/main" id="{51E3189F-FAB9-334A-95DB-D72E057B73E9}"/>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p58</a:t>
              </a:r>
            </a:p>
          </p:txBody>
        </p:sp>
        <p:sp>
          <p:nvSpPr>
            <p:cNvPr id="34" name="Rectangle 33">
              <a:extLst>
                <a:ext uri="{FF2B5EF4-FFF2-40B4-BE49-F238E27FC236}">
                  <a16:creationId xmlns:a16="http://schemas.microsoft.com/office/drawing/2014/main" id="{833F5FD3-8168-ED44-B702-838D7358A46A}"/>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p95</a:t>
              </a:r>
            </a:p>
          </p:txBody>
        </p:sp>
        <p:sp>
          <p:nvSpPr>
            <p:cNvPr id="35" name="Rectangle 34">
              <a:extLst>
                <a:ext uri="{FF2B5EF4-FFF2-40B4-BE49-F238E27FC236}">
                  <a16:creationId xmlns:a16="http://schemas.microsoft.com/office/drawing/2014/main" id="{39503C23-8091-3A4D-8F20-16A2A31B81A8}"/>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p60</a:t>
              </a:r>
            </a:p>
          </p:txBody>
        </p:sp>
        <p:sp>
          <p:nvSpPr>
            <p:cNvPr id="36" name="Rectangle 35">
              <a:extLst>
                <a:ext uri="{FF2B5EF4-FFF2-40B4-BE49-F238E27FC236}">
                  <a16:creationId xmlns:a16="http://schemas.microsoft.com/office/drawing/2014/main" id="{105A3F5A-9DDC-9545-B178-B8AC3A7C53D8}"/>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p61</a:t>
              </a:r>
            </a:p>
          </p:txBody>
        </p:sp>
        <p:sp>
          <p:nvSpPr>
            <p:cNvPr id="37" name="Rectangle 36">
              <a:extLst>
                <a:ext uri="{FF2B5EF4-FFF2-40B4-BE49-F238E27FC236}">
                  <a16:creationId xmlns:a16="http://schemas.microsoft.com/office/drawing/2014/main" id="{FA45B4E4-3D42-624A-B5C1-8071819EA46C}"/>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p98</a:t>
              </a:r>
            </a:p>
          </p:txBody>
        </p:sp>
      </p:grpSp>
      <p:grpSp>
        <p:nvGrpSpPr>
          <p:cNvPr id="38" name="Group 37">
            <a:extLst>
              <a:ext uri="{FF2B5EF4-FFF2-40B4-BE49-F238E27FC236}">
                <a16:creationId xmlns:a16="http://schemas.microsoft.com/office/drawing/2014/main" id="{1C37C49E-8872-4D45-8896-E8C1511EB01E}"/>
              </a:ext>
            </a:extLst>
          </p:cNvPr>
          <p:cNvGrpSpPr/>
          <p:nvPr/>
        </p:nvGrpSpPr>
        <p:grpSpPr>
          <a:xfrm>
            <a:off x="6619524" y="4538767"/>
            <a:ext cx="1371600" cy="1371600"/>
            <a:chOff x="7808614" y="1487556"/>
            <a:chExt cx="1371600" cy="1371600"/>
          </a:xfrm>
        </p:grpSpPr>
        <p:sp>
          <p:nvSpPr>
            <p:cNvPr id="39" name="Rectangle 38">
              <a:extLst>
                <a:ext uri="{FF2B5EF4-FFF2-40B4-BE49-F238E27FC236}">
                  <a16:creationId xmlns:a16="http://schemas.microsoft.com/office/drawing/2014/main" id="{2B8CD6E9-6C0D-8D40-87A3-1F250A008EA6}"/>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p81</a:t>
              </a:r>
            </a:p>
          </p:txBody>
        </p:sp>
        <p:sp>
          <p:nvSpPr>
            <p:cNvPr id="40" name="Rectangle 39">
              <a:extLst>
                <a:ext uri="{FF2B5EF4-FFF2-40B4-BE49-F238E27FC236}">
                  <a16:creationId xmlns:a16="http://schemas.microsoft.com/office/drawing/2014/main" id="{6B5AB70F-0726-CF40-BBEB-7B8B4954F435}"/>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p82</a:t>
              </a:r>
            </a:p>
          </p:txBody>
        </p:sp>
        <p:sp>
          <p:nvSpPr>
            <p:cNvPr id="41" name="Rectangle 40">
              <a:extLst>
                <a:ext uri="{FF2B5EF4-FFF2-40B4-BE49-F238E27FC236}">
                  <a16:creationId xmlns:a16="http://schemas.microsoft.com/office/drawing/2014/main" id="{794F30EE-9377-6947-B888-8E76A11EC95F}"/>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p83</a:t>
              </a:r>
              <a:endParaRPr lang="en-US" sz="1200" dirty="0">
                <a:solidFill>
                  <a:schemeClr val="tx1"/>
                </a:solidFill>
              </a:endParaRPr>
            </a:p>
          </p:txBody>
        </p:sp>
        <p:sp>
          <p:nvSpPr>
            <p:cNvPr id="42" name="Rectangle 41">
              <a:extLst>
                <a:ext uri="{FF2B5EF4-FFF2-40B4-BE49-F238E27FC236}">
                  <a16:creationId xmlns:a16="http://schemas.microsoft.com/office/drawing/2014/main" id="{ECFD42CB-BB8F-6944-9642-1B4E3984ABCB}"/>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p48</a:t>
              </a:r>
            </a:p>
          </p:txBody>
        </p:sp>
        <p:sp>
          <p:nvSpPr>
            <p:cNvPr id="43" name="Rectangle 42">
              <a:extLst>
                <a:ext uri="{FF2B5EF4-FFF2-40B4-BE49-F238E27FC236}">
                  <a16:creationId xmlns:a16="http://schemas.microsoft.com/office/drawing/2014/main" id="{B2C13026-31A6-0E4C-BB22-71871F28BF9A}"/>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p49</a:t>
              </a:r>
            </a:p>
          </p:txBody>
        </p:sp>
        <p:sp>
          <p:nvSpPr>
            <p:cNvPr id="44" name="Rectangle 43">
              <a:extLst>
                <a:ext uri="{FF2B5EF4-FFF2-40B4-BE49-F238E27FC236}">
                  <a16:creationId xmlns:a16="http://schemas.microsoft.com/office/drawing/2014/main" id="{AD500DE1-505E-AA40-BDEF-509263CB9F4F}"/>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p86</a:t>
              </a:r>
            </a:p>
          </p:txBody>
        </p:sp>
        <p:sp>
          <p:nvSpPr>
            <p:cNvPr id="45" name="Rectangle 44">
              <a:extLst>
                <a:ext uri="{FF2B5EF4-FFF2-40B4-BE49-F238E27FC236}">
                  <a16:creationId xmlns:a16="http://schemas.microsoft.com/office/drawing/2014/main" id="{9C91A7D6-876D-644A-905E-55D92779863E}"/>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p51</a:t>
              </a:r>
            </a:p>
          </p:txBody>
        </p:sp>
        <p:sp>
          <p:nvSpPr>
            <p:cNvPr id="46" name="Rectangle 45">
              <a:extLst>
                <a:ext uri="{FF2B5EF4-FFF2-40B4-BE49-F238E27FC236}">
                  <a16:creationId xmlns:a16="http://schemas.microsoft.com/office/drawing/2014/main" id="{B21731B1-0FD0-7F4D-A063-A9724A0C9CEA}"/>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p52</a:t>
              </a:r>
            </a:p>
          </p:txBody>
        </p:sp>
        <p:sp>
          <p:nvSpPr>
            <p:cNvPr id="47" name="Rectangle 46">
              <a:extLst>
                <a:ext uri="{FF2B5EF4-FFF2-40B4-BE49-F238E27FC236}">
                  <a16:creationId xmlns:a16="http://schemas.microsoft.com/office/drawing/2014/main" id="{8A0BAB7F-9A09-874C-83B3-13906392AD75}"/>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p89</a:t>
              </a:r>
            </a:p>
          </p:txBody>
        </p:sp>
      </p:grpSp>
      <p:grpSp>
        <p:nvGrpSpPr>
          <p:cNvPr id="48" name="Group 47">
            <a:extLst>
              <a:ext uri="{FF2B5EF4-FFF2-40B4-BE49-F238E27FC236}">
                <a16:creationId xmlns:a16="http://schemas.microsoft.com/office/drawing/2014/main" id="{B2CAC582-ED49-FE40-A6AE-570BDB978C60}"/>
              </a:ext>
            </a:extLst>
          </p:cNvPr>
          <p:cNvGrpSpPr/>
          <p:nvPr/>
        </p:nvGrpSpPr>
        <p:grpSpPr>
          <a:xfrm>
            <a:off x="7634097" y="637962"/>
            <a:ext cx="1371600" cy="1371600"/>
            <a:chOff x="7808614" y="1487556"/>
            <a:chExt cx="1371600" cy="1371600"/>
          </a:xfrm>
        </p:grpSpPr>
        <p:sp>
          <p:nvSpPr>
            <p:cNvPr id="49" name="Rectangle 48">
              <a:extLst>
                <a:ext uri="{FF2B5EF4-FFF2-40B4-BE49-F238E27FC236}">
                  <a16:creationId xmlns:a16="http://schemas.microsoft.com/office/drawing/2014/main" id="{B15156E3-AB78-5049-8D93-5DFC3FBB6154}"/>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p63</a:t>
              </a:r>
            </a:p>
          </p:txBody>
        </p:sp>
        <p:sp>
          <p:nvSpPr>
            <p:cNvPr id="50" name="Rectangle 49">
              <a:extLst>
                <a:ext uri="{FF2B5EF4-FFF2-40B4-BE49-F238E27FC236}">
                  <a16:creationId xmlns:a16="http://schemas.microsoft.com/office/drawing/2014/main" id="{CAA80392-A1E2-0B42-92D2-1454E0BF97EF}"/>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p64</a:t>
              </a:r>
            </a:p>
          </p:txBody>
        </p:sp>
        <p:sp>
          <p:nvSpPr>
            <p:cNvPr id="51" name="Rectangle 50">
              <a:extLst>
                <a:ext uri="{FF2B5EF4-FFF2-40B4-BE49-F238E27FC236}">
                  <a16:creationId xmlns:a16="http://schemas.microsoft.com/office/drawing/2014/main" id="{7C0CA7E9-06B0-5A46-AE94-76FA1E386311}"/>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p65</a:t>
              </a:r>
              <a:endParaRPr lang="en-US" sz="1200" dirty="0">
                <a:solidFill>
                  <a:schemeClr val="tx1"/>
                </a:solidFill>
              </a:endParaRPr>
            </a:p>
          </p:txBody>
        </p:sp>
        <p:sp>
          <p:nvSpPr>
            <p:cNvPr id="52" name="Rectangle 51">
              <a:extLst>
                <a:ext uri="{FF2B5EF4-FFF2-40B4-BE49-F238E27FC236}">
                  <a16:creationId xmlns:a16="http://schemas.microsoft.com/office/drawing/2014/main" id="{85B2E29D-88C8-9149-88BC-1B39A27552B0}"/>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p30</a:t>
              </a:r>
            </a:p>
          </p:txBody>
        </p:sp>
        <p:sp>
          <p:nvSpPr>
            <p:cNvPr id="53" name="Rectangle 52">
              <a:extLst>
                <a:ext uri="{FF2B5EF4-FFF2-40B4-BE49-F238E27FC236}">
                  <a16:creationId xmlns:a16="http://schemas.microsoft.com/office/drawing/2014/main" id="{851E6187-A090-8D46-81F5-2D7C92AD51CA}"/>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p67</a:t>
              </a:r>
            </a:p>
          </p:txBody>
        </p:sp>
        <p:sp>
          <p:nvSpPr>
            <p:cNvPr id="54" name="Rectangle 53">
              <a:extLst>
                <a:ext uri="{FF2B5EF4-FFF2-40B4-BE49-F238E27FC236}">
                  <a16:creationId xmlns:a16="http://schemas.microsoft.com/office/drawing/2014/main" id="{1E1589B3-D4CC-BD44-A95B-EA075B268AA5}"/>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p68</a:t>
              </a:r>
            </a:p>
          </p:txBody>
        </p:sp>
        <p:sp>
          <p:nvSpPr>
            <p:cNvPr id="55" name="Rectangle 54">
              <a:extLst>
                <a:ext uri="{FF2B5EF4-FFF2-40B4-BE49-F238E27FC236}">
                  <a16:creationId xmlns:a16="http://schemas.microsoft.com/office/drawing/2014/main" id="{3287CC14-8974-274C-9130-C19C2B90A272}"/>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p33</a:t>
              </a:r>
            </a:p>
          </p:txBody>
        </p:sp>
        <p:sp>
          <p:nvSpPr>
            <p:cNvPr id="56" name="Rectangle 55">
              <a:extLst>
                <a:ext uri="{FF2B5EF4-FFF2-40B4-BE49-F238E27FC236}">
                  <a16:creationId xmlns:a16="http://schemas.microsoft.com/office/drawing/2014/main" id="{A3198E2A-E3CF-4E4A-BE02-C0B5EDB78BDE}"/>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p70</a:t>
              </a:r>
            </a:p>
          </p:txBody>
        </p:sp>
        <p:sp>
          <p:nvSpPr>
            <p:cNvPr id="57" name="Rectangle 56">
              <a:extLst>
                <a:ext uri="{FF2B5EF4-FFF2-40B4-BE49-F238E27FC236}">
                  <a16:creationId xmlns:a16="http://schemas.microsoft.com/office/drawing/2014/main" id="{C0C96CA1-7713-7A45-AA8C-F6CAE5079E5E}"/>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p71</a:t>
              </a:r>
            </a:p>
          </p:txBody>
        </p:sp>
      </p:grpSp>
      <p:grpSp>
        <p:nvGrpSpPr>
          <p:cNvPr id="58" name="Group 57">
            <a:extLst>
              <a:ext uri="{FF2B5EF4-FFF2-40B4-BE49-F238E27FC236}">
                <a16:creationId xmlns:a16="http://schemas.microsoft.com/office/drawing/2014/main" id="{92A9F0D9-BF6B-0D41-A9F7-32495BBDFF4A}"/>
              </a:ext>
            </a:extLst>
          </p:cNvPr>
          <p:cNvGrpSpPr/>
          <p:nvPr/>
        </p:nvGrpSpPr>
        <p:grpSpPr>
          <a:xfrm>
            <a:off x="6897692" y="1337406"/>
            <a:ext cx="1371600" cy="1371600"/>
            <a:chOff x="7808614" y="1487556"/>
            <a:chExt cx="1371600" cy="1371600"/>
          </a:xfrm>
        </p:grpSpPr>
        <p:sp>
          <p:nvSpPr>
            <p:cNvPr id="59" name="Rectangle 58">
              <a:extLst>
                <a:ext uri="{FF2B5EF4-FFF2-40B4-BE49-F238E27FC236}">
                  <a16:creationId xmlns:a16="http://schemas.microsoft.com/office/drawing/2014/main" id="{FEDF6727-CFD2-2D45-9513-3CB40FDD52DB}"/>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p18</a:t>
              </a:r>
            </a:p>
          </p:txBody>
        </p:sp>
        <p:sp>
          <p:nvSpPr>
            <p:cNvPr id="60" name="Rectangle 59">
              <a:extLst>
                <a:ext uri="{FF2B5EF4-FFF2-40B4-BE49-F238E27FC236}">
                  <a16:creationId xmlns:a16="http://schemas.microsoft.com/office/drawing/2014/main" id="{746F1957-451B-C84F-9903-06359B06B0EB}"/>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p19</a:t>
              </a:r>
            </a:p>
          </p:txBody>
        </p:sp>
        <p:sp>
          <p:nvSpPr>
            <p:cNvPr id="61" name="Rectangle 60">
              <a:extLst>
                <a:ext uri="{FF2B5EF4-FFF2-40B4-BE49-F238E27FC236}">
                  <a16:creationId xmlns:a16="http://schemas.microsoft.com/office/drawing/2014/main" id="{51908266-1083-5A41-8E3C-2F3C908C3B6D}"/>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p20</a:t>
              </a:r>
              <a:endParaRPr lang="en-US" sz="1200" dirty="0">
                <a:solidFill>
                  <a:schemeClr val="tx1"/>
                </a:solidFill>
              </a:endParaRPr>
            </a:p>
          </p:txBody>
        </p:sp>
        <p:sp>
          <p:nvSpPr>
            <p:cNvPr id="62" name="Rectangle 61">
              <a:extLst>
                <a:ext uri="{FF2B5EF4-FFF2-40B4-BE49-F238E27FC236}">
                  <a16:creationId xmlns:a16="http://schemas.microsoft.com/office/drawing/2014/main" id="{4F622204-5F2B-3A41-9908-EBAFEF9CC41E}"/>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p21</a:t>
              </a:r>
            </a:p>
          </p:txBody>
        </p:sp>
        <p:sp>
          <p:nvSpPr>
            <p:cNvPr id="63" name="Rectangle 62">
              <a:extLst>
                <a:ext uri="{FF2B5EF4-FFF2-40B4-BE49-F238E27FC236}">
                  <a16:creationId xmlns:a16="http://schemas.microsoft.com/office/drawing/2014/main" id="{F43035DB-FD28-A249-924D-3B58A428C750}"/>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p22</a:t>
              </a:r>
            </a:p>
          </p:txBody>
        </p:sp>
        <p:sp>
          <p:nvSpPr>
            <p:cNvPr id="64" name="Rectangle 63">
              <a:extLst>
                <a:ext uri="{FF2B5EF4-FFF2-40B4-BE49-F238E27FC236}">
                  <a16:creationId xmlns:a16="http://schemas.microsoft.com/office/drawing/2014/main" id="{4675C17D-DA00-994F-8CC1-756712A88DBC}"/>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p23</a:t>
              </a:r>
            </a:p>
          </p:txBody>
        </p:sp>
        <p:sp>
          <p:nvSpPr>
            <p:cNvPr id="65" name="Rectangle 64">
              <a:extLst>
                <a:ext uri="{FF2B5EF4-FFF2-40B4-BE49-F238E27FC236}">
                  <a16:creationId xmlns:a16="http://schemas.microsoft.com/office/drawing/2014/main" id="{7C8DC453-5882-424A-ABBF-A8F4DE29D527}"/>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p24</a:t>
              </a:r>
            </a:p>
          </p:txBody>
        </p:sp>
        <p:sp>
          <p:nvSpPr>
            <p:cNvPr id="66" name="Rectangle 65">
              <a:extLst>
                <a:ext uri="{FF2B5EF4-FFF2-40B4-BE49-F238E27FC236}">
                  <a16:creationId xmlns:a16="http://schemas.microsoft.com/office/drawing/2014/main" id="{2112A643-CED0-C746-AAA8-D218E6DDB46A}"/>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p25</a:t>
              </a:r>
            </a:p>
          </p:txBody>
        </p:sp>
        <p:sp>
          <p:nvSpPr>
            <p:cNvPr id="67" name="Rectangle 66">
              <a:extLst>
                <a:ext uri="{FF2B5EF4-FFF2-40B4-BE49-F238E27FC236}">
                  <a16:creationId xmlns:a16="http://schemas.microsoft.com/office/drawing/2014/main" id="{71AD6B33-22D4-AD45-AD3C-BA4D52DA7407}"/>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p26</a:t>
              </a:r>
            </a:p>
          </p:txBody>
        </p:sp>
      </p:grpSp>
      <p:grpSp>
        <p:nvGrpSpPr>
          <p:cNvPr id="68" name="Group 67">
            <a:extLst>
              <a:ext uri="{FF2B5EF4-FFF2-40B4-BE49-F238E27FC236}">
                <a16:creationId xmlns:a16="http://schemas.microsoft.com/office/drawing/2014/main" id="{E22FED5A-08B1-A54E-9C4B-9E4F4142FD94}"/>
              </a:ext>
            </a:extLst>
          </p:cNvPr>
          <p:cNvGrpSpPr/>
          <p:nvPr/>
        </p:nvGrpSpPr>
        <p:grpSpPr>
          <a:xfrm>
            <a:off x="6608934" y="1590328"/>
            <a:ext cx="1371600" cy="1371600"/>
            <a:chOff x="7808614" y="1487556"/>
            <a:chExt cx="1371600" cy="1371600"/>
          </a:xfrm>
        </p:grpSpPr>
        <p:sp>
          <p:nvSpPr>
            <p:cNvPr id="69" name="Rectangle 68">
              <a:extLst>
                <a:ext uri="{FF2B5EF4-FFF2-40B4-BE49-F238E27FC236}">
                  <a16:creationId xmlns:a16="http://schemas.microsoft.com/office/drawing/2014/main" id="{65EA93CE-7E10-5F4E-9575-53E4470AF250}"/>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p9</a:t>
              </a:r>
            </a:p>
          </p:txBody>
        </p:sp>
        <p:sp>
          <p:nvSpPr>
            <p:cNvPr id="70" name="Rectangle 69">
              <a:extLst>
                <a:ext uri="{FF2B5EF4-FFF2-40B4-BE49-F238E27FC236}">
                  <a16:creationId xmlns:a16="http://schemas.microsoft.com/office/drawing/2014/main" id="{5561E2F0-EB4D-1342-B7A0-717D453CF59F}"/>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p10</a:t>
              </a:r>
            </a:p>
          </p:txBody>
        </p:sp>
        <p:sp>
          <p:nvSpPr>
            <p:cNvPr id="71" name="Rectangle 70">
              <a:extLst>
                <a:ext uri="{FF2B5EF4-FFF2-40B4-BE49-F238E27FC236}">
                  <a16:creationId xmlns:a16="http://schemas.microsoft.com/office/drawing/2014/main" id="{5927268A-3DDF-D74A-8EE0-DFA0B973F532}"/>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p11</a:t>
              </a:r>
              <a:endParaRPr lang="en-US" sz="1200" dirty="0">
                <a:solidFill>
                  <a:schemeClr val="tx1"/>
                </a:solidFill>
              </a:endParaRPr>
            </a:p>
          </p:txBody>
        </p:sp>
        <p:sp>
          <p:nvSpPr>
            <p:cNvPr id="72" name="Rectangle 71">
              <a:extLst>
                <a:ext uri="{FF2B5EF4-FFF2-40B4-BE49-F238E27FC236}">
                  <a16:creationId xmlns:a16="http://schemas.microsoft.com/office/drawing/2014/main" id="{5EAE36F9-DFBA-E341-B44E-B72B611C46C9}"/>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p12</a:t>
              </a:r>
            </a:p>
          </p:txBody>
        </p:sp>
        <p:sp>
          <p:nvSpPr>
            <p:cNvPr id="73" name="Rectangle 72">
              <a:extLst>
                <a:ext uri="{FF2B5EF4-FFF2-40B4-BE49-F238E27FC236}">
                  <a16:creationId xmlns:a16="http://schemas.microsoft.com/office/drawing/2014/main" id="{45049282-4108-6A4B-89E3-B64EB07EE8DA}"/>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p13</a:t>
              </a:r>
            </a:p>
          </p:txBody>
        </p:sp>
        <p:sp>
          <p:nvSpPr>
            <p:cNvPr id="74" name="Rectangle 73">
              <a:extLst>
                <a:ext uri="{FF2B5EF4-FFF2-40B4-BE49-F238E27FC236}">
                  <a16:creationId xmlns:a16="http://schemas.microsoft.com/office/drawing/2014/main" id="{D7214BDC-6A78-3D43-AEF7-F92D72452B1E}"/>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p14</a:t>
              </a:r>
            </a:p>
          </p:txBody>
        </p:sp>
        <p:sp>
          <p:nvSpPr>
            <p:cNvPr id="75" name="Rectangle 74">
              <a:extLst>
                <a:ext uri="{FF2B5EF4-FFF2-40B4-BE49-F238E27FC236}">
                  <a16:creationId xmlns:a16="http://schemas.microsoft.com/office/drawing/2014/main" id="{1EFD90B3-A437-F044-BEF1-43878D85F158}"/>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p15</a:t>
              </a:r>
            </a:p>
          </p:txBody>
        </p:sp>
        <p:sp>
          <p:nvSpPr>
            <p:cNvPr id="76" name="Rectangle 75">
              <a:extLst>
                <a:ext uri="{FF2B5EF4-FFF2-40B4-BE49-F238E27FC236}">
                  <a16:creationId xmlns:a16="http://schemas.microsoft.com/office/drawing/2014/main" id="{64C15550-086B-424E-A5D5-F2682E7EBFCE}"/>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p16</a:t>
              </a:r>
            </a:p>
          </p:txBody>
        </p:sp>
        <p:sp>
          <p:nvSpPr>
            <p:cNvPr id="77" name="Rectangle 76">
              <a:extLst>
                <a:ext uri="{FF2B5EF4-FFF2-40B4-BE49-F238E27FC236}">
                  <a16:creationId xmlns:a16="http://schemas.microsoft.com/office/drawing/2014/main" id="{BAF64814-D367-2944-98B9-EEB0DA694622}"/>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p17</a:t>
              </a:r>
            </a:p>
          </p:txBody>
        </p:sp>
      </p:grpSp>
      <p:grpSp>
        <p:nvGrpSpPr>
          <p:cNvPr id="78" name="Group 77">
            <a:extLst>
              <a:ext uri="{FF2B5EF4-FFF2-40B4-BE49-F238E27FC236}">
                <a16:creationId xmlns:a16="http://schemas.microsoft.com/office/drawing/2014/main" id="{A3C01F36-4B33-644F-9DE8-92A522601BDA}"/>
              </a:ext>
            </a:extLst>
          </p:cNvPr>
          <p:cNvGrpSpPr/>
          <p:nvPr/>
        </p:nvGrpSpPr>
        <p:grpSpPr>
          <a:xfrm>
            <a:off x="3765987" y="3704732"/>
            <a:ext cx="1874335" cy="1828800"/>
            <a:chOff x="9047337" y="3908810"/>
            <a:chExt cx="1874335" cy="1828800"/>
          </a:xfrm>
        </p:grpSpPr>
        <p:grpSp>
          <p:nvGrpSpPr>
            <p:cNvPr id="79" name="Group 78">
              <a:extLst>
                <a:ext uri="{FF2B5EF4-FFF2-40B4-BE49-F238E27FC236}">
                  <a16:creationId xmlns:a16="http://schemas.microsoft.com/office/drawing/2014/main" id="{CF3AF1E8-B7BD-E04B-9BC9-3DFD4EFDB032}"/>
                </a:ext>
              </a:extLst>
            </p:cNvPr>
            <p:cNvGrpSpPr/>
            <p:nvPr/>
          </p:nvGrpSpPr>
          <p:grpSpPr>
            <a:xfrm>
              <a:off x="9048737" y="3908810"/>
              <a:ext cx="1872935" cy="1828800"/>
              <a:chOff x="8821556" y="4229667"/>
              <a:chExt cx="1872935" cy="1828800"/>
            </a:xfrm>
          </p:grpSpPr>
          <p:sp>
            <p:nvSpPr>
              <p:cNvPr id="84" name="Rectangle 83">
                <a:extLst>
                  <a:ext uri="{FF2B5EF4-FFF2-40B4-BE49-F238E27FC236}">
                    <a16:creationId xmlns:a16="http://schemas.microsoft.com/office/drawing/2014/main" id="{C3A4D1CF-6FFB-F042-80A5-A36020100412}"/>
                  </a:ext>
                </a:extLst>
              </p:cNvPr>
              <p:cNvSpPr/>
              <p:nvPr/>
            </p:nvSpPr>
            <p:spPr>
              <a:xfrm>
                <a:off x="88406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85" name="Rectangle 84">
                <a:extLst>
                  <a:ext uri="{FF2B5EF4-FFF2-40B4-BE49-F238E27FC236}">
                    <a16:creationId xmlns:a16="http://schemas.microsoft.com/office/drawing/2014/main" id="{65497E67-B1FD-D54C-B514-3709C25C8E8A}"/>
                  </a:ext>
                </a:extLst>
              </p:cNvPr>
              <p:cNvSpPr/>
              <p:nvPr/>
            </p:nvSpPr>
            <p:spPr>
              <a:xfrm>
                <a:off x="92978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86" name="Rectangle 85">
                <a:extLst>
                  <a:ext uri="{FF2B5EF4-FFF2-40B4-BE49-F238E27FC236}">
                    <a16:creationId xmlns:a16="http://schemas.microsoft.com/office/drawing/2014/main" id="{BE03E32F-764A-484D-83A1-8944611DCA9E}"/>
                  </a:ext>
                </a:extLst>
              </p:cNvPr>
              <p:cNvSpPr/>
              <p:nvPr/>
            </p:nvSpPr>
            <p:spPr>
              <a:xfrm>
                <a:off x="97550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87" name="Rectangle 86">
                <a:extLst>
                  <a:ext uri="{FF2B5EF4-FFF2-40B4-BE49-F238E27FC236}">
                    <a16:creationId xmlns:a16="http://schemas.microsoft.com/office/drawing/2014/main" id="{D11A76FC-4F9E-8E49-99A2-BC6050C91B02}"/>
                  </a:ext>
                </a:extLst>
              </p:cNvPr>
              <p:cNvSpPr/>
              <p:nvPr/>
            </p:nvSpPr>
            <p:spPr>
              <a:xfrm>
                <a:off x="102122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88" name="Rectangle 87">
                <a:extLst>
                  <a:ext uri="{FF2B5EF4-FFF2-40B4-BE49-F238E27FC236}">
                    <a16:creationId xmlns:a16="http://schemas.microsoft.com/office/drawing/2014/main" id="{AB2162F5-38A5-B044-8109-C1E4C5ECCCCC}"/>
                  </a:ext>
                </a:extLst>
              </p:cNvPr>
              <p:cNvSpPr/>
              <p:nvPr/>
            </p:nvSpPr>
            <p:spPr>
              <a:xfrm>
                <a:off x="88406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89" name="Rectangle 88">
                <a:extLst>
                  <a:ext uri="{FF2B5EF4-FFF2-40B4-BE49-F238E27FC236}">
                    <a16:creationId xmlns:a16="http://schemas.microsoft.com/office/drawing/2014/main" id="{18DB7C23-C6F6-1441-A8B6-4D2186A7CC45}"/>
                  </a:ext>
                </a:extLst>
              </p:cNvPr>
              <p:cNvSpPr/>
              <p:nvPr/>
            </p:nvSpPr>
            <p:spPr>
              <a:xfrm>
                <a:off x="92978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0" name="Rectangle 89">
                <a:extLst>
                  <a:ext uri="{FF2B5EF4-FFF2-40B4-BE49-F238E27FC236}">
                    <a16:creationId xmlns:a16="http://schemas.microsoft.com/office/drawing/2014/main" id="{D3E026E6-2A17-BC43-A9C0-39752D315CB6}"/>
                  </a:ext>
                </a:extLst>
              </p:cNvPr>
              <p:cNvSpPr/>
              <p:nvPr/>
            </p:nvSpPr>
            <p:spPr>
              <a:xfrm>
                <a:off x="97550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1" name="Rectangle 90">
                <a:extLst>
                  <a:ext uri="{FF2B5EF4-FFF2-40B4-BE49-F238E27FC236}">
                    <a16:creationId xmlns:a16="http://schemas.microsoft.com/office/drawing/2014/main" id="{2162715D-4E2A-A24F-B7F3-DCE4A83F61C4}"/>
                  </a:ext>
                </a:extLst>
              </p:cNvPr>
              <p:cNvSpPr/>
              <p:nvPr/>
            </p:nvSpPr>
            <p:spPr>
              <a:xfrm>
                <a:off x="102122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2" name="Rectangle 91">
                <a:extLst>
                  <a:ext uri="{FF2B5EF4-FFF2-40B4-BE49-F238E27FC236}">
                    <a16:creationId xmlns:a16="http://schemas.microsoft.com/office/drawing/2014/main" id="{F7C17264-C125-6E44-BEFA-FDA68ADACC91}"/>
                  </a:ext>
                </a:extLst>
              </p:cNvPr>
              <p:cNvSpPr/>
              <p:nvPr/>
            </p:nvSpPr>
            <p:spPr>
              <a:xfrm>
                <a:off x="88406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3" name="Rectangle 92">
                <a:extLst>
                  <a:ext uri="{FF2B5EF4-FFF2-40B4-BE49-F238E27FC236}">
                    <a16:creationId xmlns:a16="http://schemas.microsoft.com/office/drawing/2014/main" id="{DFA0D68B-E304-EE47-813F-B295797346AD}"/>
                  </a:ext>
                </a:extLst>
              </p:cNvPr>
              <p:cNvSpPr/>
              <p:nvPr/>
            </p:nvSpPr>
            <p:spPr>
              <a:xfrm>
                <a:off x="92978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4" name="Rectangle 93">
                <a:extLst>
                  <a:ext uri="{FF2B5EF4-FFF2-40B4-BE49-F238E27FC236}">
                    <a16:creationId xmlns:a16="http://schemas.microsoft.com/office/drawing/2014/main" id="{041489E6-E81D-4C41-98D9-951EA1123E9A}"/>
                  </a:ext>
                </a:extLst>
              </p:cNvPr>
              <p:cNvSpPr/>
              <p:nvPr/>
            </p:nvSpPr>
            <p:spPr>
              <a:xfrm>
                <a:off x="97550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5" name="Rectangle 94">
                <a:extLst>
                  <a:ext uri="{FF2B5EF4-FFF2-40B4-BE49-F238E27FC236}">
                    <a16:creationId xmlns:a16="http://schemas.microsoft.com/office/drawing/2014/main" id="{FB22EECF-0EBA-FF47-8752-DF44BEF505B9}"/>
                  </a:ext>
                </a:extLst>
              </p:cNvPr>
              <p:cNvSpPr/>
              <p:nvPr/>
            </p:nvSpPr>
            <p:spPr>
              <a:xfrm>
                <a:off x="102122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6" name="Rectangle 95">
                <a:extLst>
                  <a:ext uri="{FF2B5EF4-FFF2-40B4-BE49-F238E27FC236}">
                    <a16:creationId xmlns:a16="http://schemas.microsoft.com/office/drawing/2014/main" id="{8F733EB4-7F89-7447-99A7-329DA12BD211}"/>
                  </a:ext>
                </a:extLst>
              </p:cNvPr>
              <p:cNvSpPr/>
              <p:nvPr/>
            </p:nvSpPr>
            <p:spPr>
              <a:xfrm>
                <a:off x="88406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7" name="Rectangle 96">
                <a:extLst>
                  <a:ext uri="{FF2B5EF4-FFF2-40B4-BE49-F238E27FC236}">
                    <a16:creationId xmlns:a16="http://schemas.microsoft.com/office/drawing/2014/main" id="{15FFFFDC-105D-064A-B427-407110763608}"/>
                  </a:ext>
                </a:extLst>
              </p:cNvPr>
              <p:cNvSpPr/>
              <p:nvPr/>
            </p:nvSpPr>
            <p:spPr>
              <a:xfrm>
                <a:off x="92978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8" name="Rectangle 97">
                <a:extLst>
                  <a:ext uri="{FF2B5EF4-FFF2-40B4-BE49-F238E27FC236}">
                    <a16:creationId xmlns:a16="http://schemas.microsoft.com/office/drawing/2014/main" id="{19DB30D8-ACA9-634C-8772-26695A5D91E6}"/>
                  </a:ext>
                </a:extLst>
              </p:cNvPr>
              <p:cNvSpPr/>
              <p:nvPr/>
            </p:nvSpPr>
            <p:spPr>
              <a:xfrm>
                <a:off x="97550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9" name="Rectangle 98">
                <a:extLst>
                  <a:ext uri="{FF2B5EF4-FFF2-40B4-BE49-F238E27FC236}">
                    <a16:creationId xmlns:a16="http://schemas.microsoft.com/office/drawing/2014/main" id="{3A807F94-DF8D-E347-A864-84D369EBE623}"/>
                  </a:ext>
                </a:extLst>
              </p:cNvPr>
              <p:cNvSpPr/>
              <p:nvPr/>
            </p:nvSpPr>
            <p:spPr>
              <a:xfrm>
                <a:off x="102122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00" name="TextBox 99">
                <a:extLst>
                  <a:ext uri="{FF2B5EF4-FFF2-40B4-BE49-F238E27FC236}">
                    <a16:creationId xmlns:a16="http://schemas.microsoft.com/office/drawing/2014/main" id="{ECF8B9AE-120B-6C40-AEB0-54F4285A447D}"/>
                  </a:ext>
                </a:extLst>
              </p:cNvPr>
              <p:cNvSpPr txBox="1"/>
              <p:nvPr/>
            </p:nvSpPr>
            <p:spPr>
              <a:xfrm>
                <a:off x="8823873" y="4776967"/>
                <a:ext cx="490654" cy="276999"/>
              </a:xfrm>
              <a:prstGeom prst="rect">
                <a:avLst/>
              </a:prstGeom>
              <a:noFill/>
            </p:spPr>
            <p:txBody>
              <a:bodyPr wrap="square" rtlCol="0">
                <a:spAutoFit/>
              </a:bodyPr>
              <a:lstStyle/>
              <a:p>
                <a:r>
                  <a:rPr lang="en-US" sz="1200" dirty="0"/>
                  <a:t>x116</a:t>
                </a:r>
              </a:p>
            </p:txBody>
          </p:sp>
          <p:sp>
            <p:nvSpPr>
              <p:cNvPr id="101" name="TextBox 100">
                <a:extLst>
                  <a:ext uri="{FF2B5EF4-FFF2-40B4-BE49-F238E27FC236}">
                    <a16:creationId xmlns:a16="http://schemas.microsoft.com/office/drawing/2014/main" id="{0FB72500-6463-9744-97EE-B04146F6C0BD}"/>
                  </a:ext>
                </a:extLst>
              </p:cNvPr>
              <p:cNvSpPr txBox="1"/>
              <p:nvPr/>
            </p:nvSpPr>
            <p:spPr>
              <a:xfrm>
                <a:off x="9281073" y="4773619"/>
                <a:ext cx="490654" cy="276999"/>
              </a:xfrm>
              <a:prstGeom prst="rect">
                <a:avLst/>
              </a:prstGeom>
              <a:noFill/>
            </p:spPr>
            <p:txBody>
              <a:bodyPr wrap="square" rtlCol="0">
                <a:spAutoFit/>
              </a:bodyPr>
              <a:lstStyle/>
              <a:p>
                <a:r>
                  <a:rPr lang="en-US" sz="1200" dirty="0"/>
                  <a:t>x117</a:t>
                </a:r>
              </a:p>
            </p:txBody>
          </p:sp>
          <p:sp>
            <p:nvSpPr>
              <p:cNvPr id="102" name="TextBox 101">
                <a:extLst>
                  <a:ext uri="{FF2B5EF4-FFF2-40B4-BE49-F238E27FC236}">
                    <a16:creationId xmlns:a16="http://schemas.microsoft.com/office/drawing/2014/main" id="{F90E66CD-A9D9-644D-BEBD-DA4C0F5250F4}"/>
                  </a:ext>
                </a:extLst>
              </p:cNvPr>
              <p:cNvSpPr txBox="1"/>
              <p:nvPr/>
            </p:nvSpPr>
            <p:spPr>
              <a:xfrm>
                <a:off x="9738273" y="4777664"/>
                <a:ext cx="490654" cy="276999"/>
              </a:xfrm>
              <a:prstGeom prst="rect">
                <a:avLst/>
              </a:prstGeom>
              <a:noFill/>
            </p:spPr>
            <p:txBody>
              <a:bodyPr wrap="square" rtlCol="0">
                <a:spAutoFit/>
              </a:bodyPr>
              <a:lstStyle/>
              <a:p>
                <a:r>
                  <a:rPr lang="en-US" sz="1200" dirty="0"/>
                  <a:t>x118</a:t>
                </a:r>
              </a:p>
            </p:txBody>
          </p:sp>
          <p:sp>
            <p:nvSpPr>
              <p:cNvPr id="103" name="TextBox 102">
                <a:extLst>
                  <a:ext uri="{FF2B5EF4-FFF2-40B4-BE49-F238E27FC236}">
                    <a16:creationId xmlns:a16="http://schemas.microsoft.com/office/drawing/2014/main" id="{A170A336-4701-ED4D-8F19-3722D9140E88}"/>
                  </a:ext>
                </a:extLst>
              </p:cNvPr>
              <p:cNvSpPr txBox="1"/>
              <p:nvPr/>
            </p:nvSpPr>
            <p:spPr>
              <a:xfrm>
                <a:off x="10203837" y="4773271"/>
                <a:ext cx="490654" cy="276999"/>
              </a:xfrm>
              <a:prstGeom prst="rect">
                <a:avLst/>
              </a:prstGeom>
              <a:noFill/>
            </p:spPr>
            <p:txBody>
              <a:bodyPr wrap="square" rtlCol="0">
                <a:spAutoFit/>
              </a:bodyPr>
              <a:lstStyle/>
              <a:p>
                <a:r>
                  <a:rPr lang="en-US" sz="1200" dirty="0"/>
                  <a:t>x119</a:t>
                </a:r>
              </a:p>
            </p:txBody>
          </p:sp>
          <p:sp>
            <p:nvSpPr>
              <p:cNvPr id="104" name="TextBox 103">
                <a:extLst>
                  <a:ext uri="{FF2B5EF4-FFF2-40B4-BE49-F238E27FC236}">
                    <a16:creationId xmlns:a16="http://schemas.microsoft.com/office/drawing/2014/main" id="{BBCEEE34-3C73-D748-8CD2-DE589D720CA7}"/>
                  </a:ext>
                </a:extLst>
              </p:cNvPr>
              <p:cNvSpPr txBox="1"/>
              <p:nvPr/>
            </p:nvSpPr>
            <p:spPr>
              <a:xfrm>
                <a:off x="8823873" y="5234167"/>
                <a:ext cx="490654" cy="276999"/>
              </a:xfrm>
              <a:prstGeom prst="rect">
                <a:avLst/>
              </a:prstGeom>
              <a:noFill/>
            </p:spPr>
            <p:txBody>
              <a:bodyPr wrap="square" rtlCol="0">
                <a:spAutoFit/>
              </a:bodyPr>
              <a:lstStyle/>
              <a:p>
                <a:r>
                  <a:rPr lang="en-US" sz="1200" dirty="0"/>
                  <a:t>x120</a:t>
                </a:r>
              </a:p>
            </p:txBody>
          </p:sp>
          <p:sp>
            <p:nvSpPr>
              <p:cNvPr id="105" name="TextBox 104">
                <a:extLst>
                  <a:ext uri="{FF2B5EF4-FFF2-40B4-BE49-F238E27FC236}">
                    <a16:creationId xmlns:a16="http://schemas.microsoft.com/office/drawing/2014/main" id="{9EF6F4A7-250E-3D4B-9FEF-50260DC107DD}"/>
                  </a:ext>
                </a:extLst>
              </p:cNvPr>
              <p:cNvSpPr txBox="1"/>
              <p:nvPr/>
            </p:nvSpPr>
            <p:spPr>
              <a:xfrm>
                <a:off x="9289907" y="5237516"/>
                <a:ext cx="490654" cy="276999"/>
              </a:xfrm>
              <a:prstGeom prst="rect">
                <a:avLst/>
              </a:prstGeom>
              <a:noFill/>
            </p:spPr>
            <p:txBody>
              <a:bodyPr wrap="square" rtlCol="0">
                <a:spAutoFit/>
              </a:bodyPr>
              <a:lstStyle/>
              <a:p>
                <a:r>
                  <a:rPr lang="en-US" sz="1200" dirty="0"/>
                  <a:t>x121</a:t>
                </a:r>
              </a:p>
            </p:txBody>
          </p:sp>
          <p:sp>
            <p:nvSpPr>
              <p:cNvPr id="106" name="TextBox 105">
                <a:extLst>
                  <a:ext uri="{FF2B5EF4-FFF2-40B4-BE49-F238E27FC236}">
                    <a16:creationId xmlns:a16="http://schemas.microsoft.com/office/drawing/2014/main" id="{387495CF-8432-8249-81F6-204116226A1D}"/>
                  </a:ext>
                </a:extLst>
              </p:cNvPr>
              <p:cNvSpPr txBox="1"/>
              <p:nvPr/>
            </p:nvSpPr>
            <p:spPr>
              <a:xfrm>
                <a:off x="9739214" y="5234166"/>
                <a:ext cx="490654" cy="276999"/>
              </a:xfrm>
              <a:prstGeom prst="rect">
                <a:avLst/>
              </a:prstGeom>
              <a:noFill/>
            </p:spPr>
            <p:txBody>
              <a:bodyPr wrap="square" rtlCol="0">
                <a:spAutoFit/>
              </a:bodyPr>
              <a:lstStyle/>
              <a:p>
                <a:r>
                  <a:rPr lang="en-US" sz="1200" dirty="0"/>
                  <a:t>x122</a:t>
                </a:r>
              </a:p>
            </p:txBody>
          </p:sp>
          <p:sp>
            <p:nvSpPr>
              <p:cNvPr id="107" name="TextBox 106">
                <a:extLst>
                  <a:ext uri="{FF2B5EF4-FFF2-40B4-BE49-F238E27FC236}">
                    <a16:creationId xmlns:a16="http://schemas.microsoft.com/office/drawing/2014/main" id="{DFE175BA-5865-FC42-8772-6983F72D7A3D}"/>
                  </a:ext>
                </a:extLst>
              </p:cNvPr>
              <p:cNvSpPr txBox="1"/>
              <p:nvPr/>
            </p:nvSpPr>
            <p:spPr>
              <a:xfrm>
                <a:off x="10195935" y="5233875"/>
                <a:ext cx="490654" cy="276999"/>
              </a:xfrm>
              <a:prstGeom prst="rect">
                <a:avLst/>
              </a:prstGeom>
              <a:noFill/>
            </p:spPr>
            <p:txBody>
              <a:bodyPr wrap="square" rtlCol="0">
                <a:spAutoFit/>
              </a:bodyPr>
              <a:lstStyle/>
              <a:p>
                <a:r>
                  <a:rPr lang="en-US" sz="1200" dirty="0"/>
                  <a:t>x123</a:t>
                </a:r>
              </a:p>
            </p:txBody>
          </p:sp>
          <p:sp>
            <p:nvSpPr>
              <p:cNvPr id="108" name="TextBox 107">
                <a:extLst>
                  <a:ext uri="{FF2B5EF4-FFF2-40B4-BE49-F238E27FC236}">
                    <a16:creationId xmlns:a16="http://schemas.microsoft.com/office/drawing/2014/main" id="{14DFBE01-2758-6347-9CF7-364B49655D44}"/>
                  </a:ext>
                </a:extLst>
              </p:cNvPr>
              <p:cNvSpPr txBox="1"/>
              <p:nvPr/>
            </p:nvSpPr>
            <p:spPr>
              <a:xfrm>
                <a:off x="8821556" y="5688019"/>
                <a:ext cx="490654" cy="276999"/>
              </a:xfrm>
              <a:prstGeom prst="rect">
                <a:avLst/>
              </a:prstGeom>
              <a:noFill/>
            </p:spPr>
            <p:txBody>
              <a:bodyPr wrap="square" rtlCol="0">
                <a:spAutoFit/>
              </a:bodyPr>
              <a:lstStyle/>
              <a:p>
                <a:r>
                  <a:rPr lang="en-US" sz="1200" dirty="0"/>
                  <a:t>x124</a:t>
                </a:r>
              </a:p>
            </p:txBody>
          </p:sp>
          <p:sp>
            <p:nvSpPr>
              <p:cNvPr id="109" name="TextBox 108">
                <a:extLst>
                  <a:ext uri="{FF2B5EF4-FFF2-40B4-BE49-F238E27FC236}">
                    <a16:creationId xmlns:a16="http://schemas.microsoft.com/office/drawing/2014/main" id="{8B4BF266-BD56-1644-9E1F-0DE38490823B}"/>
                  </a:ext>
                </a:extLst>
              </p:cNvPr>
              <p:cNvSpPr txBox="1"/>
              <p:nvPr/>
            </p:nvSpPr>
            <p:spPr>
              <a:xfrm>
                <a:off x="9288278" y="5688019"/>
                <a:ext cx="490654" cy="276999"/>
              </a:xfrm>
              <a:prstGeom prst="rect">
                <a:avLst/>
              </a:prstGeom>
              <a:noFill/>
            </p:spPr>
            <p:txBody>
              <a:bodyPr wrap="square" rtlCol="0">
                <a:spAutoFit/>
              </a:bodyPr>
              <a:lstStyle/>
              <a:p>
                <a:r>
                  <a:rPr lang="en-US" sz="1200" dirty="0"/>
                  <a:t>x125</a:t>
                </a:r>
              </a:p>
            </p:txBody>
          </p:sp>
          <p:sp>
            <p:nvSpPr>
              <p:cNvPr id="110" name="TextBox 109">
                <a:extLst>
                  <a:ext uri="{FF2B5EF4-FFF2-40B4-BE49-F238E27FC236}">
                    <a16:creationId xmlns:a16="http://schemas.microsoft.com/office/drawing/2014/main" id="{2D66E9E5-0007-464D-8B20-E3A78654735A}"/>
                  </a:ext>
                </a:extLst>
              </p:cNvPr>
              <p:cNvSpPr txBox="1"/>
              <p:nvPr/>
            </p:nvSpPr>
            <p:spPr>
              <a:xfrm>
                <a:off x="9731068" y="5685087"/>
                <a:ext cx="490654" cy="276999"/>
              </a:xfrm>
              <a:prstGeom prst="rect">
                <a:avLst/>
              </a:prstGeom>
              <a:noFill/>
            </p:spPr>
            <p:txBody>
              <a:bodyPr wrap="square" rtlCol="0">
                <a:spAutoFit/>
              </a:bodyPr>
              <a:lstStyle/>
              <a:p>
                <a:r>
                  <a:rPr lang="en-US" sz="1200" dirty="0"/>
                  <a:t>x126</a:t>
                </a:r>
              </a:p>
            </p:txBody>
          </p:sp>
          <p:sp>
            <p:nvSpPr>
              <p:cNvPr id="111" name="TextBox 110">
                <a:extLst>
                  <a:ext uri="{FF2B5EF4-FFF2-40B4-BE49-F238E27FC236}">
                    <a16:creationId xmlns:a16="http://schemas.microsoft.com/office/drawing/2014/main" id="{B6481945-1A72-FA4B-97E4-672225AB4C48}"/>
                  </a:ext>
                </a:extLst>
              </p:cNvPr>
              <p:cNvSpPr txBox="1"/>
              <p:nvPr/>
            </p:nvSpPr>
            <p:spPr>
              <a:xfrm>
                <a:off x="10188268" y="5685087"/>
                <a:ext cx="490654" cy="276999"/>
              </a:xfrm>
              <a:prstGeom prst="rect">
                <a:avLst/>
              </a:prstGeom>
              <a:noFill/>
            </p:spPr>
            <p:txBody>
              <a:bodyPr wrap="square" rtlCol="0">
                <a:spAutoFit/>
              </a:bodyPr>
              <a:lstStyle/>
              <a:p>
                <a:r>
                  <a:rPr lang="en-US" sz="1200" dirty="0"/>
                  <a:t>x127</a:t>
                </a:r>
              </a:p>
            </p:txBody>
          </p:sp>
        </p:grpSp>
        <p:sp>
          <p:nvSpPr>
            <p:cNvPr id="80" name="TextBox 79">
              <a:extLst>
                <a:ext uri="{FF2B5EF4-FFF2-40B4-BE49-F238E27FC236}">
                  <a16:creationId xmlns:a16="http://schemas.microsoft.com/office/drawing/2014/main" id="{AE5839B1-4BDA-2748-B923-65461AEA853D}"/>
                </a:ext>
              </a:extLst>
            </p:cNvPr>
            <p:cNvSpPr txBox="1"/>
            <p:nvPr/>
          </p:nvSpPr>
          <p:spPr>
            <a:xfrm>
              <a:off x="9047337" y="4006345"/>
              <a:ext cx="490654" cy="276999"/>
            </a:xfrm>
            <a:prstGeom prst="rect">
              <a:avLst/>
            </a:prstGeom>
            <a:noFill/>
          </p:spPr>
          <p:txBody>
            <a:bodyPr wrap="square" rtlCol="0">
              <a:spAutoFit/>
            </a:bodyPr>
            <a:lstStyle/>
            <a:p>
              <a:r>
                <a:rPr lang="en-US" sz="1200" dirty="0"/>
                <a:t>x112</a:t>
              </a:r>
            </a:p>
          </p:txBody>
        </p:sp>
        <p:sp>
          <p:nvSpPr>
            <p:cNvPr id="81" name="TextBox 80">
              <a:extLst>
                <a:ext uri="{FF2B5EF4-FFF2-40B4-BE49-F238E27FC236}">
                  <a16:creationId xmlns:a16="http://schemas.microsoft.com/office/drawing/2014/main" id="{2A136908-F5CD-AF4F-8632-14A9993965FA}"/>
                </a:ext>
              </a:extLst>
            </p:cNvPr>
            <p:cNvSpPr txBox="1"/>
            <p:nvPr/>
          </p:nvSpPr>
          <p:spPr>
            <a:xfrm>
              <a:off x="9515689" y="4006344"/>
              <a:ext cx="490654" cy="276999"/>
            </a:xfrm>
            <a:prstGeom prst="rect">
              <a:avLst/>
            </a:prstGeom>
            <a:noFill/>
          </p:spPr>
          <p:txBody>
            <a:bodyPr wrap="square" rtlCol="0">
              <a:spAutoFit/>
            </a:bodyPr>
            <a:lstStyle/>
            <a:p>
              <a:r>
                <a:rPr lang="en-US" sz="1200" dirty="0"/>
                <a:t>x113</a:t>
              </a:r>
            </a:p>
          </p:txBody>
        </p:sp>
        <p:sp>
          <p:nvSpPr>
            <p:cNvPr id="82" name="TextBox 81">
              <a:extLst>
                <a:ext uri="{FF2B5EF4-FFF2-40B4-BE49-F238E27FC236}">
                  <a16:creationId xmlns:a16="http://schemas.microsoft.com/office/drawing/2014/main" id="{8D8F63FF-8C74-594C-911C-DE78D31ABB56}"/>
                </a:ext>
              </a:extLst>
            </p:cNvPr>
            <p:cNvSpPr txBox="1"/>
            <p:nvPr/>
          </p:nvSpPr>
          <p:spPr>
            <a:xfrm>
              <a:off x="9972890" y="4006344"/>
              <a:ext cx="490654" cy="276999"/>
            </a:xfrm>
            <a:prstGeom prst="rect">
              <a:avLst/>
            </a:prstGeom>
            <a:noFill/>
          </p:spPr>
          <p:txBody>
            <a:bodyPr wrap="square" rtlCol="0">
              <a:spAutoFit/>
            </a:bodyPr>
            <a:lstStyle/>
            <a:p>
              <a:r>
                <a:rPr lang="en-US" sz="1200" dirty="0"/>
                <a:t>x114</a:t>
              </a:r>
            </a:p>
          </p:txBody>
        </p:sp>
        <p:sp>
          <p:nvSpPr>
            <p:cNvPr id="83" name="TextBox 82">
              <a:extLst>
                <a:ext uri="{FF2B5EF4-FFF2-40B4-BE49-F238E27FC236}">
                  <a16:creationId xmlns:a16="http://schemas.microsoft.com/office/drawing/2014/main" id="{D4EE2CE0-E98D-B44D-BE03-3647A52BF445}"/>
                </a:ext>
              </a:extLst>
            </p:cNvPr>
            <p:cNvSpPr txBox="1"/>
            <p:nvPr/>
          </p:nvSpPr>
          <p:spPr>
            <a:xfrm>
              <a:off x="10430091" y="4006343"/>
              <a:ext cx="490654" cy="276999"/>
            </a:xfrm>
            <a:prstGeom prst="rect">
              <a:avLst/>
            </a:prstGeom>
            <a:noFill/>
          </p:spPr>
          <p:txBody>
            <a:bodyPr wrap="square" rtlCol="0">
              <a:spAutoFit/>
            </a:bodyPr>
            <a:lstStyle/>
            <a:p>
              <a:r>
                <a:rPr lang="en-US" sz="1200" dirty="0"/>
                <a:t>x115</a:t>
              </a:r>
            </a:p>
          </p:txBody>
        </p:sp>
      </p:grpSp>
      <p:grpSp>
        <p:nvGrpSpPr>
          <p:cNvPr id="112" name="Group 111">
            <a:extLst>
              <a:ext uri="{FF2B5EF4-FFF2-40B4-BE49-F238E27FC236}">
                <a16:creationId xmlns:a16="http://schemas.microsoft.com/office/drawing/2014/main" id="{03E8A17F-2997-7149-B63E-A565FC5D0345}"/>
              </a:ext>
            </a:extLst>
          </p:cNvPr>
          <p:cNvGrpSpPr/>
          <p:nvPr/>
        </p:nvGrpSpPr>
        <p:grpSpPr>
          <a:xfrm>
            <a:off x="3458869" y="3964927"/>
            <a:ext cx="1872935" cy="1828800"/>
            <a:chOff x="8821556" y="4229667"/>
            <a:chExt cx="1872935" cy="1828800"/>
          </a:xfrm>
        </p:grpSpPr>
        <p:sp>
          <p:nvSpPr>
            <p:cNvPr id="113" name="Rectangle 112">
              <a:extLst>
                <a:ext uri="{FF2B5EF4-FFF2-40B4-BE49-F238E27FC236}">
                  <a16:creationId xmlns:a16="http://schemas.microsoft.com/office/drawing/2014/main" id="{79E7113C-D0B3-0943-B289-6B983FD20296}"/>
                </a:ext>
              </a:extLst>
            </p:cNvPr>
            <p:cNvSpPr/>
            <p:nvPr/>
          </p:nvSpPr>
          <p:spPr>
            <a:xfrm>
              <a:off x="88406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x96</a:t>
              </a:r>
            </a:p>
          </p:txBody>
        </p:sp>
        <p:sp>
          <p:nvSpPr>
            <p:cNvPr id="114" name="Rectangle 113">
              <a:extLst>
                <a:ext uri="{FF2B5EF4-FFF2-40B4-BE49-F238E27FC236}">
                  <a16:creationId xmlns:a16="http://schemas.microsoft.com/office/drawing/2014/main" id="{0C66D7CC-447E-6E48-96F5-7A17277F4C5E}"/>
                </a:ext>
              </a:extLst>
            </p:cNvPr>
            <p:cNvSpPr/>
            <p:nvPr/>
          </p:nvSpPr>
          <p:spPr>
            <a:xfrm>
              <a:off x="92978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x97</a:t>
              </a:r>
            </a:p>
          </p:txBody>
        </p:sp>
        <p:sp>
          <p:nvSpPr>
            <p:cNvPr id="115" name="Rectangle 114">
              <a:extLst>
                <a:ext uri="{FF2B5EF4-FFF2-40B4-BE49-F238E27FC236}">
                  <a16:creationId xmlns:a16="http://schemas.microsoft.com/office/drawing/2014/main" id="{2622391A-81B2-CC4E-93FF-19DB2E697CD7}"/>
                </a:ext>
              </a:extLst>
            </p:cNvPr>
            <p:cNvSpPr/>
            <p:nvPr/>
          </p:nvSpPr>
          <p:spPr>
            <a:xfrm>
              <a:off x="97550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x98</a:t>
              </a:r>
            </a:p>
          </p:txBody>
        </p:sp>
        <p:sp>
          <p:nvSpPr>
            <p:cNvPr id="116" name="Rectangle 115">
              <a:extLst>
                <a:ext uri="{FF2B5EF4-FFF2-40B4-BE49-F238E27FC236}">
                  <a16:creationId xmlns:a16="http://schemas.microsoft.com/office/drawing/2014/main" id="{B20F7F30-886F-C047-BFF4-F5DD5E49B503}"/>
                </a:ext>
              </a:extLst>
            </p:cNvPr>
            <p:cNvSpPr/>
            <p:nvPr/>
          </p:nvSpPr>
          <p:spPr>
            <a:xfrm>
              <a:off x="10212200" y="42296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x99</a:t>
              </a:r>
            </a:p>
          </p:txBody>
        </p:sp>
        <p:sp>
          <p:nvSpPr>
            <p:cNvPr id="117" name="Rectangle 116">
              <a:extLst>
                <a:ext uri="{FF2B5EF4-FFF2-40B4-BE49-F238E27FC236}">
                  <a16:creationId xmlns:a16="http://schemas.microsoft.com/office/drawing/2014/main" id="{28B169E4-6730-374F-8007-ABD2CDFC4313}"/>
                </a:ext>
              </a:extLst>
            </p:cNvPr>
            <p:cNvSpPr/>
            <p:nvPr/>
          </p:nvSpPr>
          <p:spPr>
            <a:xfrm>
              <a:off x="88406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18" name="Rectangle 117">
              <a:extLst>
                <a:ext uri="{FF2B5EF4-FFF2-40B4-BE49-F238E27FC236}">
                  <a16:creationId xmlns:a16="http://schemas.microsoft.com/office/drawing/2014/main" id="{28997CFC-D6A3-484C-814E-2195031F8C7A}"/>
                </a:ext>
              </a:extLst>
            </p:cNvPr>
            <p:cNvSpPr/>
            <p:nvPr/>
          </p:nvSpPr>
          <p:spPr>
            <a:xfrm>
              <a:off x="92978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19" name="Rectangle 118">
              <a:extLst>
                <a:ext uri="{FF2B5EF4-FFF2-40B4-BE49-F238E27FC236}">
                  <a16:creationId xmlns:a16="http://schemas.microsoft.com/office/drawing/2014/main" id="{F91B021A-2EE3-6543-BCBF-8FFA9D87532D}"/>
                </a:ext>
              </a:extLst>
            </p:cNvPr>
            <p:cNvSpPr/>
            <p:nvPr/>
          </p:nvSpPr>
          <p:spPr>
            <a:xfrm>
              <a:off x="97550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0" name="Rectangle 119">
              <a:extLst>
                <a:ext uri="{FF2B5EF4-FFF2-40B4-BE49-F238E27FC236}">
                  <a16:creationId xmlns:a16="http://schemas.microsoft.com/office/drawing/2014/main" id="{6163458C-C5C3-3843-AC2F-2D4B1D575009}"/>
                </a:ext>
              </a:extLst>
            </p:cNvPr>
            <p:cNvSpPr/>
            <p:nvPr/>
          </p:nvSpPr>
          <p:spPr>
            <a:xfrm>
              <a:off x="10212200" y="46868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1" name="Rectangle 120">
              <a:extLst>
                <a:ext uri="{FF2B5EF4-FFF2-40B4-BE49-F238E27FC236}">
                  <a16:creationId xmlns:a16="http://schemas.microsoft.com/office/drawing/2014/main" id="{2B81E8E9-AEED-B44F-A021-34AD18397ECE}"/>
                </a:ext>
              </a:extLst>
            </p:cNvPr>
            <p:cNvSpPr/>
            <p:nvPr/>
          </p:nvSpPr>
          <p:spPr>
            <a:xfrm>
              <a:off x="88406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2" name="Rectangle 121">
              <a:extLst>
                <a:ext uri="{FF2B5EF4-FFF2-40B4-BE49-F238E27FC236}">
                  <a16:creationId xmlns:a16="http://schemas.microsoft.com/office/drawing/2014/main" id="{8BC0EAAD-FA87-0840-AB02-BC2B71C276A3}"/>
                </a:ext>
              </a:extLst>
            </p:cNvPr>
            <p:cNvSpPr/>
            <p:nvPr/>
          </p:nvSpPr>
          <p:spPr>
            <a:xfrm>
              <a:off x="92978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3" name="Rectangle 122">
              <a:extLst>
                <a:ext uri="{FF2B5EF4-FFF2-40B4-BE49-F238E27FC236}">
                  <a16:creationId xmlns:a16="http://schemas.microsoft.com/office/drawing/2014/main" id="{1B7DE2CB-AA67-954E-A17E-C2E930F41213}"/>
                </a:ext>
              </a:extLst>
            </p:cNvPr>
            <p:cNvSpPr/>
            <p:nvPr/>
          </p:nvSpPr>
          <p:spPr>
            <a:xfrm>
              <a:off x="97550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4" name="Rectangle 123">
              <a:extLst>
                <a:ext uri="{FF2B5EF4-FFF2-40B4-BE49-F238E27FC236}">
                  <a16:creationId xmlns:a16="http://schemas.microsoft.com/office/drawing/2014/main" id="{DAE982CD-0C03-5A4E-8901-A101F68A5D7E}"/>
                </a:ext>
              </a:extLst>
            </p:cNvPr>
            <p:cNvSpPr/>
            <p:nvPr/>
          </p:nvSpPr>
          <p:spPr>
            <a:xfrm>
              <a:off x="10212200" y="51440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5" name="Rectangle 124">
              <a:extLst>
                <a:ext uri="{FF2B5EF4-FFF2-40B4-BE49-F238E27FC236}">
                  <a16:creationId xmlns:a16="http://schemas.microsoft.com/office/drawing/2014/main" id="{BC3BB11A-6E4D-6C41-8085-D3CF48448CEA}"/>
                </a:ext>
              </a:extLst>
            </p:cNvPr>
            <p:cNvSpPr/>
            <p:nvPr/>
          </p:nvSpPr>
          <p:spPr>
            <a:xfrm>
              <a:off x="88406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6" name="Rectangle 125">
              <a:extLst>
                <a:ext uri="{FF2B5EF4-FFF2-40B4-BE49-F238E27FC236}">
                  <a16:creationId xmlns:a16="http://schemas.microsoft.com/office/drawing/2014/main" id="{C0BD1566-BBA7-8547-BBFA-3F68710C7322}"/>
                </a:ext>
              </a:extLst>
            </p:cNvPr>
            <p:cNvSpPr/>
            <p:nvPr/>
          </p:nvSpPr>
          <p:spPr>
            <a:xfrm>
              <a:off x="92978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7" name="Rectangle 126">
              <a:extLst>
                <a:ext uri="{FF2B5EF4-FFF2-40B4-BE49-F238E27FC236}">
                  <a16:creationId xmlns:a16="http://schemas.microsoft.com/office/drawing/2014/main" id="{496C21E1-FCE2-2347-925B-63B17401EF09}"/>
                </a:ext>
              </a:extLst>
            </p:cNvPr>
            <p:cNvSpPr/>
            <p:nvPr/>
          </p:nvSpPr>
          <p:spPr>
            <a:xfrm>
              <a:off x="97550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8" name="Rectangle 127">
              <a:extLst>
                <a:ext uri="{FF2B5EF4-FFF2-40B4-BE49-F238E27FC236}">
                  <a16:creationId xmlns:a16="http://schemas.microsoft.com/office/drawing/2014/main" id="{FD6DD120-860E-0D40-A10F-086349E6A575}"/>
                </a:ext>
              </a:extLst>
            </p:cNvPr>
            <p:cNvSpPr/>
            <p:nvPr/>
          </p:nvSpPr>
          <p:spPr>
            <a:xfrm>
              <a:off x="10212200" y="560126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9" name="TextBox 128">
              <a:extLst>
                <a:ext uri="{FF2B5EF4-FFF2-40B4-BE49-F238E27FC236}">
                  <a16:creationId xmlns:a16="http://schemas.microsoft.com/office/drawing/2014/main" id="{E3096122-C1E1-2842-83CD-544E1DD7637C}"/>
                </a:ext>
              </a:extLst>
            </p:cNvPr>
            <p:cNvSpPr txBox="1"/>
            <p:nvPr/>
          </p:nvSpPr>
          <p:spPr>
            <a:xfrm>
              <a:off x="8823873" y="4776967"/>
              <a:ext cx="490654" cy="276999"/>
            </a:xfrm>
            <a:prstGeom prst="rect">
              <a:avLst/>
            </a:prstGeom>
            <a:noFill/>
          </p:spPr>
          <p:txBody>
            <a:bodyPr wrap="square" rtlCol="0">
              <a:spAutoFit/>
            </a:bodyPr>
            <a:lstStyle/>
            <a:p>
              <a:r>
                <a:rPr lang="en-US" sz="1200" dirty="0"/>
                <a:t>x100</a:t>
              </a:r>
            </a:p>
          </p:txBody>
        </p:sp>
        <p:sp>
          <p:nvSpPr>
            <p:cNvPr id="130" name="TextBox 129">
              <a:extLst>
                <a:ext uri="{FF2B5EF4-FFF2-40B4-BE49-F238E27FC236}">
                  <a16:creationId xmlns:a16="http://schemas.microsoft.com/office/drawing/2014/main" id="{1DB44E31-9BBE-EC4C-83CF-C0E81EB15B13}"/>
                </a:ext>
              </a:extLst>
            </p:cNvPr>
            <p:cNvSpPr txBox="1"/>
            <p:nvPr/>
          </p:nvSpPr>
          <p:spPr>
            <a:xfrm>
              <a:off x="9281073" y="4773619"/>
              <a:ext cx="490654" cy="276999"/>
            </a:xfrm>
            <a:prstGeom prst="rect">
              <a:avLst/>
            </a:prstGeom>
            <a:noFill/>
          </p:spPr>
          <p:txBody>
            <a:bodyPr wrap="square" rtlCol="0">
              <a:spAutoFit/>
            </a:bodyPr>
            <a:lstStyle/>
            <a:p>
              <a:r>
                <a:rPr lang="en-US" sz="1200" dirty="0"/>
                <a:t>x101</a:t>
              </a:r>
            </a:p>
          </p:txBody>
        </p:sp>
        <p:sp>
          <p:nvSpPr>
            <p:cNvPr id="131" name="TextBox 130">
              <a:extLst>
                <a:ext uri="{FF2B5EF4-FFF2-40B4-BE49-F238E27FC236}">
                  <a16:creationId xmlns:a16="http://schemas.microsoft.com/office/drawing/2014/main" id="{66B83C60-F162-644D-92BE-4A1B46A4D18F}"/>
                </a:ext>
              </a:extLst>
            </p:cNvPr>
            <p:cNvSpPr txBox="1"/>
            <p:nvPr/>
          </p:nvSpPr>
          <p:spPr>
            <a:xfrm>
              <a:off x="9738273" y="4777664"/>
              <a:ext cx="490654" cy="276999"/>
            </a:xfrm>
            <a:prstGeom prst="rect">
              <a:avLst/>
            </a:prstGeom>
            <a:noFill/>
          </p:spPr>
          <p:txBody>
            <a:bodyPr wrap="square" rtlCol="0">
              <a:spAutoFit/>
            </a:bodyPr>
            <a:lstStyle/>
            <a:p>
              <a:r>
                <a:rPr lang="en-US" sz="1200" dirty="0"/>
                <a:t>x102</a:t>
              </a:r>
            </a:p>
          </p:txBody>
        </p:sp>
        <p:sp>
          <p:nvSpPr>
            <p:cNvPr id="132" name="TextBox 131">
              <a:extLst>
                <a:ext uri="{FF2B5EF4-FFF2-40B4-BE49-F238E27FC236}">
                  <a16:creationId xmlns:a16="http://schemas.microsoft.com/office/drawing/2014/main" id="{A61D9D43-7993-D740-A09E-B799E2B304E4}"/>
                </a:ext>
              </a:extLst>
            </p:cNvPr>
            <p:cNvSpPr txBox="1"/>
            <p:nvPr/>
          </p:nvSpPr>
          <p:spPr>
            <a:xfrm>
              <a:off x="10203837" y="4773271"/>
              <a:ext cx="490654" cy="276999"/>
            </a:xfrm>
            <a:prstGeom prst="rect">
              <a:avLst/>
            </a:prstGeom>
            <a:noFill/>
          </p:spPr>
          <p:txBody>
            <a:bodyPr wrap="square" rtlCol="0">
              <a:spAutoFit/>
            </a:bodyPr>
            <a:lstStyle/>
            <a:p>
              <a:r>
                <a:rPr lang="en-US" sz="1200" dirty="0"/>
                <a:t>x103</a:t>
              </a:r>
            </a:p>
          </p:txBody>
        </p:sp>
        <p:sp>
          <p:nvSpPr>
            <p:cNvPr id="133" name="TextBox 132">
              <a:extLst>
                <a:ext uri="{FF2B5EF4-FFF2-40B4-BE49-F238E27FC236}">
                  <a16:creationId xmlns:a16="http://schemas.microsoft.com/office/drawing/2014/main" id="{ED0B4276-D448-D84E-89FC-D6E990777EFE}"/>
                </a:ext>
              </a:extLst>
            </p:cNvPr>
            <p:cNvSpPr txBox="1"/>
            <p:nvPr/>
          </p:nvSpPr>
          <p:spPr>
            <a:xfrm>
              <a:off x="8823873" y="5234167"/>
              <a:ext cx="490654" cy="276999"/>
            </a:xfrm>
            <a:prstGeom prst="rect">
              <a:avLst/>
            </a:prstGeom>
            <a:noFill/>
          </p:spPr>
          <p:txBody>
            <a:bodyPr wrap="square" rtlCol="0">
              <a:spAutoFit/>
            </a:bodyPr>
            <a:lstStyle/>
            <a:p>
              <a:r>
                <a:rPr lang="en-US" sz="1200" dirty="0"/>
                <a:t>x104</a:t>
              </a:r>
            </a:p>
          </p:txBody>
        </p:sp>
        <p:sp>
          <p:nvSpPr>
            <p:cNvPr id="134" name="TextBox 133">
              <a:extLst>
                <a:ext uri="{FF2B5EF4-FFF2-40B4-BE49-F238E27FC236}">
                  <a16:creationId xmlns:a16="http://schemas.microsoft.com/office/drawing/2014/main" id="{80D73701-A13B-2742-B367-EECAB7D53800}"/>
                </a:ext>
              </a:extLst>
            </p:cNvPr>
            <p:cNvSpPr txBox="1"/>
            <p:nvPr/>
          </p:nvSpPr>
          <p:spPr>
            <a:xfrm>
              <a:off x="9289907" y="5237516"/>
              <a:ext cx="490654" cy="276999"/>
            </a:xfrm>
            <a:prstGeom prst="rect">
              <a:avLst/>
            </a:prstGeom>
            <a:noFill/>
          </p:spPr>
          <p:txBody>
            <a:bodyPr wrap="square" rtlCol="0">
              <a:spAutoFit/>
            </a:bodyPr>
            <a:lstStyle/>
            <a:p>
              <a:r>
                <a:rPr lang="en-US" sz="1200" dirty="0"/>
                <a:t>x105</a:t>
              </a:r>
            </a:p>
          </p:txBody>
        </p:sp>
        <p:sp>
          <p:nvSpPr>
            <p:cNvPr id="135" name="TextBox 134">
              <a:extLst>
                <a:ext uri="{FF2B5EF4-FFF2-40B4-BE49-F238E27FC236}">
                  <a16:creationId xmlns:a16="http://schemas.microsoft.com/office/drawing/2014/main" id="{BDB57DCB-C12C-154C-B723-43D407BFE7A3}"/>
                </a:ext>
              </a:extLst>
            </p:cNvPr>
            <p:cNvSpPr txBox="1"/>
            <p:nvPr/>
          </p:nvSpPr>
          <p:spPr>
            <a:xfrm>
              <a:off x="9739214" y="5234166"/>
              <a:ext cx="490654" cy="276999"/>
            </a:xfrm>
            <a:prstGeom prst="rect">
              <a:avLst/>
            </a:prstGeom>
            <a:noFill/>
          </p:spPr>
          <p:txBody>
            <a:bodyPr wrap="square" rtlCol="0">
              <a:spAutoFit/>
            </a:bodyPr>
            <a:lstStyle/>
            <a:p>
              <a:r>
                <a:rPr lang="en-US" sz="1200" dirty="0"/>
                <a:t>x106</a:t>
              </a:r>
            </a:p>
          </p:txBody>
        </p:sp>
        <p:sp>
          <p:nvSpPr>
            <p:cNvPr id="136" name="TextBox 135">
              <a:extLst>
                <a:ext uri="{FF2B5EF4-FFF2-40B4-BE49-F238E27FC236}">
                  <a16:creationId xmlns:a16="http://schemas.microsoft.com/office/drawing/2014/main" id="{84DA1155-FF71-C44F-A81B-53D8821CCCFF}"/>
                </a:ext>
              </a:extLst>
            </p:cNvPr>
            <p:cNvSpPr txBox="1"/>
            <p:nvPr/>
          </p:nvSpPr>
          <p:spPr>
            <a:xfrm>
              <a:off x="10195935" y="5233875"/>
              <a:ext cx="490654" cy="276999"/>
            </a:xfrm>
            <a:prstGeom prst="rect">
              <a:avLst/>
            </a:prstGeom>
            <a:noFill/>
          </p:spPr>
          <p:txBody>
            <a:bodyPr wrap="square" rtlCol="0">
              <a:spAutoFit/>
            </a:bodyPr>
            <a:lstStyle/>
            <a:p>
              <a:r>
                <a:rPr lang="en-US" sz="1200" dirty="0"/>
                <a:t>x107</a:t>
              </a:r>
            </a:p>
          </p:txBody>
        </p:sp>
        <p:sp>
          <p:nvSpPr>
            <p:cNvPr id="137" name="TextBox 136">
              <a:extLst>
                <a:ext uri="{FF2B5EF4-FFF2-40B4-BE49-F238E27FC236}">
                  <a16:creationId xmlns:a16="http://schemas.microsoft.com/office/drawing/2014/main" id="{653860B6-40EC-754F-818F-13CE61B776E1}"/>
                </a:ext>
              </a:extLst>
            </p:cNvPr>
            <p:cNvSpPr txBox="1"/>
            <p:nvPr/>
          </p:nvSpPr>
          <p:spPr>
            <a:xfrm>
              <a:off x="8821556" y="5688019"/>
              <a:ext cx="490654" cy="276999"/>
            </a:xfrm>
            <a:prstGeom prst="rect">
              <a:avLst/>
            </a:prstGeom>
            <a:noFill/>
          </p:spPr>
          <p:txBody>
            <a:bodyPr wrap="square" rtlCol="0">
              <a:spAutoFit/>
            </a:bodyPr>
            <a:lstStyle/>
            <a:p>
              <a:r>
                <a:rPr lang="en-US" sz="1200" dirty="0"/>
                <a:t>x108</a:t>
              </a:r>
            </a:p>
          </p:txBody>
        </p:sp>
        <p:sp>
          <p:nvSpPr>
            <p:cNvPr id="138" name="TextBox 137">
              <a:extLst>
                <a:ext uri="{FF2B5EF4-FFF2-40B4-BE49-F238E27FC236}">
                  <a16:creationId xmlns:a16="http://schemas.microsoft.com/office/drawing/2014/main" id="{AECE198C-B229-FB43-8B49-1C88CB969284}"/>
                </a:ext>
              </a:extLst>
            </p:cNvPr>
            <p:cNvSpPr txBox="1"/>
            <p:nvPr/>
          </p:nvSpPr>
          <p:spPr>
            <a:xfrm>
              <a:off x="9288278" y="5688019"/>
              <a:ext cx="490654" cy="276999"/>
            </a:xfrm>
            <a:prstGeom prst="rect">
              <a:avLst/>
            </a:prstGeom>
            <a:noFill/>
          </p:spPr>
          <p:txBody>
            <a:bodyPr wrap="square" rtlCol="0">
              <a:spAutoFit/>
            </a:bodyPr>
            <a:lstStyle/>
            <a:p>
              <a:r>
                <a:rPr lang="en-US" sz="1200" dirty="0"/>
                <a:t>x109</a:t>
              </a:r>
            </a:p>
          </p:txBody>
        </p:sp>
        <p:sp>
          <p:nvSpPr>
            <p:cNvPr id="139" name="TextBox 138">
              <a:extLst>
                <a:ext uri="{FF2B5EF4-FFF2-40B4-BE49-F238E27FC236}">
                  <a16:creationId xmlns:a16="http://schemas.microsoft.com/office/drawing/2014/main" id="{194251AC-FE45-5E49-95E7-FC026CBA41B6}"/>
                </a:ext>
              </a:extLst>
            </p:cNvPr>
            <p:cNvSpPr txBox="1"/>
            <p:nvPr/>
          </p:nvSpPr>
          <p:spPr>
            <a:xfrm>
              <a:off x="9731068" y="5685087"/>
              <a:ext cx="490654" cy="276999"/>
            </a:xfrm>
            <a:prstGeom prst="rect">
              <a:avLst/>
            </a:prstGeom>
            <a:noFill/>
          </p:spPr>
          <p:txBody>
            <a:bodyPr wrap="square" rtlCol="0">
              <a:spAutoFit/>
            </a:bodyPr>
            <a:lstStyle/>
            <a:p>
              <a:r>
                <a:rPr lang="en-US" sz="1200" dirty="0"/>
                <a:t>x110</a:t>
              </a:r>
            </a:p>
          </p:txBody>
        </p:sp>
        <p:sp>
          <p:nvSpPr>
            <p:cNvPr id="140" name="TextBox 139">
              <a:extLst>
                <a:ext uri="{FF2B5EF4-FFF2-40B4-BE49-F238E27FC236}">
                  <a16:creationId xmlns:a16="http://schemas.microsoft.com/office/drawing/2014/main" id="{B9ABD59C-CF2B-6241-B826-22140D541840}"/>
                </a:ext>
              </a:extLst>
            </p:cNvPr>
            <p:cNvSpPr txBox="1"/>
            <p:nvPr/>
          </p:nvSpPr>
          <p:spPr>
            <a:xfrm>
              <a:off x="10188268" y="5685087"/>
              <a:ext cx="490654" cy="276999"/>
            </a:xfrm>
            <a:prstGeom prst="rect">
              <a:avLst/>
            </a:prstGeom>
            <a:noFill/>
          </p:spPr>
          <p:txBody>
            <a:bodyPr wrap="square" rtlCol="0">
              <a:spAutoFit/>
            </a:bodyPr>
            <a:lstStyle/>
            <a:p>
              <a:r>
                <a:rPr lang="en-US" sz="1200" dirty="0"/>
                <a:t>x111</a:t>
              </a:r>
            </a:p>
          </p:txBody>
        </p:sp>
      </p:grpSp>
      <p:grpSp>
        <p:nvGrpSpPr>
          <p:cNvPr id="141" name="Group 140">
            <a:extLst>
              <a:ext uri="{FF2B5EF4-FFF2-40B4-BE49-F238E27FC236}">
                <a16:creationId xmlns:a16="http://schemas.microsoft.com/office/drawing/2014/main" id="{553B1828-79E2-774F-A715-5520F7D956F2}"/>
              </a:ext>
            </a:extLst>
          </p:cNvPr>
          <p:cNvGrpSpPr/>
          <p:nvPr/>
        </p:nvGrpSpPr>
        <p:grpSpPr>
          <a:xfrm>
            <a:off x="3167096" y="4208415"/>
            <a:ext cx="1828800" cy="1828800"/>
            <a:chOff x="8211014" y="2838215"/>
            <a:chExt cx="1828800" cy="1828800"/>
          </a:xfrm>
        </p:grpSpPr>
        <p:sp>
          <p:nvSpPr>
            <p:cNvPr id="142" name="Rectangle 141">
              <a:extLst>
                <a:ext uri="{FF2B5EF4-FFF2-40B4-BE49-F238E27FC236}">
                  <a16:creationId xmlns:a16="http://schemas.microsoft.com/office/drawing/2014/main" id="{53E7588C-1112-9945-93F1-0C1FAFD62FA2}"/>
                </a:ext>
              </a:extLst>
            </p:cNvPr>
            <p:cNvSpPr/>
            <p:nvPr/>
          </p:nvSpPr>
          <p:spPr>
            <a:xfrm>
              <a:off x="82110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x80</a:t>
              </a:r>
            </a:p>
          </p:txBody>
        </p:sp>
        <p:sp>
          <p:nvSpPr>
            <p:cNvPr id="143" name="Rectangle 142">
              <a:extLst>
                <a:ext uri="{FF2B5EF4-FFF2-40B4-BE49-F238E27FC236}">
                  <a16:creationId xmlns:a16="http://schemas.microsoft.com/office/drawing/2014/main" id="{CB08AEDB-7641-7F4F-BFAB-6AE35028BD34}"/>
                </a:ext>
              </a:extLst>
            </p:cNvPr>
            <p:cNvSpPr/>
            <p:nvPr/>
          </p:nvSpPr>
          <p:spPr>
            <a:xfrm>
              <a:off x="86682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x81</a:t>
              </a:r>
            </a:p>
          </p:txBody>
        </p:sp>
        <p:sp>
          <p:nvSpPr>
            <p:cNvPr id="144" name="Rectangle 143">
              <a:extLst>
                <a:ext uri="{FF2B5EF4-FFF2-40B4-BE49-F238E27FC236}">
                  <a16:creationId xmlns:a16="http://schemas.microsoft.com/office/drawing/2014/main" id="{8CE5214F-791B-154C-83E7-E77357F58868}"/>
                </a:ext>
              </a:extLst>
            </p:cNvPr>
            <p:cNvSpPr/>
            <p:nvPr/>
          </p:nvSpPr>
          <p:spPr>
            <a:xfrm>
              <a:off x="91254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x82</a:t>
              </a:r>
            </a:p>
          </p:txBody>
        </p:sp>
        <p:sp>
          <p:nvSpPr>
            <p:cNvPr id="145" name="Rectangle 144">
              <a:extLst>
                <a:ext uri="{FF2B5EF4-FFF2-40B4-BE49-F238E27FC236}">
                  <a16:creationId xmlns:a16="http://schemas.microsoft.com/office/drawing/2014/main" id="{32B6F675-1B69-EF48-809B-CA0433CB4F15}"/>
                </a:ext>
              </a:extLst>
            </p:cNvPr>
            <p:cNvSpPr/>
            <p:nvPr/>
          </p:nvSpPr>
          <p:spPr>
            <a:xfrm>
              <a:off x="95826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x83</a:t>
              </a:r>
            </a:p>
          </p:txBody>
        </p:sp>
        <p:sp>
          <p:nvSpPr>
            <p:cNvPr id="146" name="Rectangle 145">
              <a:extLst>
                <a:ext uri="{FF2B5EF4-FFF2-40B4-BE49-F238E27FC236}">
                  <a16:creationId xmlns:a16="http://schemas.microsoft.com/office/drawing/2014/main" id="{FFDD94DE-39C7-7840-90A0-CF7A0C80EA09}"/>
                </a:ext>
              </a:extLst>
            </p:cNvPr>
            <p:cNvSpPr/>
            <p:nvPr/>
          </p:nvSpPr>
          <p:spPr>
            <a:xfrm>
              <a:off x="82110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x84</a:t>
              </a:r>
            </a:p>
          </p:txBody>
        </p:sp>
        <p:sp>
          <p:nvSpPr>
            <p:cNvPr id="147" name="Rectangle 146">
              <a:extLst>
                <a:ext uri="{FF2B5EF4-FFF2-40B4-BE49-F238E27FC236}">
                  <a16:creationId xmlns:a16="http://schemas.microsoft.com/office/drawing/2014/main" id="{68081683-B6B8-DA46-AF6C-C53041D4E11C}"/>
                </a:ext>
              </a:extLst>
            </p:cNvPr>
            <p:cNvSpPr/>
            <p:nvPr/>
          </p:nvSpPr>
          <p:spPr>
            <a:xfrm>
              <a:off x="86682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x85</a:t>
              </a:r>
            </a:p>
          </p:txBody>
        </p:sp>
        <p:sp>
          <p:nvSpPr>
            <p:cNvPr id="148" name="Rectangle 147">
              <a:extLst>
                <a:ext uri="{FF2B5EF4-FFF2-40B4-BE49-F238E27FC236}">
                  <a16:creationId xmlns:a16="http://schemas.microsoft.com/office/drawing/2014/main" id="{B75F6F94-2BF5-3D4B-9321-2E0312B8C1AB}"/>
                </a:ext>
              </a:extLst>
            </p:cNvPr>
            <p:cNvSpPr/>
            <p:nvPr/>
          </p:nvSpPr>
          <p:spPr>
            <a:xfrm>
              <a:off x="91254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x86</a:t>
              </a:r>
            </a:p>
          </p:txBody>
        </p:sp>
        <p:sp>
          <p:nvSpPr>
            <p:cNvPr id="149" name="Rectangle 148">
              <a:extLst>
                <a:ext uri="{FF2B5EF4-FFF2-40B4-BE49-F238E27FC236}">
                  <a16:creationId xmlns:a16="http://schemas.microsoft.com/office/drawing/2014/main" id="{D7A53D60-4A62-9E4E-8D41-A52494DB3D13}"/>
                </a:ext>
              </a:extLst>
            </p:cNvPr>
            <p:cNvSpPr/>
            <p:nvPr/>
          </p:nvSpPr>
          <p:spPr>
            <a:xfrm>
              <a:off x="95826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x87</a:t>
              </a:r>
            </a:p>
          </p:txBody>
        </p:sp>
        <p:sp>
          <p:nvSpPr>
            <p:cNvPr id="150" name="Rectangle 149">
              <a:extLst>
                <a:ext uri="{FF2B5EF4-FFF2-40B4-BE49-F238E27FC236}">
                  <a16:creationId xmlns:a16="http://schemas.microsoft.com/office/drawing/2014/main" id="{C689A557-FC80-A446-8EE8-51DB3A4E593A}"/>
                </a:ext>
              </a:extLst>
            </p:cNvPr>
            <p:cNvSpPr/>
            <p:nvPr/>
          </p:nvSpPr>
          <p:spPr>
            <a:xfrm>
              <a:off x="82110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x88</a:t>
              </a:r>
            </a:p>
          </p:txBody>
        </p:sp>
        <p:sp>
          <p:nvSpPr>
            <p:cNvPr id="151" name="Rectangle 150">
              <a:extLst>
                <a:ext uri="{FF2B5EF4-FFF2-40B4-BE49-F238E27FC236}">
                  <a16:creationId xmlns:a16="http://schemas.microsoft.com/office/drawing/2014/main" id="{B69FCAA2-E338-474E-980F-9E46F8E6AA6A}"/>
                </a:ext>
              </a:extLst>
            </p:cNvPr>
            <p:cNvSpPr/>
            <p:nvPr/>
          </p:nvSpPr>
          <p:spPr>
            <a:xfrm>
              <a:off x="86682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x89</a:t>
              </a:r>
            </a:p>
          </p:txBody>
        </p:sp>
        <p:sp>
          <p:nvSpPr>
            <p:cNvPr id="152" name="Rectangle 151">
              <a:extLst>
                <a:ext uri="{FF2B5EF4-FFF2-40B4-BE49-F238E27FC236}">
                  <a16:creationId xmlns:a16="http://schemas.microsoft.com/office/drawing/2014/main" id="{475008A6-8DFD-8948-848D-D7364E7A4E82}"/>
                </a:ext>
              </a:extLst>
            </p:cNvPr>
            <p:cNvSpPr/>
            <p:nvPr/>
          </p:nvSpPr>
          <p:spPr>
            <a:xfrm>
              <a:off x="91254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x90</a:t>
              </a:r>
            </a:p>
          </p:txBody>
        </p:sp>
        <p:sp>
          <p:nvSpPr>
            <p:cNvPr id="153" name="Rectangle 152">
              <a:extLst>
                <a:ext uri="{FF2B5EF4-FFF2-40B4-BE49-F238E27FC236}">
                  <a16:creationId xmlns:a16="http://schemas.microsoft.com/office/drawing/2014/main" id="{6E57B1EF-72C2-1F40-ABA4-2188FB204BB6}"/>
                </a:ext>
              </a:extLst>
            </p:cNvPr>
            <p:cNvSpPr/>
            <p:nvPr/>
          </p:nvSpPr>
          <p:spPr>
            <a:xfrm>
              <a:off x="95826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x91</a:t>
              </a:r>
            </a:p>
          </p:txBody>
        </p:sp>
        <p:sp>
          <p:nvSpPr>
            <p:cNvPr id="154" name="Rectangle 153">
              <a:extLst>
                <a:ext uri="{FF2B5EF4-FFF2-40B4-BE49-F238E27FC236}">
                  <a16:creationId xmlns:a16="http://schemas.microsoft.com/office/drawing/2014/main" id="{0511BB14-F45F-2B4B-B16C-5CAE5E3120E9}"/>
                </a:ext>
              </a:extLst>
            </p:cNvPr>
            <p:cNvSpPr/>
            <p:nvPr/>
          </p:nvSpPr>
          <p:spPr>
            <a:xfrm>
              <a:off x="82110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x92</a:t>
              </a:r>
            </a:p>
          </p:txBody>
        </p:sp>
        <p:sp>
          <p:nvSpPr>
            <p:cNvPr id="155" name="Rectangle 154">
              <a:extLst>
                <a:ext uri="{FF2B5EF4-FFF2-40B4-BE49-F238E27FC236}">
                  <a16:creationId xmlns:a16="http://schemas.microsoft.com/office/drawing/2014/main" id="{86CD2DA2-84A8-1E49-9C1F-6F3691936A97}"/>
                </a:ext>
              </a:extLst>
            </p:cNvPr>
            <p:cNvSpPr/>
            <p:nvPr/>
          </p:nvSpPr>
          <p:spPr>
            <a:xfrm>
              <a:off x="86682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x93</a:t>
              </a:r>
            </a:p>
          </p:txBody>
        </p:sp>
        <p:sp>
          <p:nvSpPr>
            <p:cNvPr id="156" name="Rectangle 155">
              <a:extLst>
                <a:ext uri="{FF2B5EF4-FFF2-40B4-BE49-F238E27FC236}">
                  <a16:creationId xmlns:a16="http://schemas.microsoft.com/office/drawing/2014/main" id="{9678B92D-33FB-334B-A93C-3585A4EEA7F8}"/>
                </a:ext>
              </a:extLst>
            </p:cNvPr>
            <p:cNvSpPr/>
            <p:nvPr/>
          </p:nvSpPr>
          <p:spPr>
            <a:xfrm>
              <a:off x="91254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x94</a:t>
              </a:r>
            </a:p>
          </p:txBody>
        </p:sp>
        <p:sp>
          <p:nvSpPr>
            <p:cNvPr id="157" name="Rectangle 156">
              <a:extLst>
                <a:ext uri="{FF2B5EF4-FFF2-40B4-BE49-F238E27FC236}">
                  <a16:creationId xmlns:a16="http://schemas.microsoft.com/office/drawing/2014/main" id="{496BD65D-6364-574E-9864-7D6083088905}"/>
                </a:ext>
              </a:extLst>
            </p:cNvPr>
            <p:cNvSpPr/>
            <p:nvPr/>
          </p:nvSpPr>
          <p:spPr>
            <a:xfrm>
              <a:off x="95826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x95</a:t>
              </a:r>
            </a:p>
          </p:txBody>
        </p:sp>
      </p:grpSp>
      <p:grpSp>
        <p:nvGrpSpPr>
          <p:cNvPr id="158" name="Group 157">
            <a:extLst>
              <a:ext uri="{FF2B5EF4-FFF2-40B4-BE49-F238E27FC236}">
                <a16:creationId xmlns:a16="http://schemas.microsoft.com/office/drawing/2014/main" id="{C032D253-89F4-E44D-A09D-E5E388E245D7}"/>
              </a:ext>
            </a:extLst>
          </p:cNvPr>
          <p:cNvGrpSpPr/>
          <p:nvPr/>
        </p:nvGrpSpPr>
        <p:grpSpPr>
          <a:xfrm>
            <a:off x="3726983" y="942471"/>
            <a:ext cx="1828800" cy="1828800"/>
            <a:chOff x="6603381" y="4410307"/>
            <a:chExt cx="1828800" cy="1828800"/>
          </a:xfrm>
        </p:grpSpPr>
        <p:sp>
          <p:nvSpPr>
            <p:cNvPr id="159" name="Rectangle 158">
              <a:extLst>
                <a:ext uri="{FF2B5EF4-FFF2-40B4-BE49-F238E27FC236}">
                  <a16:creationId xmlns:a16="http://schemas.microsoft.com/office/drawing/2014/main" id="{045659C0-5524-B942-9C93-E0685FE2528E}"/>
                </a:ext>
              </a:extLst>
            </p:cNvPr>
            <p:cNvSpPr/>
            <p:nvPr/>
          </p:nvSpPr>
          <p:spPr>
            <a:xfrm>
              <a:off x="6603381" y="44103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48</a:t>
              </a:r>
              <a:endParaRPr lang="en-US" sz="1200" dirty="0">
                <a:solidFill>
                  <a:schemeClr val="tx1"/>
                </a:solidFill>
              </a:endParaRPr>
            </a:p>
          </p:txBody>
        </p:sp>
        <p:sp>
          <p:nvSpPr>
            <p:cNvPr id="160" name="Rectangle 159">
              <a:extLst>
                <a:ext uri="{FF2B5EF4-FFF2-40B4-BE49-F238E27FC236}">
                  <a16:creationId xmlns:a16="http://schemas.microsoft.com/office/drawing/2014/main" id="{DFFF03FE-0A8A-3048-9E6B-5A50490A833D}"/>
                </a:ext>
              </a:extLst>
            </p:cNvPr>
            <p:cNvSpPr/>
            <p:nvPr/>
          </p:nvSpPr>
          <p:spPr>
            <a:xfrm>
              <a:off x="7060581" y="44103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49</a:t>
              </a:r>
              <a:endParaRPr lang="en-US" sz="1200" dirty="0">
                <a:solidFill>
                  <a:schemeClr val="tx1"/>
                </a:solidFill>
              </a:endParaRPr>
            </a:p>
          </p:txBody>
        </p:sp>
        <p:sp>
          <p:nvSpPr>
            <p:cNvPr id="161" name="Rectangle 160">
              <a:extLst>
                <a:ext uri="{FF2B5EF4-FFF2-40B4-BE49-F238E27FC236}">
                  <a16:creationId xmlns:a16="http://schemas.microsoft.com/office/drawing/2014/main" id="{14E49D34-B3E6-1149-B015-04D06017BF9F}"/>
                </a:ext>
              </a:extLst>
            </p:cNvPr>
            <p:cNvSpPr/>
            <p:nvPr/>
          </p:nvSpPr>
          <p:spPr>
            <a:xfrm>
              <a:off x="7517781" y="44103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50</a:t>
              </a:r>
              <a:endParaRPr lang="en-US" sz="1200" dirty="0">
                <a:solidFill>
                  <a:schemeClr val="tx1"/>
                </a:solidFill>
              </a:endParaRPr>
            </a:p>
          </p:txBody>
        </p:sp>
        <p:sp>
          <p:nvSpPr>
            <p:cNvPr id="162" name="Rectangle 161">
              <a:extLst>
                <a:ext uri="{FF2B5EF4-FFF2-40B4-BE49-F238E27FC236}">
                  <a16:creationId xmlns:a16="http://schemas.microsoft.com/office/drawing/2014/main" id="{9F13EFE9-D6D2-1F42-AFB2-93226CAB1F69}"/>
                </a:ext>
              </a:extLst>
            </p:cNvPr>
            <p:cNvSpPr/>
            <p:nvPr/>
          </p:nvSpPr>
          <p:spPr>
            <a:xfrm>
              <a:off x="7974981" y="44103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51</a:t>
              </a:r>
              <a:endParaRPr lang="en-US" sz="1200" dirty="0">
                <a:solidFill>
                  <a:schemeClr val="tx1"/>
                </a:solidFill>
              </a:endParaRPr>
            </a:p>
          </p:txBody>
        </p:sp>
        <p:sp>
          <p:nvSpPr>
            <p:cNvPr id="163" name="Rectangle 162">
              <a:extLst>
                <a:ext uri="{FF2B5EF4-FFF2-40B4-BE49-F238E27FC236}">
                  <a16:creationId xmlns:a16="http://schemas.microsoft.com/office/drawing/2014/main" id="{F5DB0434-017D-8241-AD76-56D028D90539}"/>
                </a:ext>
              </a:extLst>
            </p:cNvPr>
            <p:cNvSpPr/>
            <p:nvPr/>
          </p:nvSpPr>
          <p:spPr>
            <a:xfrm>
              <a:off x="6603381" y="48675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52</a:t>
              </a:r>
              <a:endParaRPr lang="en-US" sz="1200" dirty="0">
                <a:solidFill>
                  <a:schemeClr val="tx1"/>
                </a:solidFill>
              </a:endParaRPr>
            </a:p>
          </p:txBody>
        </p:sp>
        <p:sp>
          <p:nvSpPr>
            <p:cNvPr id="164" name="Rectangle 163">
              <a:extLst>
                <a:ext uri="{FF2B5EF4-FFF2-40B4-BE49-F238E27FC236}">
                  <a16:creationId xmlns:a16="http://schemas.microsoft.com/office/drawing/2014/main" id="{AC19FB73-AF98-4545-9616-05B1ED185B7F}"/>
                </a:ext>
              </a:extLst>
            </p:cNvPr>
            <p:cNvSpPr/>
            <p:nvPr/>
          </p:nvSpPr>
          <p:spPr>
            <a:xfrm>
              <a:off x="7060581" y="48675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x5</a:t>
              </a:r>
              <a:r>
                <a:rPr lang="en-US" altLang="zh-CN" sz="1200" dirty="0">
                  <a:solidFill>
                    <a:schemeClr val="tx1"/>
                  </a:solidFill>
                </a:rPr>
                <a:t>3</a:t>
              </a:r>
              <a:endParaRPr lang="en-US" sz="1200" dirty="0">
                <a:solidFill>
                  <a:schemeClr val="tx1"/>
                </a:solidFill>
              </a:endParaRPr>
            </a:p>
          </p:txBody>
        </p:sp>
        <p:sp>
          <p:nvSpPr>
            <p:cNvPr id="165" name="Rectangle 164">
              <a:extLst>
                <a:ext uri="{FF2B5EF4-FFF2-40B4-BE49-F238E27FC236}">
                  <a16:creationId xmlns:a16="http://schemas.microsoft.com/office/drawing/2014/main" id="{404AC4A6-1D67-2648-B661-5D9E8C075646}"/>
                </a:ext>
              </a:extLst>
            </p:cNvPr>
            <p:cNvSpPr/>
            <p:nvPr/>
          </p:nvSpPr>
          <p:spPr>
            <a:xfrm>
              <a:off x="7517781" y="48675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54</a:t>
              </a:r>
              <a:endParaRPr lang="en-US" sz="1200" dirty="0">
                <a:solidFill>
                  <a:schemeClr val="tx1"/>
                </a:solidFill>
              </a:endParaRPr>
            </a:p>
          </p:txBody>
        </p:sp>
        <p:sp>
          <p:nvSpPr>
            <p:cNvPr id="166" name="Rectangle 165">
              <a:extLst>
                <a:ext uri="{FF2B5EF4-FFF2-40B4-BE49-F238E27FC236}">
                  <a16:creationId xmlns:a16="http://schemas.microsoft.com/office/drawing/2014/main" id="{29F7F764-BCC2-BA4B-85C6-5B35DEFC66FC}"/>
                </a:ext>
              </a:extLst>
            </p:cNvPr>
            <p:cNvSpPr/>
            <p:nvPr/>
          </p:nvSpPr>
          <p:spPr>
            <a:xfrm>
              <a:off x="7974981" y="48675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55</a:t>
              </a:r>
              <a:endParaRPr lang="en-US" sz="1200" dirty="0">
                <a:solidFill>
                  <a:schemeClr val="tx1"/>
                </a:solidFill>
              </a:endParaRPr>
            </a:p>
          </p:txBody>
        </p:sp>
        <p:sp>
          <p:nvSpPr>
            <p:cNvPr id="167" name="Rectangle 166">
              <a:extLst>
                <a:ext uri="{FF2B5EF4-FFF2-40B4-BE49-F238E27FC236}">
                  <a16:creationId xmlns:a16="http://schemas.microsoft.com/office/drawing/2014/main" id="{9D6F878D-3349-B844-BE97-B1D327110695}"/>
                </a:ext>
              </a:extLst>
            </p:cNvPr>
            <p:cNvSpPr/>
            <p:nvPr/>
          </p:nvSpPr>
          <p:spPr>
            <a:xfrm>
              <a:off x="6603381" y="53247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56</a:t>
              </a:r>
              <a:endParaRPr lang="en-US" sz="1200" dirty="0">
                <a:solidFill>
                  <a:schemeClr val="tx1"/>
                </a:solidFill>
              </a:endParaRPr>
            </a:p>
          </p:txBody>
        </p:sp>
        <p:sp>
          <p:nvSpPr>
            <p:cNvPr id="168" name="Rectangle 167">
              <a:extLst>
                <a:ext uri="{FF2B5EF4-FFF2-40B4-BE49-F238E27FC236}">
                  <a16:creationId xmlns:a16="http://schemas.microsoft.com/office/drawing/2014/main" id="{BB213576-9264-EF47-B86F-1FF9E1A7A653}"/>
                </a:ext>
              </a:extLst>
            </p:cNvPr>
            <p:cNvSpPr/>
            <p:nvPr/>
          </p:nvSpPr>
          <p:spPr>
            <a:xfrm>
              <a:off x="7060581" y="53247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57</a:t>
              </a:r>
              <a:endParaRPr lang="en-US" sz="1200" dirty="0">
                <a:solidFill>
                  <a:schemeClr val="tx1"/>
                </a:solidFill>
              </a:endParaRPr>
            </a:p>
          </p:txBody>
        </p:sp>
        <p:sp>
          <p:nvSpPr>
            <p:cNvPr id="169" name="Rectangle 168">
              <a:extLst>
                <a:ext uri="{FF2B5EF4-FFF2-40B4-BE49-F238E27FC236}">
                  <a16:creationId xmlns:a16="http://schemas.microsoft.com/office/drawing/2014/main" id="{5118DE5C-9DEA-7D4D-AF44-F66B479CB5AF}"/>
                </a:ext>
              </a:extLst>
            </p:cNvPr>
            <p:cNvSpPr/>
            <p:nvPr/>
          </p:nvSpPr>
          <p:spPr>
            <a:xfrm>
              <a:off x="7517781" y="53247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58</a:t>
              </a:r>
              <a:endParaRPr lang="en-US" sz="1200" dirty="0">
                <a:solidFill>
                  <a:schemeClr val="tx1"/>
                </a:solidFill>
              </a:endParaRPr>
            </a:p>
          </p:txBody>
        </p:sp>
        <p:sp>
          <p:nvSpPr>
            <p:cNvPr id="170" name="Rectangle 169">
              <a:extLst>
                <a:ext uri="{FF2B5EF4-FFF2-40B4-BE49-F238E27FC236}">
                  <a16:creationId xmlns:a16="http://schemas.microsoft.com/office/drawing/2014/main" id="{4A9F7336-DAC4-FA45-AA69-57D53C54744E}"/>
                </a:ext>
              </a:extLst>
            </p:cNvPr>
            <p:cNvSpPr/>
            <p:nvPr/>
          </p:nvSpPr>
          <p:spPr>
            <a:xfrm>
              <a:off x="7974981" y="53247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59</a:t>
              </a:r>
              <a:endParaRPr lang="en-US" sz="1200" dirty="0">
                <a:solidFill>
                  <a:schemeClr val="tx1"/>
                </a:solidFill>
              </a:endParaRPr>
            </a:p>
          </p:txBody>
        </p:sp>
        <p:sp>
          <p:nvSpPr>
            <p:cNvPr id="171" name="Rectangle 170">
              <a:extLst>
                <a:ext uri="{FF2B5EF4-FFF2-40B4-BE49-F238E27FC236}">
                  <a16:creationId xmlns:a16="http://schemas.microsoft.com/office/drawing/2014/main" id="{146173B2-47CB-CB42-A172-A97DD829686E}"/>
                </a:ext>
              </a:extLst>
            </p:cNvPr>
            <p:cNvSpPr/>
            <p:nvPr/>
          </p:nvSpPr>
          <p:spPr>
            <a:xfrm>
              <a:off x="6603381" y="57819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60</a:t>
              </a:r>
              <a:endParaRPr lang="en-US" sz="1200" dirty="0">
                <a:solidFill>
                  <a:schemeClr val="tx1"/>
                </a:solidFill>
              </a:endParaRPr>
            </a:p>
          </p:txBody>
        </p:sp>
        <p:sp>
          <p:nvSpPr>
            <p:cNvPr id="172" name="Rectangle 171">
              <a:extLst>
                <a:ext uri="{FF2B5EF4-FFF2-40B4-BE49-F238E27FC236}">
                  <a16:creationId xmlns:a16="http://schemas.microsoft.com/office/drawing/2014/main" id="{BC33A9E8-6838-2A40-81AE-6E5A918232D8}"/>
                </a:ext>
              </a:extLst>
            </p:cNvPr>
            <p:cNvSpPr/>
            <p:nvPr/>
          </p:nvSpPr>
          <p:spPr>
            <a:xfrm>
              <a:off x="7060581" y="57819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61</a:t>
              </a:r>
              <a:endParaRPr lang="en-US" sz="1200" dirty="0">
                <a:solidFill>
                  <a:schemeClr val="tx1"/>
                </a:solidFill>
              </a:endParaRPr>
            </a:p>
          </p:txBody>
        </p:sp>
        <p:sp>
          <p:nvSpPr>
            <p:cNvPr id="173" name="Rectangle 172">
              <a:extLst>
                <a:ext uri="{FF2B5EF4-FFF2-40B4-BE49-F238E27FC236}">
                  <a16:creationId xmlns:a16="http://schemas.microsoft.com/office/drawing/2014/main" id="{BE58587E-BDE7-CC49-83D3-5D8AA537250B}"/>
                </a:ext>
              </a:extLst>
            </p:cNvPr>
            <p:cNvSpPr/>
            <p:nvPr/>
          </p:nvSpPr>
          <p:spPr>
            <a:xfrm>
              <a:off x="7517781" y="57819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62</a:t>
              </a:r>
              <a:endParaRPr lang="en-US" sz="1200" dirty="0">
                <a:solidFill>
                  <a:schemeClr val="tx1"/>
                </a:solidFill>
              </a:endParaRPr>
            </a:p>
          </p:txBody>
        </p:sp>
        <p:sp>
          <p:nvSpPr>
            <p:cNvPr id="174" name="Rectangle 173">
              <a:extLst>
                <a:ext uri="{FF2B5EF4-FFF2-40B4-BE49-F238E27FC236}">
                  <a16:creationId xmlns:a16="http://schemas.microsoft.com/office/drawing/2014/main" id="{57525D2A-6305-DC4E-9E14-D5B7C484A19C}"/>
                </a:ext>
              </a:extLst>
            </p:cNvPr>
            <p:cNvSpPr/>
            <p:nvPr/>
          </p:nvSpPr>
          <p:spPr>
            <a:xfrm>
              <a:off x="7974981" y="5781907"/>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63</a:t>
              </a:r>
              <a:endParaRPr lang="en-US" sz="1200" dirty="0">
                <a:solidFill>
                  <a:schemeClr val="tx1"/>
                </a:solidFill>
              </a:endParaRPr>
            </a:p>
          </p:txBody>
        </p:sp>
      </p:grpSp>
      <p:grpSp>
        <p:nvGrpSpPr>
          <p:cNvPr id="175" name="Group 174">
            <a:extLst>
              <a:ext uri="{FF2B5EF4-FFF2-40B4-BE49-F238E27FC236}">
                <a16:creationId xmlns:a16="http://schemas.microsoft.com/office/drawing/2014/main" id="{BE7A2B0B-5727-E244-A5B4-6B47D8CB0104}"/>
              </a:ext>
            </a:extLst>
          </p:cNvPr>
          <p:cNvGrpSpPr/>
          <p:nvPr/>
        </p:nvGrpSpPr>
        <p:grpSpPr>
          <a:xfrm>
            <a:off x="1059430" y="1494377"/>
            <a:ext cx="914400" cy="914400"/>
            <a:chOff x="7331927" y="4999540"/>
            <a:chExt cx="914400" cy="914400"/>
          </a:xfrm>
          <a:solidFill>
            <a:schemeClr val="accent6">
              <a:lumMod val="40000"/>
              <a:lumOff val="60000"/>
            </a:schemeClr>
          </a:solidFill>
        </p:grpSpPr>
        <p:sp>
          <p:nvSpPr>
            <p:cNvPr id="176" name="Rectangle 175">
              <a:extLst>
                <a:ext uri="{FF2B5EF4-FFF2-40B4-BE49-F238E27FC236}">
                  <a16:creationId xmlns:a16="http://schemas.microsoft.com/office/drawing/2014/main" id="{C7C3D38F-AAB0-0A47-BBC1-532C6CEC40D7}"/>
                </a:ext>
              </a:extLst>
            </p:cNvPr>
            <p:cNvSpPr/>
            <p:nvPr/>
          </p:nvSpPr>
          <p:spPr>
            <a:xfrm>
              <a:off x="7331927"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w12</a:t>
              </a:r>
              <a:endParaRPr lang="en-US" sz="1200" dirty="0">
                <a:solidFill>
                  <a:schemeClr val="tx1"/>
                </a:solidFill>
              </a:endParaRPr>
            </a:p>
          </p:txBody>
        </p:sp>
        <p:sp>
          <p:nvSpPr>
            <p:cNvPr id="177" name="Rectangle 176">
              <a:extLst>
                <a:ext uri="{FF2B5EF4-FFF2-40B4-BE49-F238E27FC236}">
                  <a16:creationId xmlns:a16="http://schemas.microsoft.com/office/drawing/2014/main" id="{8E1A7C5C-DFB2-C243-A403-0E205ACEEA74}"/>
                </a:ext>
              </a:extLst>
            </p:cNvPr>
            <p:cNvSpPr/>
            <p:nvPr/>
          </p:nvSpPr>
          <p:spPr>
            <a:xfrm>
              <a:off x="7331927" y="54567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w14</a:t>
              </a:r>
              <a:endParaRPr lang="en-US" sz="1200" dirty="0">
                <a:solidFill>
                  <a:schemeClr val="tx1"/>
                </a:solidFill>
              </a:endParaRPr>
            </a:p>
          </p:txBody>
        </p:sp>
        <p:sp>
          <p:nvSpPr>
            <p:cNvPr id="178" name="Rectangle 177">
              <a:extLst>
                <a:ext uri="{FF2B5EF4-FFF2-40B4-BE49-F238E27FC236}">
                  <a16:creationId xmlns:a16="http://schemas.microsoft.com/office/drawing/2014/main" id="{8B19A4C1-110E-DC4D-8DD6-688901021CAB}"/>
                </a:ext>
              </a:extLst>
            </p:cNvPr>
            <p:cNvSpPr/>
            <p:nvPr/>
          </p:nvSpPr>
          <p:spPr>
            <a:xfrm>
              <a:off x="7789127"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w13</a:t>
              </a:r>
              <a:endParaRPr lang="en-US" sz="1200" dirty="0">
                <a:solidFill>
                  <a:schemeClr val="tx1"/>
                </a:solidFill>
              </a:endParaRPr>
            </a:p>
          </p:txBody>
        </p:sp>
        <p:sp>
          <p:nvSpPr>
            <p:cNvPr id="179" name="Rectangle 178">
              <a:extLst>
                <a:ext uri="{FF2B5EF4-FFF2-40B4-BE49-F238E27FC236}">
                  <a16:creationId xmlns:a16="http://schemas.microsoft.com/office/drawing/2014/main" id="{9D64D8D3-0784-FC4A-82D2-0C65ACD9622E}"/>
                </a:ext>
              </a:extLst>
            </p:cNvPr>
            <p:cNvSpPr/>
            <p:nvPr/>
          </p:nvSpPr>
          <p:spPr>
            <a:xfrm>
              <a:off x="7789127" y="54567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w15</a:t>
              </a:r>
              <a:endParaRPr lang="en-US" sz="1200" dirty="0">
                <a:solidFill>
                  <a:schemeClr val="tx1"/>
                </a:solidFill>
              </a:endParaRPr>
            </a:p>
          </p:txBody>
        </p:sp>
      </p:grpSp>
      <p:grpSp>
        <p:nvGrpSpPr>
          <p:cNvPr id="180" name="Group 179">
            <a:extLst>
              <a:ext uri="{FF2B5EF4-FFF2-40B4-BE49-F238E27FC236}">
                <a16:creationId xmlns:a16="http://schemas.microsoft.com/office/drawing/2014/main" id="{8599C589-C4BB-4A4D-9471-A4FA6F3962BB}"/>
              </a:ext>
            </a:extLst>
          </p:cNvPr>
          <p:cNvGrpSpPr/>
          <p:nvPr/>
        </p:nvGrpSpPr>
        <p:grpSpPr>
          <a:xfrm>
            <a:off x="1053801" y="3940459"/>
            <a:ext cx="914400" cy="914400"/>
            <a:chOff x="7331927" y="4999540"/>
            <a:chExt cx="914400" cy="914400"/>
          </a:xfrm>
          <a:solidFill>
            <a:srgbClr val="92D050"/>
          </a:solidFill>
        </p:grpSpPr>
        <p:sp>
          <p:nvSpPr>
            <p:cNvPr id="181" name="Rectangle 180">
              <a:extLst>
                <a:ext uri="{FF2B5EF4-FFF2-40B4-BE49-F238E27FC236}">
                  <a16:creationId xmlns:a16="http://schemas.microsoft.com/office/drawing/2014/main" id="{3C1AEE25-4CAB-0A4F-A2FF-9AFAD3110CAA}"/>
                </a:ext>
              </a:extLst>
            </p:cNvPr>
            <p:cNvSpPr/>
            <p:nvPr/>
          </p:nvSpPr>
          <p:spPr>
            <a:xfrm>
              <a:off x="7331927"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w28</a:t>
              </a:r>
              <a:endParaRPr lang="en-US" sz="1200" dirty="0">
                <a:solidFill>
                  <a:schemeClr val="tx1"/>
                </a:solidFill>
              </a:endParaRPr>
            </a:p>
          </p:txBody>
        </p:sp>
        <p:sp>
          <p:nvSpPr>
            <p:cNvPr id="182" name="Rectangle 181">
              <a:extLst>
                <a:ext uri="{FF2B5EF4-FFF2-40B4-BE49-F238E27FC236}">
                  <a16:creationId xmlns:a16="http://schemas.microsoft.com/office/drawing/2014/main" id="{12B163EA-E058-314E-9A9C-3E9D4DDAC01E}"/>
                </a:ext>
              </a:extLst>
            </p:cNvPr>
            <p:cNvSpPr/>
            <p:nvPr/>
          </p:nvSpPr>
          <p:spPr>
            <a:xfrm>
              <a:off x="7331927" y="54567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w30</a:t>
              </a:r>
              <a:endParaRPr lang="en-US" sz="1200" dirty="0">
                <a:solidFill>
                  <a:schemeClr val="tx1"/>
                </a:solidFill>
              </a:endParaRPr>
            </a:p>
          </p:txBody>
        </p:sp>
        <p:sp>
          <p:nvSpPr>
            <p:cNvPr id="183" name="Rectangle 182">
              <a:extLst>
                <a:ext uri="{FF2B5EF4-FFF2-40B4-BE49-F238E27FC236}">
                  <a16:creationId xmlns:a16="http://schemas.microsoft.com/office/drawing/2014/main" id="{D28512EC-0633-2643-9E5B-591BD576C937}"/>
                </a:ext>
              </a:extLst>
            </p:cNvPr>
            <p:cNvSpPr/>
            <p:nvPr/>
          </p:nvSpPr>
          <p:spPr>
            <a:xfrm>
              <a:off x="7789127"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w29</a:t>
              </a:r>
              <a:endParaRPr lang="en-US" sz="1200" dirty="0">
                <a:solidFill>
                  <a:schemeClr val="tx1"/>
                </a:solidFill>
              </a:endParaRPr>
            </a:p>
          </p:txBody>
        </p:sp>
        <p:sp>
          <p:nvSpPr>
            <p:cNvPr id="184" name="Rectangle 183">
              <a:extLst>
                <a:ext uri="{FF2B5EF4-FFF2-40B4-BE49-F238E27FC236}">
                  <a16:creationId xmlns:a16="http://schemas.microsoft.com/office/drawing/2014/main" id="{80D6F282-F351-E248-9136-796B5CE23EE1}"/>
                </a:ext>
              </a:extLst>
            </p:cNvPr>
            <p:cNvSpPr/>
            <p:nvPr/>
          </p:nvSpPr>
          <p:spPr>
            <a:xfrm>
              <a:off x="7789127" y="54567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w31</a:t>
              </a:r>
              <a:endParaRPr lang="en-US" sz="1200" dirty="0">
                <a:solidFill>
                  <a:schemeClr val="tx1"/>
                </a:solidFill>
              </a:endParaRPr>
            </a:p>
          </p:txBody>
        </p:sp>
      </p:grpSp>
      <p:grpSp>
        <p:nvGrpSpPr>
          <p:cNvPr id="185" name="Group 184">
            <a:extLst>
              <a:ext uri="{FF2B5EF4-FFF2-40B4-BE49-F238E27FC236}">
                <a16:creationId xmlns:a16="http://schemas.microsoft.com/office/drawing/2014/main" id="{55C1AC1F-A91F-CD43-8627-59C260E7D600}"/>
              </a:ext>
            </a:extLst>
          </p:cNvPr>
          <p:cNvGrpSpPr/>
          <p:nvPr/>
        </p:nvGrpSpPr>
        <p:grpSpPr>
          <a:xfrm>
            <a:off x="3457494" y="1193374"/>
            <a:ext cx="1828800" cy="1828800"/>
            <a:chOff x="6207512" y="3295415"/>
            <a:chExt cx="1828800" cy="1828800"/>
          </a:xfrm>
        </p:grpSpPr>
        <p:sp>
          <p:nvSpPr>
            <p:cNvPr id="186" name="Rectangle 185">
              <a:extLst>
                <a:ext uri="{FF2B5EF4-FFF2-40B4-BE49-F238E27FC236}">
                  <a16:creationId xmlns:a16="http://schemas.microsoft.com/office/drawing/2014/main" id="{81B53FD7-6143-CA4A-A502-5A52527A7E06}"/>
                </a:ext>
              </a:extLst>
            </p:cNvPr>
            <p:cNvSpPr/>
            <p:nvPr/>
          </p:nvSpPr>
          <p:spPr>
            <a:xfrm>
              <a:off x="62075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x32</a:t>
              </a:r>
            </a:p>
          </p:txBody>
        </p:sp>
        <p:sp>
          <p:nvSpPr>
            <p:cNvPr id="187" name="Rectangle 186">
              <a:extLst>
                <a:ext uri="{FF2B5EF4-FFF2-40B4-BE49-F238E27FC236}">
                  <a16:creationId xmlns:a16="http://schemas.microsoft.com/office/drawing/2014/main" id="{D54A2203-2942-A448-9871-F08289E04225}"/>
                </a:ext>
              </a:extLst>
            </p:cNvPr>
            <p:cNvSpPr/>
            <p:nvPr/>
          </p:nvSpPr>
          <p:spPr>
            <a:xfrm>
              <a:off x="66647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x33</a:t>
              </a:r>
            </a:p>
          </p:txBody>
        </p:sp>
        <p:sp>
          <p:nvSpPr>
            <p:cNvPr id="188" name="Rectangle 187">
              <a:extLst>
                <a:ext uri="{FF2B5EF4-FFF2-40B4-BE49-F238E27FC236}">
                  <a16:creationId xmlns:a16="http://schemas.microsoft.com/office/drawing/2014/main" id="{EC7F482A-8FD6-334B-AA52-95B8B3B2F78C}"/>
                </a:ext>
              </a:extLst>
            </p:cNvPr>
            <p:cNvSpPr/>
            <p:nvPr/>
          </p:nvSpPr>
          <p:spPr>
            <a:xfrm>
              <a:off x="71219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x34</a:t>
              </a:r>
            </a:p>
          </p:txBody>
        </p:sp>
        <p:sp>
          <p:nvSpPr>
            <p:cNvPr id="189" name="Rectangle 188">
              <a:extLst>
                <a:ext uri="{FF2B5EF4-FFF2-40B4-BE49-F238E27FC236}">
                  <a16:creationId xmlns:a16="http://schemas.microsoft.com/office/drawing/2014/main" id="{388158BE-53E4-2E4F-BB4F-3E59B2104E74}"/>
                </a:ext>
              </a:extLst>
            </p:cNvPr>
            <p:cNvSpPr/>
            <p:nvPr/>
          </p:nvSpPr>
          <p:spPr>
            <a:xfrm>
              <a:off x="75791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35</a:t>
              </a:r>
              <a:endParaRPr lang="en-US" sz="1200" dirty="0">
                <a:solidFill>
                  <a:schemeClr val="tx1"/>
                </a:solidFill>
              </a:endParaRPr>
            </a:p>
          </p:txBody>
        </p:sp>
        <p:sp>
          <p:nvSpPr>
            <p:cNvPr id="190" name="Rectangle 189">
              <a:extLst>
                <a:ext uri="{FF2B5EF4-FFF2-40B4-BE49-F238E27FC236}">
                  <a16:creationId xmlns:a16="http://schemas.microsoft.com/office/drawing/2014/main" id="{A8D6DF1E-CDB7-824D-9BD5-32A6D26ED29C}"/>
                </a:ext>
              </a:extLst>
            </p:cNvPr>
            <p:cNvSpPr/>
            <p:nvPr/>
          </p:nvSpPr>
          <p:spPr>
            <a:xfrm>
              <a:off x="62075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x36</a:t>
              </a:r>
            </a:p>
          </p:txBody>
        </p:sp>
        <p:sp>
          <p:nvSpPr>
            <p:cNvPr id="191" name="Rectangle 190">
              <a:extLst>
                <a:ext uri="{FF2B5EF4-FFF2-40B4-BE49-F238E27FC236}">
                  <a16:creationId xmlns:a16="http://schemas.microsoft.com/office/drawing/2014/main" id="{2F41167E-FC74-CE4B-9763-BB76972C528E}"/>
                </a:ext>
              </a:extLst>
            </p:cNvPr>
            <p:cNvSpPr/>
            <p:nvPr/>
          </p:nvSpPr>
          <p:spPr>
            <a:xfrm>
              <a:off x="66647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x37</a:t>
              </a:r>
            </a:p>
          </p:txBody>
        </p:sp>
        <p:sp>
          <p:nvSpPr>
            <p:cNvPr id="192" name="Rectangle 191">
              <a:extLst>
                <a:ext uri="{FF2B5EF4-FFF2-40B4-BE49-F238E27FC236}">
                  <a16:creationId xmlns:a16="http://schemas.microsoft.com/office/drawing/2014/main" id="{189C78ED-7093-5A45-AE0C-9CF2BE5A3FD7}"/>
                </a:ext>
              </a:extLst>
            </p:cNvPr>
            <p:cNvSpPr/>
            <p:nvPr/>
          </p:nvSpPr>
          <p:spPr>
            <a:xfrm>
              <a:off x="71219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x38</a:t>
              </a:r>
            </a:p>
          </p:txBody>
        </p:sp>
        <p:sp>
          <p:nvSpPr>
            <p:cNvPr id="193" name="Rectangle 192">
              <a:extLst>
                <a:ext uri="{FF2B5EF4-FFF2-40B4-BE49-F238E27FC236}">
                  <a16:creationId xmlns:a16="http://schemas.microsoft.com/office/drawing/2014/main" id="{F9E93DC6-EFB4-8B47-B986-802FE1ED00FB}"/>
                </a:ext>
              </a:extLst>
            </p:cNvPr>
            <p:cNvSpPr/>
            <p:nvPr/>
          </p:nvSpPr>
          <p:spPr>
            <a:xfrm>
              <a:off x="75791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x39</a:t>
              </a:r>
            </a:p>
          </p:txBody>
        </p:sp>
        <p:sp>
          <p:nvSpPr>
            <p:cNvPr id="194" name="Rectangle 193">
              <a:extLst>
                <a:ext uri="{FF2B5EF4-FFF2-40B4-BE49-F238E27FC236}">
                  <a16:creationId xmlns:a16="http://schemas.microsoft.com/office/drawing/2014/main" id="{0FC63614-ECE0-8B4F-A05D-36E9FED354F4}"/>
                </a:ext>
              </a:extLst>
            </p:cNvPr>
            <p:cNvSpPr/>
            <p:nvPr/>
          </p:nvSpPr>
          <p:spPr>
            <a:xfrm>
              <a:off x="62075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x40</a:t>
              </a:r>
            </a:p>
          </p:txBody>
        </p:sp>
        <p:sp>
          <p:nvSpPr>
            <p:cNvPr id="195" name="Rectangle 194">
              <a:extLst>
                <a:ext uri="{FF2B5EF4-FFF2-40B4-BE49-F238E27FC236}">
                  <a16:creationId xmlns:a16="http://schemas.microsoft.com/office/drawing/2014/main" id="{E9355A2B-F74F-124B-89C6-855881E6165C}"/>
                </a:ext>
              </a:extLst>
            </p:cNvPr>
            <p:cNvSpPr/>
            <p:nvPr/>
          </p:nvSpPr>
          <p:spPr>
            <a:xfrm>
              <a:off x="66647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x41</a:t>
              </a:r>
            </a:p>
          </p:txBody>
        </p:sp>
        <p:sp>
          <p:nvSpPr>
            <p:cNvPr id="196" name="Rectangle 195">
              <a:extLst>
                <a:ext uri="{FF2B5EF4-FFF2-40B4-BE49-F238E27FC236}">
                  <a16:creationId xmlns:a16="http://schemas.microsoft.com/office/drawing/2014/main" id="{CB2D06D3-5F25-FB4E-848E-ACEA13214AA8}"/>
                </a:ext>
              </a:extLst>
            </p:cNvPr>
            <p:cNvSpPr/>
            <p:nvPr/>
          </p:nvSpPr>
          <p:spPr>
            <a:xfrm>
              <a:off x="71219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x42</a:t>
              </a:r>
            </a:p>
          </p:txBody>
        </p:sp>
        <p:sp>
          <p:nvSpPr>
            <p:cNvPr id="197" name="Rectangle 196">
              <a:extLst>
                <a:ext uri="{FF2B5EF4-FFF2-40B4-BE49-F238E27FC236}">
                  <a16:creationId xmlns:a16="http://schemas.microsoft.com/office/drawing/2014/main" id="{733FC0E5-48BF-8645-8C4B-C50562B7BDFA}"/>
                </a:ext>
              </a:extLst>
            </p:cNvPr>
            <p:cNvSpPr/>
            <p:nvPr/>
          </p:nvSpPr>
          <p:spPr>
            <a:xfrm>
              <a:off x="75791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x43</a:t>
              </a:r>
            </a:p>
          </p:txBody>
        </p:sp>
        <p:sp>
          <p:nvSpPr>
            <p:cNvPr id="198" name="Rectangle 197">
              <a:extLst>
                <a:ext uri="{FF2B5EF4-FFF2-40B4-BE49-F238E27FC236}">
                  <a16:creationId xmlns:a16="http://schemas.microsoft.com/office/drawing/2014/main" id="{DE75BD41-11B9-7A40-96B2-D7C77C60FAE1}"/>
                </a:ext>
              </a:extLst>
            </p:cNvPr>
            <p:cNvSpPr/>
            <p:nvPr/>
          </p:nvSpPr>
          <p:spPr>
            <a:xfrm>
              <a:off x="62075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x44</a:t>
              </a:r>
            </a:p>
          </p:txBody>
        </p:sp>
        <p:sp>
          <p:nvSpPr>
            <p:cNvPr id="199" name="Rectangle 198">
              <a:extLst>
                <a:ext uri="{FF2B5EF4-FFF2-40B4-BE49-F238E27FC236}">
                  <a16:creationId xmlns:a16="http://schemas.microsoft.com/office/drawing/2014/main" id="{5D258C47-35CC-2645-BF7D-46761A78EB0A}"/>
                </a:ext>
              </a:extLst>
            </p:cNvPr>
            <p:cNvSpPr/>
            <p:nvPr/>
          </p:nvSpPr>
          <p:spPr>
            <a:xfrm>
              <a:off x="66647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x45</a:t>
              </a:r>
            </a:p>
          </p:txBody>
        </p:sp>
        <p:sp>
          <p:nvSpPr>
            <p:cNvPr id="200" name="Rectangle 199">
              <a:extLst>
                <a:ext uri="{FF2B5EF4-FFF2-40B4-BE49-F238E27FC236}">
                  <a16:creationId xmlns:a16="http://schemas.microsoft.com/office/drawing/2014/main" id="{E61B20F9-1A7B-CB43-8A55-DF0BCCFE788C}"/>
                </a:ext>
              </a:extLst>
            </p:cNvPr>
            <p:cNvSpPr/>
            <p:nvPr/>
          </p:nvSpPr>
          <p:spPr>
            <a:xfrm>
              <a:off x="71219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x46</a:t>
              </a:r>
            </a:p>
          </p:txBody>
        </p:sp>
        <p:sp>
          <p:nvSpPr>
            <p:cNvPr id="201" name="Rectangle 200">
              <a:extLst>
                <a:ext uri="{FF2B5EF4-FFF2-40B4-BE49-F238E27FC236}">
                  <a16:creationId xmlns:a16="http://schemas.microsoft.com/office/drawing/2014/main" id="{61DD4E43-B789-3742-A41D-89DA6242CCD2}"/>
                </a:ext>
              </a:extLst>
            </p:cNvPr>
            <p:cNvSpPr/>
            <p:nvPr/>
          </p:nvSpPr>
          <p:spPr>
            <a:xfrm>
              <a:off x="75791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x47</a:t>
              </a:r>
            </a:p>
          </p:txBody>
        </p:sp>
      </p:grpSp>
      <p:grpSp>
        <p:nvGrpSpPr>
          <p:cNvPr id="202" name="Group 201">
            <a:extLst>
              <a:ext uri="{FF2B5EF4-FFF2-40B4-BE49-F238E27FC236}">
                <a16:creationId xmlns:a16="http://schemas.microsoft.com/office/drawing/2014/main" id="{A5FB56D3-733F-E84D-B18C-D244C9564A0D}"/>
              </a:ext>
            </a:extLst>
          </p:cNvPr>
          <p:cNvGrpSpPr/>
          <p:nvPr/>
        </p:nvGrpSpPr>
        <p:grpSpPr>
          <a:xfrm>
            <a:off x="802386" y="1746099"/>
            <a:ext cx="914400" cy="914400"/>
            <a:chOff x="1343721" y="4542340"/>
            <a:chExt cx="914400" cy="914400"/>
          </a:xfrm>
          <a:solidFill>
            <a:schemeClr val="accent6">
              <a:lumMod val="40000"/>
              <a:lumOff val="60000"/>
            </a:schemeClr>
          </a:solidFill>
        </p:grpSpPr>
        <p:sp>
          <p:nvSpPr>
            <p:cNvPr id="203" name="Rectangle 202">
              <a:extLst>
                <a:ext uri="{FF2B5EF4-FFF2-40B4-BE49-F238E27FC236}">
                  <a16:creationId xmlns:a16="http://schemas.microsoft.com/office/drawing/2014/main" id="{5AB5D8CB-633F-CD4C-8175-558D8F3175E4}"/>
                </a:ext>
              </a:extLst>
            </p:cNvPr>
            <p:cNvSpPr/>
            <p:nvPr/>
          </p:nvSpPr>
          <p:spPr>
            <a:xfrm>
              <a:off x="1800921" y="45423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w9</a:t>
              </a:r>
            </a:p>
          </p:txBody>
        </p:sp>
        <p:sp>
          <p:nvSpPr>
            <p:cNvPr id="204" name="Rectangle 203">
              <a:extLst>
                <a:ext uri="{FF2B5EF4-FFF2-40B4-BE49-F238E27FC236}">
                  <a16:creationId xmlns:a16="http://schemas.microsoft.com/office/drawing/2014/main" id="{6872ACEF-6E2D-7A45-A7D9-36089103DDDD}"/>
                </a:ext>
              </a:extLst>
            </p:cNvPr>
            <p:cNvSpPr/>
            <p:nvPr/>
          </p:nvSpPr>
          <p:spPr>
            <a:xfrm>
              <a:off x="1800921"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w11</a:t>
              </a:r>
              <a:endParaRPr lang="en-US" sz="1200" dirty="0">
                <a:solidFill>
                  <a:schemeClr val="tx1"/>
                </a:solidFill>
              </a:endParaRPr>
            </a:p>
          </p:txBody>
        </p:sp>
        <p:sp>
          <p:nvSpPr>
            <p:cNvPr id="205" name="Rectangle 204">
              <a:extLst>
                <a:ext uri="{FF2B5EF4-FFF2-40B4-BE49-F238E27FC236}">
                  <a16:creationId xmlns:a16="http://schemas.microsoft.com/office/drawing/2014/main" id="{68A8A817-D6F2-8143-B8BE-7DAB004A4B24}"/>
                </a:ext>
              </a:extLst>
            </p:cNvPr>
            <p:cNvSpPr/>
            <p:nvPr/>
          </p:nvSpPr>
          <p:spPr>
            <a:xfrm>
              <a:off x="1343721"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w10</a:t>
              </a:r>
              <a:endParaRPr lang="en-US" sz="1200" dirty="0">
                <a:solidFill>
                  <a:schemeClr val="tx1"/>
                </a:solidFill>
              </a:endParaRPr>
            </a:p>
          </p:txBody>
        </p:sp>
        <p:sp>
          <p:nvSpPr>
            <p:cNvPr id="206" name="Rectangle 205">
              <a:extLst>
                <a:ext uri="{FF2B5EF4-FFF2-40B4-BE49-F238E27FC236}">
                  <a16:creationId xmlns:a16="http://schemas.microsoft.com/office/drawing/2014/main" id="{C2A54F49-9875-094D-A405-122CE9236956}"/>
                </a:ext>
              </a:extLst>
            </p:cNvPr>
            <p:cNvSpPr/>
            <p:nvPr/>
          </p:nvSpPr>
          <p:spPr>
            <a:xfrm>
              <a:off x="1343721" y="45423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w8</a:t>
              </a:r>
              <a:endParaRPr lang="en-US" sz="1200" dirty="0">
                <a:solidFill>
                  <a:schemeClr val="tx1"/>
                </a:solidFill>
              </a:endParaRPr>
            </a:p>
          </p:txBody>
        </p:sp>
      </p:grpSp>
      <p:grpSp>
        <p:nvGrpSpPr>
          <p:cNvPr id="207" name="Group 206">
            <a:extLst>
              <a:ext uri="{FF2B5EF4-FFF2-40B4-BE49-F238E27FC236}">
                <a16:creationId xmlns:a16="http://schemas.microsoft.com/office/drawing/2014/main" id="{61CA86F9-4B96-A543-983A-8B236632655E}"/>
              </a:ext>
            </a:extLst>
          </p:cNvPr>
          <p:cNvGrpSpPr/>
          <p:nvPr/>
        </p:nvGrpSpPr>
        <p:grpSpPr>
          <a:xfrm>
            <a:off x="791745" y="4185990"/>
            <a:ext cx="914400" cy="914400"/>
            <a:chOff x="1343721" y="4542340"/>
            <a:chExt cx="914400" cy="914400"/>
          </a:xfrm>
          <a:solidFill>
            <a:srgbClr val="92D050"/>
          </a:solidFill>
        </p:grpSpPr>
        <p:sp>
          <p:nvSpPr>
            <p:cNvPr id="208" name="Rectangle 207">
              <a:extLst>
                <a:ext uri="{FF2B5EF4-FFF2-40B4-BE49-F238E27FC236}">
                  <a16:creationId xmlns:a16="http://schemas.microsoft.com/office/drawing/2014/main" id="{328F3C66-74E1-2D41-A23B-3631905FD623}"/>
                </a:ext>
              </a:extLst>
            </p:cNvPr>
            <p:cNvSpPr/>
            <p:nvPr/>
          </p:nvSpPr>
          <p:spPr>
            <a:xfrm>
              <a:off x="1800921" y="45423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w25</a:t>
              </a:r>
            </a:p>
          </p:txBody>
        </p:sp>
        <p:sp>
          <p:nvSpPr>
            <p:cNvPr id="209" name="Rectangle 208">
              <a:extLst>
                <a:ext uri="{FF2B5EF4-FFF2-40B4-BE49-F238E27FC236}">
                  <a16:creationId xmlns:a16="http://schemas.microsoft.com/office/drawing/2014/main" id="{E887E64D-EB70-0642-B261-73765123CAE2}"/>
                </a:ext>
              </a:extLst>
            </p:cNvPr>
            <p:cNvSpPr/>
            <p:nvPr/>
          </p:nvSpPr>
          <p:spPr>
            <a:xfrm>
              <a:off x="1800921"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w27</a:t>
              </a:r>
              <a:endParaRPr lang="en-US" sz="1200" dirty="0">
                <a:solidFill>
                  <a:schemeClr val="tx1"/>
                </a:solidFill>
              </a:endParaRPr>
            </a:p>
          </p:txBody>
        </p:sp>
        <p:sp>
          <p:nvSpPr>
            <p:cNvPr id="210" name="Rectangle 209">
              <a:extLst>
                <a:ext uri="{FF2B5EF4-FFF2-40B4-BE49-F238E27FC236}">
                  <a16:creationId xmlns:a16="http://schemas.microsoft.com/office/drawing/2014/main" id="{9F1361A7-D3BB-5440-A38C-CD77DE5FD5A3}"/>
                </a:ext>
              </a:extLst>
            </p:cNvPr>
            <p:cNvSpPr/>
            <p:nvPr/>
          </p:nvSpPr>
          <p:spPr>
            <a:xfrm>
              <a:off x="1343721" y="49995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w26</a:t>
              </a:r>
              <a:endParaRPr lang="en-US" sz="1200" dirty="0">
                <a:solidFill>
                  <a:schemeClr val="tx1"/>
                </a:solidFill>
              </a:endParaRPr>
            </a:p>
          </p:txBody>
        </p:sp>
        <p:sp>
          <p:nvSpPr>
            <p:cNvPr id="211" name="Rectangle 210">
              <a:extLst>
                <a:ext uri="{FF2B5EF4-FFF2-40B4-BE49-F238E27FC236}">
                  <a16:creationId xmlns:a16="http://schemas.microsoft.com/office/drawing/2014/main" id="{D557A810-B8B9-AF4A-B4E2-E5200EF89B60}"/>
                </a:ext>
              </a:extLst>
            </p:cNvPr>
            <p:cNvSpPr/>
            <p:nvPr/>
          </p:nvSpPr>
          <p:spPr>
            <a:xfrm>
              <a:off x="1343721" y="4542340"/>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w24</a:t>
              </a:r>
              <a:endParaRPr lang="en-US" sz="1200" dirty="0">
                <a:solidFill>
                  <a:schemeClr val="tx1"/>
                </a:solidFill>
              </a:endParaRPr>
            </a:p>
          </p:txBody>
        </p:sp>
      </p:grpSp>
      <p:grpSp>
        <p:nvGrpSpPr>
          <p:cNvPr id="212" name="Group 211">
            <a:extLst>
              <a:ext uri="{FF2B5EF4-FFF2-40B4-BE49-F238E27FC236}">
                <a16:creationId xmlns:a16="http://schemas.microsoft.com/office/drawing/2014/main" id="{5D6787E3-AD8D-BA42-8020-14CFBE337B3C}"/>
              </a:ext>
            </a:extLst>
          </p:cNvPr>
          <p:cNvGrpSpPr/>
          <p:nvPr/>
        </p:nvGrpSpPr>
        <p:grpSpPr>
          <a:xfrm>
            <a:off x="3174993" y="1455428"/>
            <a:ext cx="1828800" cy="1828800"/>
            <a:chOff x="8211014" y="2838215"/>
            <a:chExt cx="1828800" cy="1828800"/>
          </a:xfrm>
        </p:grpSpPr>
        <p:sp>
          <p:nvSpPr>
            <p:cNvPr id="213" name="Rectangle 212">
              <a:extLst>
                <a:ext uri="{FF2B5EF4-FFF2-40B4-BE49-F238E27FC236}">
                  <a16:creationId xmlns:a16="http://schemas.microsoft.com/office/drawing/2014/main" id="{F43965FB-E410-5D4A-8064-FC40DD0E68B9}"/>
                </a:ext>
              </a:extLst>
            </p:cNvPr>
            <p:cNvSpPr/>
            <p:nvPr/>
          </p:nvSpPr>
          <p:spPr>
            <a:xfrm>
              <a:off x="82110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x16</a:t>
              </a:r>
            </a:p>
          </p:txBody>
        </p:sp>
        <p:sp>
          <p:nvSpPr>
            <p:cNvPr id="214" name="Rectangle 213">
              <a:extLst>
                <a:ext uri="{FF2B5EF4-FFF2-40B4-BE49-F238E27FC236}">
                  <a16:creationId xmlns:a16="http://schemas.microsoft.com/office/drawing/2014/main" id="{FDA63E95-C05F-4D4C-87F3-E48191CD694D}"/>
                </a:ext>
              </a:extLst>
            </p:cNvPr>
            <p:cNvSpPr/>
            <p:nvPr/>
          </p:nvSpPr>
          <p:spPr>
            <a:xfrm>
              <a:off x="86682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x17</a:t>
              </a:r>
            </a:p>
          </p:txBody>
        </p:sp>
        <p:sp>
          <p:nvSpPr>
            <p:cNvPr id="215" name="Rectangle 214">
              <a:extLst>
                <a:ext uri="{FF2B5EF4-FFF2-40B4-BE49-F238E27FC236}">
                  <a16:creationId xmlns:a16="http://schemas.microsoft.com/office/drawing/2014/main" id="{E1F95999-2D3A-B047-8421-42F2B4A932F1}"/>
                </a:ext>
              </a:extLst>
            </p:cNvPr>
            <p:cNvSpPr/>
            <p:nvPr/>
          </p:nvSpPr>
          <p:spPr>
            <a:xfrm>
              <a:off x="91254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x18</a:t>
              </a:r>
            </a:p>
          </p:txBody>
        </p:sp>
        <p:sp>
          <p:nvSpPr>
            <p:cNvPr id="216" name="Rectangle 215">
              <a:extLst>
                <a:ext uri="{FF2B5EF4-FFF2-40B4-BE49-F238E27FC236}">
                  <a16:creationId xmlns:a16="http://schemas.microsoft.com/office/drawing/2014/main" id="{BC15F4B6-4DA4-E049-80E9-0FC1F5FF55E5}"/>
                </a:ext>
              </a:extLst>
            </p:cNvPr>
            <p:cNvSpPr/>
            <p:nvPr/>
          </p:nvSpPr>
          <p:spPr>
            <a:xfrm>
              <a:off x="9582614" y="28382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x19</a:t>
              </a:r>
            </a:p>
          </p:txBody>
        </p:sp>
        <p:sp>
          <p:nvSpPr>
            <p:cNvPr id="217" name="Rectangle 216">
              <a:extLst>
                <a:ext uri="{FF2B5EF4-FFF2-40B4-BE49-F238E27FC236}">
                  <a16:creationId xmlns:a16="http://schemas.microsoft.com/office/drawing/2014/main" id="{D3E67191-2162-1A45-90B8-E7E6BFB95788}"/>
                </a:ext>
              </a:extLst>
            </p:cNvPr>
            <p:cNvSpPr/>
            <p:nvPr/>
          </p:nvSpPr>
          <p:spPr>
            <a:xfrm>
              <a:off x="82110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x20</a:t>
              </a:r>
            </a:p>
          </p:txBody>
        </p:sp>
        <p:sp>
          <p:nvSpPr>
            <p:cNvPr id="218" name="Rectangle 217">
              <a:extLst>
                <a:ext uri="{FF2B5EF4-FFF2-40B4-BE49-F238E27FC236}">
                  <a16:creationId xmlns:a16="http://schemas.microsoft.com/office/drawing/2014/main" id="{862E9613-16FA-8D42-A28F-DDA34D379E5B}"/>
                </a:ext>
              </a:extLst>
            </p:cNvPr>
            <p:cNvSpPr/>
            <p:nvPr/>
          </p:nvSpPr>
          <p:spPr>
            <a:xfrm>
              <a:off x="86682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x21</a:t>
              </a:r>
            </a:p>
          </p:txBody>
        </p:sp>
        <p:sp>
          <p:nvSpPr>
            <p:cNvPr id="219" name="Rectangle 218">
              <a:extLst>
                <a:ext uri="{FF2B5EF4-FFF2-40B4-BE49-F238E27FC236}">
                  <a16:creationId xmlns:a16="http://schemas.microsoft.com/office/drawing/2014/main" id="{0AA89EDF-5591-A84B-9514-BCA289E2375D}"/>
                </a:ext>
              </a:extLst>
            </p:cNvPr>
            <p:cNvSpPr/>
            <p:nvPr/>
          </p:nvSpPr>
          <p:spPr>
            <a:xfrm>
              <a:off x="91254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x22</a:t>
              </a:r>
            </a:p>
          </p:txBody>
        </p:sp>
        <p:sp>
          <p:nvSpPr>
            <p:cNvPr id="220" name="Rectangle 219">
              <a:extLst>
                <a:ext uri="{FF2B5EF4-FFF2-40B4-BE49-F238E27FC236}">
                  <a16:creationId xmlns:a16="http://schemas.microsoft.com/office/drawing/2014/main" id="{A1F81EF3-E698-8445-ACD2-4515362687CE}"/>
                </a:ext>
              </a:extLst>
            </p:cNvPr>
            <p:cNvSpPr/>
            <p:nvPr/>
          </p:nvSpPr>
          <p:spPr>
            <a:xfrm>
              <a:off x="9582614"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x23</a:t>
              </a:r>
            </a:p>
          </p:txBody>
        </p:sp>
        <p:sp>
          <p:nvSpPr>
            <p:cNvPr id="221" name="Rectangle 220">
              <a:extLst>
                <a:ext uri="{FF2B5EF4-FFF2-40B4-BE49-F238E27FC236}">
                  <a16:creationId xmlns:a16="http://schemas.microsoft.com/office/drawing/2014/main" id="{36A90B00-9223-6849-B0F3-3A54071383B3}"/>
                </a:ext>
              </a:extLst>
            </p:cNvPr>
            <p:cNvSpPr/>
            <p:nvPr/>
          </p:nvSpPr>
          <p:spPr>
            <a:xfrm>
              <a:off x="82110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x24</a:t>
              </a:r>
            </a:p>
          </p:txBody>
        </p:sp>
        <p:sp>
          <p:nvSpPr>
            <p:cNvPr id="222" name="Rectangle 221">
              <a:extLst>
                <a:ext uri="{FF2B5EF4-FFF2-40B4-BE49-F238E27FC236}">
                  <a16:creationId xmlns:a16="http://schemas.microsoft.com/office/drawing/2014/main" id="{DBD6CF27-845C-0846-8529-BADB52523B18}"/>
                </a:ext>
              </a:extLst>
            </p:cNvPr>
            <p:cNvSpPr/>
            <p:nvPr/>
          </p:nvSpPr>
          <p:spPr>
            <a:xfrm>
              <a:off x="86682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x25</a:t>
              </a:r>
            </a:p>
          </p:txBody>
        </p:sp>
        <p:sp>
          <p:nvSpPr>
            <p:cNvPr id="223" name="Rectangle 222">
              <a:extLst>
                <a:ext uri="{FF2B5EF4-FFF2-40B4-BE49-F238E27FC236}">
                  <a16:creationId xmlns:a16="http://schemas.microsoft.com/office/drawing/2014/main" id="{A3385CF3-2411-A04C-A712-3F8511D52FE0}"/>
                </a:ext>
              </a:extLst>
            </p:cNvPr>
            <p:cNvSpPr/>
            <p:nvPr/>
          </p:nvSpPr>
          <p:spPr>
            <a:xfrm>
              <a:off x="91254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x26</a:t>
              </a:r>
            </a:p>
          </p:txBody>
        </p:sp>
        <p:sp>
          <p:nvSpPr>
            <p:cNvPr id="224" name="Rectangle 223">
              <a:extLst>
                <a:ext uri="{FF2B5EF4-FFF2-40B4-BE49-F238E27FC236}">
                  <a16:creationId xmlns:a16="http://schemas.microsoft.com/office/drawing/2014/main" id="{45831B88-70AE-AB41-B6E9-7283677E9AF5}"/>
                </a:ext>
              </a:extLst>
            </p:cNvPr>
            <p:cNvSpPr/>
            <p:nvPr/>
          </p:nvSpPr>
          <p:spPr>
            <a:xfrm>
              <a:off x="9582614"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x27</a:t>
              </a:r>
            </a:p>
          </p:txBody>
        </p:sp>
        <p:sp>
          <p:nvSpPr>
            <p:cNvPr id="225" name="Rectangle 224">
              <a:extLst>
                <a:ext uri="{FF2B5EF4-FFF2-40B4-BE49-F238E27FC236}">
                  <a16:creationId xmlns:a16="http://schemas.microsoft.com/office/drawing/2014/main" id="{19B39198-580B-084A-9C75-FB5DF741E11C}"/>
                </a:ext>
              </a:extLst>
            </p:cNvPr>
            <p:cNvSpPr/>
            <p:nvPr/>
          </p:nvSpPr>
          <p:spPr>
            <a:xfrm>
              <a:off x="82110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x28</a:t>
              </a:r>
            </a:p>
          </p:txBody>
        </p:sp>
        <p:sp>
          <p:nvSpPr>
            <p:cNvPr id="226" name="Rectangle 225">
              <a:extLst>
                <a:ext uri="{FF2B5EF4-FFF2-40B4-BE49-F238E27FC236}">
                  <a16:creationId xmlns:a16="http://schemas.microsoft.com/office/drawing/2014/main" id="{9404043C-5494-2343-8690-8F2FB566A182}"/>
                </a:ext>
              </a:extLst>
            </p:cNvPr>
            <p:cNvSpPr/>
            <p:nvPr/>
          </p:nvSpPr>
          <p:spPr>
            <a:xfrm>
              <a:off x="86682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x29</a:t>
              </a:r>
            </a:p>
          </p:txBody>
        </p:sp>
        <p:sp>
          <p:nvSpPr>
            <p:cNvPr id="227" name="Rectangle 226">
              <a:extLst>
                <a:ext uri="{FF2B5EF4-FFF2-40B4-BE49-F238E27FC236}">
                  <a16:creationId xmlns:a16="http://schemas.microsoft.com/office/drawing/2014/main" id="{2AB74FD5-B6BF-B74B-BDD6-7259FC0B0905}"/>
                </a:ext>
              </a:extLst>
            </p:cNvPr>
            <p:cNvSpPr/>
            <p:nvPr/>
          </p:nvSpPr>
          <p:spPr>
            <a:xfrm>
              <a:off x="91254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x30</a:t>
              </a:r>
            </a:p>
          </p:txBody>
        </p:sp>
        <p:sp>
          <p:nvSpPr>
            <p:cNvPr id="228" name="Rectangle 227">
              <a:extLst>
                <a:ext uri="{FF2B5EF4-FFF2-40B4-BE49-F238E27FC236}">
                  <a16:creationId xmlns:a16="http://schemas.microsoft.com/office/drawing/2014/main" id="{D06DD340-8F42-3347-B132-D47D37CDDD7B}"/>
                </a:ext>
              </a:extLst>
            </p:cNvPr>
            <p:cNvSpPr/>
            <p:nvPr/>
          </p:nvSpPr>
          <p:spPr>
            <a:xfrm>
              <a:off x="9582614"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x31</a:t>
              </a:r>
            </a:p>
          </p:txBody>
        </p:sp>
      </p:grpSp>
      <p:grpSp>
        <p:nvGrpSpPr>
          <p:cNvPr id="229" name="Group 228">
            <a:extLst>
              <a:ext uri="{FF2B5EF4-FFF2-40B4-BE49-F238E27FC236}">
                <a16:creationId xmlns:a16="http://schemas.microsoft.com/office/drawing/2014/main" id="{4EA8954D-FFF4-6F40-AC2A-C6A004999F1B}"/>
              </a:ext>
            </a:extLst>
          </p:cNvPr>
          <p:cNvGrpSpPr/>
          <p:nvPr/>
        </p:nvGrpSpPr>
        <p:grpSpPr>
          <a:xfrm>
            <a:off x="537692" y="1944597"/>
            <a:ext cx="914400" cy="914287"/>
            <a:chOff x="554802" y="5159267"/>
            <a:chExt cx="914400" cy="914287"/>
          </a:xfrm>
          <a:solidFill>
            <a:schemeClr val="accent6">
              <a:lumMod val="40000"/>
              <a:lumOff val="60000"/>
            </a:schemeClr>
          </a:solidFill>
        </p:grpSpPr>
        <p:sp>
          <p:nvSpPr>
            <p:cNvPr id="230" name="Rectangle 229">
              <a:extLst>
                <a:ext uri="{FF2B5EF4-FFF2-40B4-BE49-F238E27FC236}">
                  <a16:creationId xmlns:a16="http://schemas.microsoft.com/office/drawing/2014/main" id="{1609A58A-A0CB-D34B-AC7D-459C71D24A53}"/>
                </a:ext>
              </a:extLst>
            </p:cNvPr>
            <p:cNvSpPr/>
            <p:nvPr/>
          </p:nvSpPr>
          <p:spPr>
            <a:xfrm>
              <a:off x="10120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w5</a:t>
              </a:r>
              <a:endParaRPr lang="en-US" sz="1200" dirty="0">
                <a:solidFill>
                  <a:schemeClr val="tx1"/>
                </a:solidFill>
              </a:endParaRPr>
            </a:p>
          </p:txBody>
        </p:sp>
        <p:sp>
          <p:nvSpPr>
            <p:cNvPr id="231" name="Rectangle 230">
              <a:extLst>
                <a:ext uri="{FF2B5EF4-FFF2-40B4-BE49-F238E27FC236}">
                  <a16:creationId xmlns:a16="http://schemas.microsoft.com/office/drawing/2014/main" id="{E56B3777-46AB-564F-B2DA-A941E3199E16}"/>
                </a:ext>
              </a:extLst>
            </p:cNvPr>
            <p:cNvSpPr/>
            <p:nvPr/>
          </p:nvSpPr>
          <p:spPr>
            <a:xfrm>
              <a:off x="5548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w4</a:t>
              </a:r>
              <a:endParaRPr lang="en-US" sz="1200" dirty="0">
                <a:solidFill>
                  <a:schemeClr val="tx1"/>
                </a:solidFill>
              </a:endParaRPr>
            </a:p>
          </p:txBody>
        </p:sp>
        <p:sp>
          <p:nvSpPr>
            <p:cNvPr id="232" name="Rectangle 231">
              <a:extLst>
                <a:ext uri="{FF2B5EF4-FFF2-40B4-BE49-F238E27FC236}">
                  <a16:creationId xmlns:a16="http://schemas.microsoft.com/office/drawing/2014/main" id="{E29CB11C-5937-6041-9AC5-E7CB4666D48E}"/>
                </a:ext>
              </a:extLst>
            </p:cNvPr>
            <p:cNvSpPr/>
            <p:nvPr/>
          </p:nvSpPr>
          <p:spPr>
            <a:xfrm>
              <a:off x="5548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w6</a:t>
              </a:r>
              <a:endParaRPr lang="en-US" sz="1200" dirty="0">
                <a:solidFill>
                  <a:schemeClr val="tx1"/>
                </a:solidFill>
              </a:endParaRPr>
            </a:p>
          </p:txBody>
        </p:sp>
        <p:sp>
          <p:nvSpPr>
            <p:cNvPr id="233" name="Rectangle 232">
              <a:extLst>
                <a:ext uri="{FF2B5EF4-FFF2-40B4-BE49-F238E27FC236}">
                  <a16:creationId xmlns:a16="http://schemas.microsoft.com/office/drawing/2014/main" id="{1FFCF5D2-EC76-D64F-A5A8-C4975989A640}"/>
                </a:ext>
              </a:extLst>
            </p:cNvPr>
            <p:cNvSpPr/>
            <p:nvPr/>
          </p:nvSpPr>
          <p:spPr>
            <a:xfrm>
              <a:off x="10120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w7</a:t>
              </a:r>
              <a:endParaRPr lang="en-US" sz="1200" dirty="0">
                <a:solidFill>
                  <a:schemeClr val="tx1"/>
                </a:solidFill>
              </a:endParaRPr>
            </a:p>
          </p:txBody>
        </p:sp>
      </p:grpSp>
      <p:grpSp>
        <p:nvGrpSpPr>
          <p:cNvPr id="234" name="Group 233">
            <a:extLst>
              <a:ext uri="{FF2B5EF4-FFF2-40B4-BE49-F238E27FC236}">
                <a16:creationId xmlns:a16="http://schemas.microsoft.com/office/drawing/2014/main" id="{4EC95C15-D6F2-CB42-9824-CEC745191A39}"/>
              </a:ext>
            </a:extLst>
          </p:cNvPr>
          <p:cNvGrpSpPr/>
          <p:nvPr/>
        </p:nvGrpSpPr>
        <p:grpSpPr>
          <a:xfrm>
            <a:off x="526328" y="4430256"/>
            <a:ext cx="914400" cy="914287"/>
            <a:chOff x="554802" y="5159267"/>
            <a:chExt cx="914400" cy="914287"/>
          </a:xfrm>
          <a:solidFill>
            <a:srgbClr val="92D050"/>
          </a:solidFill>
        </p:grpSpPr>
        <p:sp>
          <p:nvSpPr>
            <p:cNvPr id="235" name="Rectangle 234">
              <a:extLst>
                <a:ext uri="{FF2B5EF4-FFF2-40B4-BE49-F238E27FC236}">
                  <a16:creationId xmlns:a16="http://schemas.microsoft.com/office/drawing/2014/main" id="{1EEA1472-CDA9-904D-AA56-98DBAF590E65}"/>
                </a:ext>
              </a:extLst>
            </p:cNvPr>
            <p:cNvSpPr/>
            <p:nvPr/>
          </p:nvSpPr>
          <p:spPr>
            <a:xfrm>
              <a:off x="10120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w21</a:t>
              </a:r>
              <a:endParaRPr lang="en-US" sz="1200" dirty="0">
                <a:solidFill>
                  <a:schemeClr val="tx1"/>
                </a:solidFill>
              </a:endParaRPr>
            </a:p>
          </p:txBody>
        </p:sp>
        <p:sp>
          <p:nvSpPr>
            <p:cNvPr id="236" name="Rectangle 235">
              <a:extLst>
                <a:ext uri="{FF2B5EF4-FFF2-40B4-BE49-F238E27FC236}">
                  <a16:creationId xmlns:a16="http://schemas.microsoft.com/office/drawing/2014/main" id="{4210EACD-D86D-164D-917A-0EDB702978BF}"/>
                </a:ext>
              </a:extLst>
            </p:cNvPr>
            <p:cNvSpPr/>
            <p:nvPr/>
          </p:nvSpPr>
          <p:spPr>
            <a:xfrm>
              <a:off x="554802" y="5159267"/>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w20</a:t>
              </a:r>
              <a:endParaRPr lang="en-US" sz="1200" dirty="0">
                <a:solidFill>
                  <a:schemeClr val="tx1"/>
                </a:solidFill>
              </a:endParaRPr>
            </a:p>
          </p:txBody>
        </p:sp>
        <p:sp>
          <p:nvSpPr>
            <p:cNvPr id="237" name="Rectangle 236">
              <a:extLst>
                <a:ext uri="{FF2B5EF4-FFF2-40B4-BE49-F238E27FC236}">
                  <a16:creationId xmlns:a16="http://schemas.microsoft.com/office/drawing/2014/main" id="{1EDE8E9F-B987-DA49-86EC-178474CA4432}"/>
                </a:ext>
              </a:extLst>
            </p:cNvPr>
            <p:cNvSpPr/>
            <p:nvPr/>
          </p:nvSpPr>
          <p:spPr>
            <a:xfrm>
              <a:off x="5548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w22</a:t>
              </a:r>
              <a:endParaRPr lang="en-US" sz="1200" dirty="0">
                <a:solidFill>
                  <a:schemeClr val="tx1"/>
                </a:solidFill>
              </a:endParaRPr>
            </a:p>
          </p:txBody>
        </p:sp>
        <p:sp>
          <p:nvSpPr>
            <p:cNvPr id="238" name="Rectangle 237">
              <a:extLst>
                <a:ext uri="{FF2B5EF4-FFF2-40B4-BE49-F238E27FC236}">
                  <a16:creationId xmlns:a16="http://schemas.microsoft.com/office/drawing/2014/main" id="{91DA2D7F-00DB-CB4C-BD55-2C47EBCC754C}"/>
                </a:ext>
              </a:extLst>
            </p:cNvPr>
            <p:cNvSpPr/>
            <p:nvPr/>
          </p:nvSpPr>
          <p:spPr>
            <a:xfrm>
              <a:off x="1012002" y="561635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w23</a:t>
              </a:r>
              <a:endParaRPr lang="en-US" sz="1200" dirty="0">
                <a:solidFill>
                  <a:schemeClr val="tx1"/>
                </a:solidFill>
              </a:endParaRPr>
            </a:p>
          </p:txBody>
        </p:sp>
      </p:grpSp>
      <p:grpSp>
        <p:nvGrpSpPr>
          <p:cNvPr id="240" name="Group 239">
            <a:extLst>
              <a:ext uri="{FF2B5EF4-FFF2-40B4-BE49-F238E27FC236}">
                <a16:creationId xmlns:a16="http://schemas.microsoft.com/office/drawing/2014/main" id="{389CA995-D9D8-0A41-BE76-0F17E387C57D}"/>
              </a:ext>
            </a:extLst>
          </p:cNvPr>
          <p:cNvGrpSpPr/>
          <p:nvPr/>
        </p:nvGrpSpPr>
        <p:grpSpPr>
          <a:xfrm>
            <a:off x="2905504" y="1684028"/>
            <a:ext cx="1828800" cy="1828800"/>
            <a:chOff x="6207512" y="3295415"/>
            <a:chExt cx="1828800" cy="1828800"/>
          </a:xfrm>
        </p:grpSpPr>
        <p:sp>
          <p:nvSpPr>
            <p:cNvPr id="241" name="Rectangle 240">
              <a:extLst>
                <a:ext uri="{FF2B5EF4-FFF2-40B4-BE49-F238E27FC236}">
                  <a16:creationId xmlns:a16="http://schemas.microsoft.com/office/drawing/2014/main" id="{4CF474E9-6944-7E42-9F40-4FFF0E4C07C6}"/>
                </a:ext>
              </a:extLst>
            </p:cNvPr>
            <p:cNvSpPr/>
            <p:nvPr/>
          </p:nvSpPr>
          <p:spPr>
            <a:xfrm>
              <a:off x="62075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x0</a:t>
              </a:r>
            </a:p>
          </p:txBody>
        </p:sp>
        <p:sp>
          <p:nvSpPr>
            <p:cNvPr id="242" name="Rectangle 241">
              <a:extLst>
                <a:ext uri="{FF2B5EF4-FFF2-40B4-BE49-F238E27FC236}">
                  <a16:creationId xmlns:a16="http://schemas.microsoft.com/office/drawing/2014/main" id="{135D5CD9-7D3C-1E4B-9FEB-9C1A8BC2C338}"/>
                </a:ext>
              </a:extLst>
            </p:cNvPr>
            <p:cNvSpPr/>
            <p:nvPr/>
          </p:nvSpPr>
          <p:spPr>
            <a:xfrm>
              <a:off x="66647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a:t>
              </a:r>
            </a:p>
          </p:txBody>
        </p:sp>
        <p:sp>
          <p:nvSpPr>
            <p:cNvPr id="243" name="Rectangle 242">
              <a:extLst>
                <a:ext uri="{FF2B5EF4-FFF2-40B4-BE49-F238E27FC236}">
                  <a16:creationId xmlns:a16="http://schemas.microsoft.com/office/drawing/2014/main" id="{20D08FEB-5CAD-544E-BD54-FB0B351DE753}"/>
                </a:ext>
              </a:extLst>
            </p:cNvPr>
            <p:cNvSpPr/>
            <p:nvPr/>
          </p:nvSpPr>
          <p:spPr>
            <a:xfrm>
              <a:off x="71219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2</a:t>
              </a:r>
              <a:endParaRPr lang="en-US" sz="1200" dirty="0">
                <a:solidFill>
                  <a:schemeClr val="tx1"/>
                </a:solidFill>
              </a:endParaRPr>
            </a:p>
          </p:txBody>
        </p:sp>
        <p:sp>
          <p:nvSpPr>
            <p:cNvPr id="244" name="Rectangle 243">
              <a:extLst>
                <a:ext uri="{FF2B5EF4-FFF2-40B4-BE49-F238E27FC236}">
                  <a16:creationId xmlns:a16="http://schemas.microsoft.com/office/drawing/2014/main" id="{E3DE6B2E-C515-014B-80AB-6CC6ED56F74A}"/>
                </a:ext>
              </a:extLst>
            </p:cNvPr>
            <p:cNvSpPr/>
            <p:nvPr/>
          </p:nvSpPr>
          <p:spPr>
            <a:xfrm>
              <a:off x="75791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a:t>
              </a:r>
              <a:r>
                <a:rPr lang="en-US" altLang="zh-CN" sz="1200" dirty="0">
                  <a:solidFill>
                    <a:schemeClr val="tx1"/>
                  </a:solidFill>
                </a:rPr>
                <a:t>3</a:t>
              </a:r>
              <a:endParaRPr lang="en-US" sz="1200" dirty="0">
                <a:solidFill>
                  <a:schemeClr val="tx1"/>
                </a:solidFill>
              </a:endParaRPr>
            </a:p>
          </p:txBody>
        </p:sp>
        <p:sp>
          <p:nvSpPr>
            <p:cNvPr id="245" name="Rectangle 244">
              <a:extLst>
                <a:ext uri="{FF2B5EF4-FFF2-40B4-BE49-F238E27FC236}">
                  <a16:creationId xmlns:a16="http://schemas.microsoft.com/office/drawing/2014/main" id="{22D8A4BD-A5A5-8446-A3B0-4197679A352A}"/>
                </a:ext>
              </a:extLst>
            </p:cNvPr>
            <p:cNvSpPr/>
            <p:nvPr/>
          </p:nvSpPr>
          <p:spPr>
            <a:xfrm>
              <a:off x="62075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x4</a:t>
              </a:r>
            </a:p>
          </p:txBody>
        </p:sp>
        <p:sp>
          <p:nvSpPr>
            <p:cNvPr id="246" name="Rectangle 245">
              <a:extLst>
                <a:ext uri="{FF2B5EF4-FFF2-40B4-BE49-F238E27FC236}">
                  <a16:creationId xmlns:a16="http://schemas.microsoft.com/office/drawing/2014/main" id="{17AFCA32-0534-6547-BCB4-573C80749232}"/>
                </a:ext>
              </a:extLst>
            </p:cNvPr>
            <p:cNvSpPr/>
            <p:nvPr/>
          </p:nvSpPr>
          <p:spPr>
            <a:xfrm>
              <a:off x="66647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x5</a:t>
              </a:r>
            </a:p>
          </p:txBody>
        </p:sp>
        <p:sp>
          <p:nvSpPr>
            <p:cNvPr id="247" name="Rectangle 246">
              <a:extLst>
                <a:ext uri="{FF2B5EF4-FFF2-40B4-BE49-F238E27FC236}">
                  <a16:creationId xmlns:a16="http://schemas.microsoft.com/office/drawing/2014/main" id="{9D04F9A1-E7B8-534D-8F6F-EDD8C0EC6FFC}"/>
                </a:ext>
              </a:extLst>
            </p:cNvPr>
            <p:cNvSpPr/>
            <p:nvPr/>
          </p:nvSpPr>
          <p:spPr>
            <a:xfrm>
              <a:off x="71219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a:t>
              </a:r>
            </a:p>
          </p:txBody>
        </p:sp>
        <p:sp>
          <p:nvSpPr>
            <p:cNvPr id="248" name="Rectangle 247">
              <a:extLst>
                <a:ext uri="{FF2B5EF4-FFF2-40B4-BE49-F238E27FC236}">
                  <a16:creationId xmlns:a16="http://schemas.microsoft.com/office/drawing/2014/main" id="{F9E497DC-6A02-D846-BA49-21D3A6659030}"/>
                </a:ext>
              </a:extLst>
            </p:cNvPr>
            <p:cNvSpPr/>
            <p:nvPr/>
          </p:nvSpPr>
          <p:spPr>
            <a:xfrm>
              <a:off x="75791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a:t>
              </a:r>
            </a:p>
          </p:txBody>
        </p:sp>
        <p:sp>
          <p:nvSpPr>
            <p:cNvPr id="249" name="Rectangle 248">
              <a:extLst>
                <a:ext uri="{FF2B5EF4-FFF2-40B4-BE49-F238E27FC236}">
                  <a16:creationId xmlns:a16="http://schemas.microsoft.com/office/drawing/2014/main" id="{7C9E0DCA-9EC8-4A4C-88E4-5C14ACB1EBF9}"/>
                </a:ext>
              </a:extLst>
            </p:cNvPr>
            <p:cNvSpPr/>
            <p:nvPr/>
          </p:nvSpPr>
          <p:spPr>
            <a:xfrm>
              <a:off x="62075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x8</a:t>
              </a:r>
            </a:p>
          </p:txBody>
        </p:sp>
        <p:sp>
          <p:nvSpPr>
            <p:cNvPr id="250" name="Rectangle 249">
              <a:extLst>
                <a:ext uri="{FF2B5EF4-FFF2-40B4-BE49-F238E27FC236}">
                  <a16:creationId xmlns:a16="http://schemas.microsoft.com/office/drawing/2014/main" id="{C5B4818A-2212-A043-9BF6-EAC3F09E8930}"/>
                </a:ext>
              </a:extLst>
            </p:cNvPr>
            <p:cNvSpPr/>
            <p:nvPr/>
          </p:nvSpPr>
          <p:spPr>
            <a:xfrm>
              <a:off x="66647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x9</a:t>
              </a:r>
            </a:p>
          </p:txBody>
        </p:sp>
        <p:sp>
          <p:nvSpPr>
            <p:cNvPr id="251" name="Rectangle 250">
              <a:extLst>
                <a:ext uri="{FF2B5EF4-FFF2-40B4-BE49-F238E27FC236}">
                  <a16:creationId xmlns:a16="http://schemas.microsoft.com/office/drawing/2014/main" id="{90F9BB1D-65C6-0642-ABAA-B19FCE5712BE}"/>
                </a:ext>
              </a:extLst>
            </p:cNvPr>
            <p:cNvSpPr/>
            <p:nvPr/>
          </p:nvSpPr>
          <p:spPr>
            <a:xfrm>
              <a:off x="71219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x10</a:t>
              </a:r>
            </a:p>
          </p:txBody>
        </p:sp>
        <p:sp>
          <p:nvSpPr>
            <p:cNvPr id="252" name="Rectangle 251">
              <a:extLst>
                <a:ext uri="{FF2B5EF4-FFF2-40B4-BE49-F238E27FC236}">
                  <a16:creationId xmlns:a16="http://schemas.microsoft.com/office/drawing/2014/main" id="{78E19653-0C2C-134F-9269-C1938932AEEE}"/>
                </a:ext>
              </a:extLst>
            </p:cNvPr>
            <p:cNvSpPr/>
            <p:nvPr/>
          </p:nvSpPr>
          <p:spPr>
            <a:xfrm>
              <a:off x="75791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x11</a:t>
              </a:r>
            </a:p>
          </p:txBody>
        </p:sp>
        <p:sp>
          <p:nvSpPr>
            <p:cNvPr id="253" name="Rectangle 252">
              <a:extLst>
                <a:ext uri="{FF2B5EF4-FFF2-40B4-BE49-F238E27FC236}">
                  <a16:creationId xmlns:a16="http://schemas.microsoft.com/office/drawing/2014/main" id="{169B193C-531B-FC4C-9F5E-0FA5705325DF}"/>
                </a:ext>
              </a:extLst>
            </p:cNvPr>
            <p:cNvSpPr/>
            <p:nvPr/>
          </p:nvSpPr>
          <p:spPr>
            <a:xfrm>
              <a:off x="62075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x12</a:t>
              </a:r>
            </a:p>
          </p:txBody>
        </p:sp>
        <p:sp>
          <p:nvSpPr>
            <p:cNvPr id="254" name="Rectangle 253">
              <a:extLst>
                <a:ext uri="{FF2B5EF4-FFF2-40B4-BE49-F238E27FC236}">
                  <a16:creationId xmlns:a16="http://schemas.microsoft.com/office/drawing/2014/main" id="{E9651C75-05C1-A046-ABE1-1A672E0E9127}"/>
                </a:ext>
              </a:extLst>
            </p:cNvPr>
            <p:cNvSpPr/>
            <p:nvPr/>
          </p:nvSpPr>
          <p:spPr>
            <a:xfrm>
              <a:off x="66647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x13</a:t>
              </a:r>
            </a:p>
          </p:txBody>
        </p:sp>
        <p:sp>
          <p:nvSpPr>
            <p:cNvPr id="255" name="Rectangle 254">
              <a:extLst>
                <a:ext uri="{FF2B5EF4-FFF2-40B4-BE49-F238E27FC236}">
                  <a16:creationId xmlns:a16="http://schemas.microsoft.com/office/drawing/2014/main" id="{A5F44664-FC70-E24A-ACBA-04F58A7BD239}"/>
                </a:ext>
              </a:extLst>
            </p:cNvPr>
            <p:cNvSpPr/>
            <p:nvPr/>
          </p:nvSpPr>
          <p:spPr>
            <a:xfrm>
              <a:off x="71219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x14</a:t>
              </a:r>
            </a:p>
          </p:txBody>
        </p:sp>
        <p:sp>
          <p:nvSpPr>
            <p:cNvPr id="256" name="Rectangle 255">
              <a:extLst>
                <a:ext uri="{FF2B5EF4-FFF2-40B4-BE49-F238E27FC236}">
                  <a16:creationId xmlns:a16="http://schemas.microsoft.com/office/drawing/2014/main" id="{A32EDB9A-6F66-2E4C-99FF-C8F6E4A814E3}"/>
                </a:ext>
              </a:extLst>
            </p:cNvPr>
            <p:cNvSpPr/>
            <p:nvPr/>
          </p:nvSpPr>
          <p:spPr>
            <a:xfrm>
              <a:off x="75791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x15</a:t>
              </a:r>
            </a:p>
          </p:txBody>
        </p:sp>
      </p:grpSp>
      <p:grpSp>
        <p:nvGrpSpPr>
          <p:cNvPr id="257" name="Group 256">
            <a:extLst>
              <a:ext uri="{FF2B5EF4-FFF2-40B4-BE49-F238E27FC236}">
                <a16:creationId xmlns:a16="http://schemas.microsoft.com/office/drawing/2014/main" id="{8649A589-3B94-0046-8E78-34769AA16BA3}"/>
              </a:ext>
            </a:extLst>
          </p:cNvPr>
          <p:cNvGrpSpPr/>
          <p:nvPr/>
        </p:nvGrpSpPr>
        <p:grpSpPr>
          <a:xfrm>
            <a:off x="2905504" y="4451557"/>
            <a:ext cx="1828800" cy="1828800"/>
            <a:chOff x="6207512" y="3295415"/>
            <a:chExt cx="1828800" cy="1828800"/>
          </a:xfrm>
        </p:grpSpPr>
        <p:sp>
          <p:nvSpPr>
            <p:cNvPr id="258" name="Rectangle 257">
              <a:extLst>
                <a:ext uri="{FF2B5EF4-FFF2-40B4-BE49-F238E27FC236}">
                  <a16:creationId xmlns:a16="http://schemas.microsoft.com/office/drawing/2014/main" id="{C67E2695-CA24-6B4F-8F97-2EFB5F12A241}"/>
                </a:ext>
              </a:extLst>
            </p:cNvPr>
            <p:cNvSpPr/>
            <p:nvPr/>
          </p:nvSpPr>
          <p:spPr>
            <a:xfrm>
              <a:off x="62075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x64</a:t>
              </a:r>
            </a:p>
          </p:txBody>
        </p:sp>
        <p:sp>
          <p:nvSpPr>
            <p:cNvPr id="259" name="Rectangle 258">
              <a:extLst>
                <a:ext uri="{FF2B5EF4-FFF2-40B4-BE49-F238E27FC236}">
                  <a16:creationId xmlns:a16="http://schemas.microsoft.com/office/drawing/2014/main" id="{2D49DF90-5392-7042-AECD-80EE383209C7}"/>
                </a:ext>
              </a:extLst>
            </p:cNvPr>
            <p:cNvSpPr/>
            <p:nvPr/>
          </p:nvSpPr>
          <p:spPr>
            <a:xfrm>
              <a:off x="66647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x65</a:t>
              </a:r>
            </a:p>
          </p:txBody>
        </p:sp>
        <p:sp>
          <p:nvSpPr>
            <p:cNvPr id="260" name="Rectangle 259">
              <a:extLst>
                <a:ext uri="{FF2B5EF4-FFF2-40B4-BE49-F238E27FC236}">
                  <a16:creationId xmlns:a16="http://schemas.microsoft.com/office/drawing/2014/main" id="{5266EA59-5B6D-4949-B393-71132EF158E7}"/>
                </a:ext>
              </a:extLst>
            </p:cNvPr>
            <p:cNvSpPr/>
            <p:nvPr/>
          </p:nvSpPr>
          <p:spPr>
            <a:xfrm>
              <a:off x="71219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x66</a:t>
              </a:r>
            </a:p>
          </p:txBody>
        </p:sp>
        <p:sp>
          <p:nvSpPr>
            <p:cNvPr id="261" name="Rectangle 260">
              <a:extLst>
                <a:ext uri="{FF2B5EF4-FFF2-40B4-BE49-F238E27FC236}">
                  <a16:creationId xmlns:a16="http://schemas.microsoft.com/office/drawing/2014/main" id="{BA8DDE93-70C0-A04D-BD70-62FC21D8ACFB}"/>
                </a:ext>
              </a:extLst>
            </p:cNvPr>
            <p:cNvSpPr/>
            <p:nvPr/>
          </p:nvSpPr>
          <p:spPr>
            <a:xfrm>
              <a:off x="7579112" y="32954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x67</a:t>
              </a:r>
            </a:p>
          </p:txBody>
        </p:sp>
        <p:sp>
          <p:nvSpPr>
            <p:cNvPr id="262" name="Rectangle 261">
              <a:extLst>
                <a:ext uri="{FF2B5EF4-FFF2-40B4-BE49-F238E27FC236}">
                  <a16:creationId xmlns:a16="http://schemas.microsoft.com/office/drawing/2014/main" id="{C3E4216E-1948-494E-8213-0112FBB19713}"/>
                </a:ext>
              </a:extLst>
            </p:cNvPr>
            <p:cNvSpPr/>
            <p:nvPr/>
          </p:nvSpPr>
          <p:spPr>
            <a:xfrm>
              <a:off x="62075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x68</a:t>
              </a:r>
            </a:p>
          </p:txBody>
        </p:sp>
        <p:sp>
          <p:nvSpPr>
            <p:cNvPr id="263" name="Rectangle 262">
              <a:extLst>
                <a:ext uri="{FF2B5EF4-FFF2-40B4-BE49-F238E27FC236}">
                  <a16:creationId xmlns:a16="http://schemas.microsoft.com/office/drawing/2014/main" id="{E48282C3-5632-1946-A881-065A38B4D4BF}"/>
                </a:ext>
              </a:extLst>
            </p:cNvPr>
            <p:cNvSpPr/>
            <p:nvPr/>
          </p:nvSpPr>
          <p:spPr>
            <a:xfrm>
              <a:off x="66647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x69</a:t>
              </a:r>
            </a:p>
          </p:txBody>
        </p:sp>
        <p:sp>
          <p:nvSpPr>
            <p:cNvPr id="264" name="Rectangle 263">
              <a:extLst>
                <a:ext uri="{FF2B5EF4-FFF2-40B4-BE49-F238E27FC236}">
                  <a16:creationId xmlns:a16="http://schemas.microsoft.com/office/drawing/2014/main" id="{C7BF764A-8E3F-9B48-A473-ADC4584AC553}"/>
                </a:ext>
              </a:extLst>
            </p:cNvPr>
            <p:cNvSpPr/>
            <p:nvPr/>
          </p:nvSpPr>
          <p:spPr>
            <a:xfrm>
              <a:off x="71219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x70</a:t>
              </a:r>
            </a:p>
          </p:txBody>
        </p:sp>
        <p:sp>
          <p:nvSpPr>
            <p:cNvPr id="265" name="Rectangle 264">
              <a:extLst>
                <a:ext uri="{FF2B5EF4-FFF2-40B4-BE49-F238E27FC236}">
                  <a16:creationId xmlns:a16="http://schemas.microsoft.com/office/drawing/2014/main" id="{B1431C6E-E2B3-9744-99D6-CF75240B2DCF}"/>
                </a:ext>
              </a:extLst>
            </p:cNvPr>
            <p:cNvSpPr/>
            <p:nvPr/>
          </p:nvSpPr>
          <p:spPr>
            <a:xfrm>
              <a:off x="7579112" y="37526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x71</a:t>
              </a:r>
            </a:p>
          </p:txBody>
        </p:sp>
        <p:sp>
          <p:nvSpPr>
            <p:cNvPr id="266" name="Rectangle 265">
              <a:extLst>
                <a:ext uri="{FF2B5EF4-FFF2-40B4-BE49-F238E27FC236}">
                  <a16:creationId xmlns:a16="http://schemas.microsoft.com/office/drawing/2014/main" id="{81304BE3-A875-4B40-888A-CE204E159A77}"/>
                </a:ext>
              </a:extLst>
            </p:cNvPr>
            <p:cNvSpPr/>
            <p:nvPr/>
          </p:nvSpPr>
          <p:spPr>
            <a:xfrm>
              <a:off x="62075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x72</a:t>
              </a:r>
            </a:p>
          </p:txBody>
        </p:sp>
        <p:sp>
          <p:nvSpPr>
            <p:cNvPr id="267" name="Rectangle 266">
              <a:extLst>
                <a:ext uri="{FF2B5EF4-FFF2-40B4-BE49-F238E27FC236}">
                  <a16:creationId xmlns:a16="http://schemas.microsoft.com/office/drawing/2014/main" id="{1A7D4AE1-4949-3941-8818-D6919933AD75}"/>
                </a:ext>
              </a:extLst>
            </p:cNvPr>
            <p:cNvSpPr/>
            <p:nvPr/>
          </p:nvSpPr>
          <p:spPr>
            <a:xfrm>
              <a:off x="66647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x73</a:t>
              </a:r>
            </a:p>
          </p:txBody>
        </p:sp>
        <p:sp>
          <p:nvSpPr>
            <p:cNvPr id="268" name="Rectangle 267">
              <a:extLst>
                <a:ext uri="{FF2B5EF4-FFF2-40B4-BE49-F238E27FC236}">
                  <a16:creationId xmlns:a16="http://schemas.microsoft.com/office/drawing/2014/main" id="{630A2327-047C-6B4E-A95E-0971F805B482}"/>
                </a:ext>
              </a:extLst>
            </p:cNvPr>
            <p:cNvSpPr/>
            <p:nvPr/>
          </p:nvSpPr>
          <p:spPr>
            <a:xfrm>
              <a:off x="71219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x74</a:t>
              </a:r>
            </a:p>
          </p:txBody>
        </p:sp>
        <p:sp>
          <p:nvSpPr>
            <p:cNvPr id="269" name="Rectangle 268">
              <a:extLst>
                <a:ext uri="{FF2B5EF4-FFF2-40B4-BE49-F238E27FC236}">
                  <a16:creationId xmlns:a16="http://schemas.microsoft.com/office/drawing/2014/main" id="{0B012263-CF6F-BA4D-9E0A-AF59DA4A2BE8}"/>
                </a:ext>
              </a:extLst>
            </p:cNvPr>
            <p:cNvSpPr/>
            <p:nvPr/>
          </p:nvSpPr>
          <p:spPr>
            <a:xfrm>
              <a:off x="7579112" y="42098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x75</a:t>
              </a:r>
            </a:p>
          </p:txBody>
        </p:sp>
        <p:sp>
          <p:nvSpPr>
            <p:cNvPr id="270" name="Rectangle 269">
              <a:extLst>
                <a:ext uri="{FF2B5EF4-FFF2-40B4-BE49-F238E27FC236}">
                  <a16:creationId xmlns:a16="http://schemas.microsoft.com/office/drawing/2014/main" id="{1A44ADD2-7018-1440-B212-E60B42C92BD6}"/>
                </a:ext>
              </a:extLst>
            </p:cNvPr>
            <p:cNvSpPr/>
            <p:nvPr/>
          </p:nvSpPr>
          <p:spPr>
            <a:xfrm>
              <a:off x="62075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x76</a:t>
              </a:r>
            </a:p>
          </p:txBody>
        </p:sp>
        <p:sp>
          <p:nvSpPr>
            <p:cNvPr id="271" name="Rectangle 270">
              <a:extLst>
                <a:ext uri="{FF2B5EF4-FFF2-40B4-BE49-F238E27FC236}">
                  <a16:creationId xmlns:a16="http://schemas.microsoft.com/office/drawing/2014/main" id="{414C861C-854D-8041-ADE1-E543B9C8E58F}"/>
                </a:ext>
              </a:extLst>
            </p:cNvPr>
            <p:cNvSpPr/>
            <p:nvPr/>
          </p:nvSpPr>
          <p:spPr>
            <a:xfrm>
              <a:off x="66647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x77</a:t>
              </a:r>
            </a:p>
          </p:txBody>
        </p:sp>
        <p:sp>
          <p:nvSpPr>
            <p:cNvPr id="272" name="Rectangle 271">
              <a:extLst>
                <a:ext uri="{FF2B5EF4-FFF2-40B4-BE49-F238E27FC236}">
                  <a16:creationId xmlns:a16="http://schemas.microsoft.com/office/drawing/2014/main" id="{27471BA4-3C18-384C-9123-D011AA15E2B7}"/>
                </a:ext>
              </a:extLst>
            </p:cNvPr>
            <p:cNvSpPr/>
            <p:nvPr/>
          </p:nvSpPr>
          <p:spPr>
            <a:xfrm>
              <a:off x="71219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x78</a:t>
              </a:r>
            </a:p>
          </p:txBody>
        </p:sp>
        <p:sp>
          <p:nvSpPr>
            <p:cNvPr id="273" name="Rectangle 272">
              <a:extLst>
                <a:ext uri="{FF2B5EF4-FFF2-40B4-BE49-F238E27FC236}">
                  <a16:creationId xmlns:a16="http://schemas.microsoft.com/office/drawing/2014/main" id="{35E78151-3CA6-1047-B48E-0EAF01CCF162}"/>
                </a:ext>
              </a:extLst>
            </p:cNvPr>
            <p:cNvSpPr/>
            <p:nvPr/>
          </p:nvSpPr>
          <p:spPr>
            <a:xfrm>
              <a:off x="7579112" y="4667015"/>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x79</a:t>
              </a:r>
            </a:p>
          </p:txBody>
        </p:sp>
      </p:grpSp>
      <p:grpSp>
        <p:nvGrpSpPr>
          <p:cNvPr id="274" name="Group 273">
            <a:extLst>
              <a:ext uri="{FF2B5EF4-FFF2-40B4-BE49-F238E27FC236}">
                <a16:creationId xmlns:a16="http://schemas.microsoft.com/office/drawing/2014/main" id="{934E578B-37D6-DF4C-80DD-96CD6AA5AE37}"/>
              </a:ext>
            </a:extLst>
          </p:cNvPr>
          <p:cNvGrpSpPr/>
          <p:nvPr/>
        </p:nvGrpSpPr>
        <p:grpSpPr>
          <a:xfrm>
            <a:off x="257009" y="4656754"/>
            <a:ext cx="914400" cy="910721"/>
            <a:chOff x="198863" y="3025774"/>
            <a:chExt cx="914400" cy="910721"/>
          </a:xfrm>
          <a:solidFill>
            <a:srgbClr val="92D050"/>
          </a:solidFill>
        </p:grpSpPr>
        <p:sp>
          <p:nvSpPr>
            <p:cNvPr id="275" name="Rectangle 274">
              <a:extLst>
                <a:ext uri="{FF2B5EF4-FFF2-40B4-BE49-F238E27FC236}">
                  <a16:creationId xmlns:a16="http://schemas.microsoft.com/office/drawing/2014/main" id="{BE3CA2FF-3800-DC47-A110-7387C0F3FB86}"/>
                </a:ext>
              </a:extLst>
            </p:cNvPr>
            <p:cNvSpPr/>
            <p:nvPr/>
          </p:nvSpPr>
          <p:spPr>
            <a:xfrm>
              <a:off x="1988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w16</a:t>
              </a:r>
            </a:p>
          </p:txBody>
        </p:sp>
        <p:sp>
          <p:nvSpPr>
            <p:cNvPr id="276" name="Rectangle 275">
              <a:extLst>
                <a:ext uri="{FF2B5EF4-FFF2-40B4-BE49-F238E27FC236}">
                  <a16:creationId xmlns:a16="http://schemas.microsoft.com/office/drawing/2014/main" id="{B02FD250-67C3-F640-98D1-B755C1901D7F}"/>
                </a:ext>
              </a:extLst>
            </p:cNvPr>
            <p:cNvSpPr/>
            <p:nvPr/>
          </p:nvSpPr>
          <p:spPr>
            <a:xfrm>
              <a:off x="198863" y="3479295"/>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w18</a:t>
              </a:r>
              <a:endParaRPr lang="en-US" sz="1200" dirty="0">
                <a:solidFill>
                  <a:schemeClr val="tx1"/>
                </a:solidFill>
              </a:endParaRPr>
            </a:p>
          </p:txBody>
        </p:sp>
        <p:sp>
          <p:nvSpPr>
            <p:cNvPr id="277" name="Rectangle 276">
              <a:extLst>
                <a:ext uri="{FF2B5EF4-FFF2-40B4-BE49-F238E27FC236}">
                  <a16:creationId xmlns:a16="http://schemas.microsoft.com/office/drawing/2014/main" id="{E90635C9-1A01-214B-8EF9-5BA902D91642}"/>
                </a:ext>
              </a:extLst>
            </p:cNvPr>
            <p:cNvSpPr/>
            <p:nvPr/>
          </p:nvSpPr>
          <p:spPr>
            <a:xfrm>
              <a:off x="6560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w17</a:t>
              </a:r>
              <a:endParaRPr lang="en-US" sz="1200" dirty="0">
                <a:solidFill>
                  <a:schemeClr val="tx1"/>
                </a:solidFill>
              </a:endParaRPr>
            </a:p>
          </p:txBody>
        </p:sp>
        <p:sp>
          <p:nvSpPr>
            <p:cNvPr id="278" name="Rectangle 277">
              <a:extLst>
                <a:ext uri="{FF2B5EF4-FFF2-40B4-BE49-F238E27FC236}">
                  <a16:creationId xmlns:a16="http://schemas.microsoft.com/office/drawing/2014/main" id="{E993D533-4630-0043-B779-D8E00B115947}"/>
                </a:ext>
              </a:extLst>
            </p:cNvPr>
            <p:cNvSpPr/>
            <p:nvPr/>
          </p:nvSpPr>
          <p:spPr>
            <a:xfrm>
              <a:off x="656063" y="3477399"/>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w19</a:t>
              </a:r>
              <a:endParaRPr lang="en-US" sz="1200" dirty="0">
                <a:solidFill>
                  <a:schemeClr val="tx1"/>
                </a:solidFill>
              </a:endParaRPr>
            </a:p>
          </p:txBody>
        </p:sp>
      </p:grpSp>
      <p:grpSp>
        <p:nvGrpSpPr>
          <p:cNvPr id="279" name="Group 278">
            <a:extLst>
              <a:ext uri="{FF2B5EF4-FFF2-40B4-BE49-F238E27FC236}">
                <a16:creationId xmlns:a16="http://schemas.microsoft.com/office/drawing/2014/main" id="{AD609AFF-88C9-7642-81E9-065CC6C8F80C}"/>
              </a:ext>
            </a:extLst>
          </p:cNvPr>
          <p:cNvGrpSpPr/>
          <p:nvPr/>
        </p:nvGrpSpPr>
        <p:grpSpPr>
          <a:xfrm>
            <a:off x="6330953" y="1880314"/>
            <a:ext cx="1371600" cy="1371600"/>
            <a:chOff x="7808614" y="1487556"/>
            <a:chExt cx="1371600" cy="1371600"/>
          </a:xfrm>
        </p:grpSpPr>
        <p:sp>
          <p:nvSpPr>
            <p:cNvPr id="280" name="Rectangle 279">
              <a:extLst>
                <a:ext uri="{FF2B5EF4-FFF2-40B4-BE49-F238E27FC236}">
                  <a16:creationId xmlns:a16="http://schemas.microsoft.com/office/drawing/2014/main" id="{3B8F6A49-6BE8-3544-969F-E60353AE8F47}"/>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p0</a:t>
              </a:r>
            </a:p>
          </p:txBody>
        </p:sp>
        <p:sp>
          <p:nvSpPr>
            <p:cNvPr id="281" name="Rectangle 280">
              <a:extLst>
                <a:ext uri="{FF2B5EF4-FFF2-40B4-BE49-F238E27FC236}">
                  <a16:creationId xmlns:a16="http://schemas.microsoft.com/office/drawing/2014/main" id="{8ED0FF0E-8DF8-2C43-A9E2-75AFAB367EBF}"/>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a:t>
              </a:r>
            </a:p>
          </p:txBody>
        </p:sp>
        <p:sp>
          <p:nvSpPr>
            <p:cNvPr id="282" name="Rectangle 281">
              <a:extLst>
                <a:ext uri="{FF2B5EF4-FFF2-40B4-BE49-F238E27FC236}">
                  <a16:creationId xmlns:a16="http://schemas.microsoft.com/office/drawing/2014/main" id="{39EA4072-2DFB-D646-8F96-6B2E313C22E5}"/>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p2</a:t>
              </a:r>
              <a:endParaRPr lang="en-US" sz="1200" dirty="0">
                <a:solidFill>
                  <a:schemeClr val="tx1"/>
                </a:solidFill>
              </a:endParaRPr>
            </a:p>
          </p:txBody>
        </p:sp>
        <p:sp>
          <p:nvSpPr>
            <p:cNvPr id="283" name="Rectangle 282">
              <a:extLst>
                <a:ext uri="{FF2B5EF4-FFF2-40B4-BE49-F238E27FC236}">
                  <a16:creationId xmlns:a16="http://schemas.microsoft.com/office/drawing/2014/main" id="{754FB4EE-186B-7F4E-8818-37EBDD45EC84}"/>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a:t>
              </a:r>
            </a:p>
          </p:txBody>
        </p:sp>
        <p:sp>
          <p:nvSpPr>
            <p:cNvPr id="284" name="Rectangle 283">
              <a:extLst>
                <a:ext uri="{FF2B5EF4-FFF2-40B4-BE49-F238E27FC236}">
                  <a16:creationId xmlns:a16="http://schemas.microsoft.com/office/drawing/2014/main" id="{F1FFF0DA-6FCD-2243-A68E-A523EAD24D71}"/>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a:t>
              </a:r>
            </a:p>
          </p:txBody>
        </p:sp>
        <p:sp>
          <p:nvSpPr>
            <p:cNvPr id="285" name="Rectangle 284">
              <a:extLst>
                <a:ext uri="{FF2B5EF4-FFF2-40B4-BE49-F238E27FC236}">
                  <a16:creationId xmlns:a16="http://schemas.microsoft.com/office/drawing/2014/main" id="{E99C647D-D4E0-9444-A301-8847EE7FE71B}"/>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p5</a:t>
              </a:r>
            </a:p>
          </p:txBody>
        </p:sp>
        <p:sp>
          <p:nvSpPr>
            <p:cNvPr id="286" name="Rectangle 285">
              <a:extLst>
                <a:ext uri="{FF2B5EF4-FFF2-40B4-BE49-F238E27FC236}">
                  <a16:creationId xmlns:a16="http://schemas.microsoft.com/office/drawing/2014/main" id="{E84F33D8-174F-2949-B2DD-C36DC10D5E09}"/>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p6</a:t>
              </a:r>
            </a:p>
          </p:txBody>
        </p:sp>
        <p:sp>
          <p:nvSpPr>
            <p:cNvPr id="287" name="Rectangle 286">
              <a:extLst>
                <a:ext uri="{FF2B5EF4-FFF2-40B4-BE49-F238E27FC236}">
                  <a16:creationId xmlns:a16="http://schemas.microsoft.com/office/drawing/2014/main" id="{C5863CA3-9A62-DD44-B7CD-F972838D5013}"/>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a:t>
              </a:r>
            </a:p>
          </p:txBody>
        </p:sp>
        <p:sp>
          <p:nvSpPr>
            <p:cNvPr id="288" name="Rectangle 287">
              <a:extLst>
                <a:ext uri="{FF2B5EF4-FFF2-40B4-BE49-F238E27FC236}">
                  <a16:creationId xmlns:a16="http://schemas.microsoft.com/office/drawing/2014/main" id="{5FF9BD4D-B241-2B4D-A360-081916EE475D}"/>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p8</a:t>
              </a:r>
            </a:p>
          </p:txBody>
        </p:sp>
      </p:grpSp>
      <p:sp>
        <p:nvSpPr>
          <p:cNvPr id="289" name="Rectangle 288">
            <a:extLst>
              <a:ext uri="{FF2B5EF4-FFF2-40B4-BE49-F238E27FC236}">
                <a16:creationId xmlns:a16="http://schemas.microsoft.com/office/drawing/2014/main" id="{BAD523F6-367B-B54C-82C4-5ABE19C28038}"/>
              </a:ext>
            </a:extLst>
          </p:cNvPr>
          <p:cNvSpPr/>
          <p:nvPr/>
        </p:nvSpPr>
        <p:spPr>
          <a:xfrm>
            <a:off x="6339391" y="1883656"/>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p0</a:t>
            </a:r>
          </a:p>
        </p:txBody>
      </p:sp>
      <p:sp>
        <p:nvSpPr>
          <p:cNvPr id="290" name="Right Arrow 289">
            <a:extLst>
              <a:ext uri="{FF2B5EF4-FFF2-40B4-BE49-F238E27FC236}">
                <a16:creationId xmlns:a16="http://schemas.microsoft.com/office/drawing/2014/main" id="{6B724729-67A4-4241-B26A-EE77F743C6A4}"/>
              </a:ext>
            </a:extLst>
          </p:cNvPr>
          <p:cNvSpPr/>
          <p:nvPr/>
        </p:nvSpPr>
        <p:spPr>
          <a:xfrm>
            <a:off x="1460543" y="2960076"/>
            <a:ext cx="1385762" cy="830996"/>
          </a:xfrm>
          <a:prstGeom prst="right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t>conv</a:t>
            </a:r>
            <a:endParaRPr lang="en-US" sz="2400" dirty="0"/>
          </a:p>
        </p:txBody>
      </p:sp>
      <p:sp>
        <p:nvSpPr>
          <p:cNvPr id="291" name="Right Arrow 290">
            <a:extLst>
              <a:ext uri="{FF2B5EF4-FFF2-40B4-BE49-F238E27FC236}">
                <a16:creationId xmlns:a16="http://schemas.microsoft.com/office/drawing/2014/main" id="{5D689FEB-28D6-C942-BD5E-1195A8425BF7}"/>
              </a:ext>
            </a:extLst>
          </p:cNvPr>
          <p:cNvSpPr/>
          <p:nvPr/>
        </p:nvSpPr>
        <p:spPr>
          <a:xfrm>
            <a:off x="5670333" y="2960076"/>
            <a:ext cx="545743" cy="830996"/>
          </a:xfrm>
          <a:prstGeom prst="right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grpSp>
        <p:nvGrpSpPr>
          <p:cNvPr id="292" name="Group 291">
            <a:extLst>
              <a:ext uri="{FF2B5EF4-FFF2-40B4-BE49-F238E27FC236}">
                <a16:creationId xmlns:a16="http://schemas.microsoft.com/office/drawing/2014/main" id="{DABCCB08-2745-8C47-8172-39C58D47E7AC}"/>
              </a:ext>
            </a:extLst>
          </p:cNvPr>
          <p:cNvGrpSpPr/>
          <p:nvPr/>
        </p:nvGrpSpPr>
        <p:grpSpPr>
          <a:xfrm>
            <a:off x="6322340" y="4826095"/>
            <a:ext cx="1371600" cy="1371600"/>
            <a:chOff x="7808614" y="1487556"/>
            <a:chExt cx="1371600" cy="1371600"/>
          </a:xfrm>
        </p:grpSpPr>
        <p:sp>
          <p:nvSpPr>
            <p:cNvPr id="293" name="Rectangle 292">
              <a:extLst>
                <a:ext uri="{FF2B5EF4-FFF2-40B4-BE49-F238E27FC236}">
                  <a16:creationId xmlns:a16="http://schemas.microsoft.com/office/drawing/2014/main" id="{955E2391-F110-8F4A-96AB-72EE2A963318}"/>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p72</a:t>
              </a:r>
            </a:p>
          </p:txBody>
        </p:sp>
        <p:sp>
          <p:nvSpPr>
            <p:cNvPr id="294" name="Rectangle 293">
              <a:extLst>
                <a:ext uri="{FF2B5EF4-FFF2-40B4-BE49-F238E27FC236}">
                  <a16:creationId xmlns:a16="http://schemas.microsoft.com/office/drawing/2014/main" id="{77ACAD02-A1B9-C748-8950-A24E3F15DA91}"/>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p73</a:t>
              </a:r>
            </a:p>
          </p:txBody>
        </p:sp>
        <p:sp>
          <p:nvSpPr>
            <p:cNvPr id="295" name="Rectangle 294">
              <a:extLst>
                <a:ext uri="{FF2B5EF4-FFF2-40B4-BE49-F238E27FC236}">
                  <a16:creationId xmlns:a16="http://schemas.microsoft.com/office/drawing/2014/main" id="{96F59500-1F28-8548-AE31-B0322279F971}"/>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p74</a:t>
              </a:r>
              <a:endParaRPr lang="en-US" sz="1200" dirty="0">
                <a:solidFill>
                  <a:schemeClr val="tx1"/>
                </a:solidFill>
              </a:endParaRPr>
            </a:p>
          </p:txBody>
        </p:sp>
        <p:sp>
          <p:nvSpPr>
            <p:cNvPr id="296" name="Rectangle 295">
              <a:extLst>
                <a:ext uri="{FF2B5EF4-FFF2-40B4-BE49-F238E27FC236}">
                  <a16:creationId xmlns:a16="http://schemas.microsoft.com/office/drawing/2014/main" id="{86F0CF8E-4085-E044-B41B-6EDC1735EA41}"/>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p75</a:t>
              </a:r>
            </a:p>
          </p:txBody>
        </p:sp>
        <p:sp>
          <p:nvSpPr>
            <p:cNvPr id="297" name="Rectangle 296">
              <a:extLst>
                <a:ext uri="{FF2B5EF4-FFF2-40B4-BE49-F238E27FC236}">
                  <a16:creationId xmlns:a16="http://schemas.microsoft.com/office/drawing/2014/main" id="{7F270C55-DAC6-574B-8898-FF7DBB214812}"/>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p76</a:t>
              </a:r>
            </a:p>
          </p:txBody>
        </p:sp>
        <p:sp>
          <p:nvSpPr>
            <p:cNvPr id="298" name="Rectangle 297">
              <a:extLst>
                <a:ext uri="{FF2B5EF4-FFF2-40B4-BE49-F238E27FC236}">
                  <a16:creationId xmlns:a16="http://schemas.microsoft.com/office/drawing/2014/main" id="{1B9862C3-E63A-7F40-AFC2-8EF242AF3186}"/>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p77</a:t>
              </a:r>
            </a:p>
          </p:txBody>
        </p:sp>
        <p:sp>
          <p:nvSpPr>
            <p:cNvPr id="299" name="Rectangle 298">
              <a:extLst>
                <a:ext uri="{FF2B5EF4-FFF2-40B4-BE49-F238E27FC236}">
                  <a16:creationId xmlns:a16="http://schemas.microsoft.com/office/drawing/2014/main" id="{67EC5093-D158-EE4E-8372-D242D79709EF}"/>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p78</a:t>
              </a:r>
            </a:p>
          </p:txBody>
        </p:sp>
        <p:sp>
          <p:nvSpPr>
            <p:cNvPr id="300" name="Rectangle 299">
              <a:extLst>
                <a:ext uri="{FF2B5EF4-FFF2-40B4-BE49-F238E27FC236}">
                  <a16:creationId xmlns:a16="http://schemas.microsoft.com/office/drawing/2014/main" id="{7C6CDAE1-377C-9B43-BBE6-6B277A518060}"/>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p79</a:t>
              </a:r>
            </a:p>
          </p:txBody>
        </p:sp>
        <p:sp>
          <p:nvSpPr>
            <p:cNvPr id="301" name="Rectangle 300">
              <a:extLst>
                <a:ext uri="{FF2B5EF4-FFF2-40B4-BE49-F238E27FC236}">
                  <a16:creationId xmlns:a16="http://schemas.microsoft.com/office/drawing/2014/main" id="{F243BD9A-F8FE-8249-875E-8D63AC3ED836}"/>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p80</a:t>
              </a:r>
            </a:p>
          </p:txBody>
        </p:sp>
      </p:grpSp>
      <p:sp>
        <p:nvSpPr>
          <p:cNvPr id="302" name="Right Arrow 301">
            <a:extLst>
              <a:ext uri="{FF2B5EF4-FFF2-40B4-BE49-F238E27FC236}">
                <a16:creationId xmlns:a16="http://schemas.microsoft.com/office/drawing/2014/main" id="{58ECF7EA-F838-7046-839F-DBDCAEE82181}"/>
              </a:ext>
            </a:extLst>
          </p:cNvPr>
          <p:cNvSpPr/>
          <p:nvPr/>
        </p:nvSpPr>
        <p:spPr>
          <a:xfrm>
            <a:off x="9040104" y="2973702"/>
            <a:ext cx="545743" cy="830996"/>
          </a:xfrm>
          <a:prstGeom prst="rightArrow">
            <a:avLst>
              <a:gd name="adj1" fmla="val 50000"/>
              <a:gd name="adj2" fmla="val 38714"/>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03" name="Group 302">
            <a:extLst>
              <a:ext uri="{FF2B5EF4-FFF2-40B4-BE49-F238E27FC236}">
                <a16:creationId xmlns:a16="http://schemas.microsoft.com/office/drawing/2014/main" id="{4CAC2074-67F2-184D-A5B4-4D320CE43ABC}"/>
              </a:ext>
            </a:extLst>
          </p:cNvPr>
          <p:cNvGrpSpPr/>
          <p:nvPr/>
        </p:nvGrpSpPr>
        <p:grpSpPr>
          <a:xfrm>
            <a:off x="9952338" y="1023974"/>
            <a:ext cx="1371600" cy="1371600"/>
            <a:chOff x="7808614" y="1487556"/>
            <a:chExt cx="1371600" cy="1371600"/>
          </a:xfrm>
        </p:grpSpPr>
        <p:sp>
          <p:nvSpPr>
            <p:cNvPr id="304" name="Rectangle 303">
              <a:extLst>
                <a:ext uri="{FF2B5EF4-FFF2-40B4-BE49-F238E27FC236}">
                  <a16:creationId xmlns:a16="http://schemas.microsoft.com/office/drawing/2014/main" id="{05B963AF-464A-DE44-915D-0BFDF22E3FA4}"/>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o9</a:t>
              </a:r>
            </a:p>
          </p:txBody>
        </p:sp>
        <p:sp>
          <p:nvSpPr>
            <p:cNvPr id="305" name="Rectangle 304">
              <a:extLst>
                <a:ext uri="{FF2B5EF4-FFF2-40B4-BE49-F238E27FC236}">
                  <a16:creationId xmlns:a16="http://schemas.microsoft.com/office/drawing/2014/main" id="{060EF855-52FF-F746-BEE5-D24A4849D130}"/>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o10</a:t>
              </a:r>
            </a:p>
          </p:txBody>
        </p:sp>
        <p:sp>
          <p:nvSpPr>
            <p:cNvPr id="306" name="Rectangle 305">
              <a:extLst>
                <a:ext uri="{FF2B5EF4-FFF2-40B4-BE49-F238E27FC236}">
                  <a16:creationId xmlns:a16="http://schemas.microsoft.com/office/drawing/2014/main" id="{A26E3FE2-EA20-CF4C-9A7D-D57C41D116F1}"/>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o11</a:t>
              </a:r>
              <a:endParaRPr lang="en-US" sz="1200" dirty="0">
                <a:solidFill>
                  <a:schemeClr val="tx1"/>
                </a:solidFill>
              </a:endParaRPr>
            </a:p>
          </p:txBody>
        </p:sp>
        <p:sp>
          <p:nvSpPr>
            <p:cNvPr id="307" name="Rectangle 306">
              <a:extLst>
                <a:ext uri="{FF2B5EF4-FFF2-40B4-BE49-F238E27FC236}">
                  <a16:creationId xmlns:a16="http://schemas.microsoft.com/office/drawing/2014/main" id="{4EDEAF74-AEE9-604B-9154-9D9BC1743322}"/>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o12</a:t>
              </a:r>
            </a:p>
          </p:txBody>
        </p:sp>
        <p:sp>
          <p:nvSpPr>
            <p:cNvPr id="308" name="Rectangle 307">
              <a:extLst>
                <a:ext uri="{FF2B5EF4-FFF2-40B4-BE49-F238E27FC236}">
                  <a16:creationId xmlns:a16="http://schemas.microsoft.com/office/drawing/2014/main" id="{7503DFD3-253C-3F46-8A0A-4031E8D2565F}"/>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o13</a:t>
              </a:r>
            </a:p>
          </p:txBody>
        </p:sp>
        <p:sp>
          <p:nvSpPr>
            <p:cNvPr id="309" name="Rectangle 308">
              <a:extLst>
                <a:ext uri="{FF2B5EF4-FFF2-40B4-BE49-F238E27FC236}">
                  <a16:creationId xmlns:a16="http://schemas.microsoft.com/office/drawing/2014/main" id="{4E972DCA-56D0-A44F-8988-6337AE97F7DF}"/>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o14</a:t>
              </a:r>
            </a:p>
          </p:txBody>
        </p:sp>
        <p:sp>
          <p:nvSpPr>
            <p:cNvPr id="310" name="Rectangle 309">
              <a:extLst>
                <a:ext uri="{FF2B5EF4-FFF2-40B4-BE49-F238E27FC236}">
                  <a16:creationId xmlns:a16="http://schemas.microsoft.com/office/drawing/2014/main" id="{F2D4CDEC-894C-734A-83AC-67AC2243B640}"/>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o15</a:t>
              </a:r>
            </a:p>
          </p:txBody>
        </p:sp>
        <p:sp>
          <p:nvSpPr>
            <p:cNvPr id="311" name="Rectangle 310">
              <a:extLst>
                <a:ext uri="{FF2B5EF4-FFF2-40B4-BE49-F238E27FC236}">
                  <a16:creationId xmlns:a16="http://schemas.microsoft.com/office/drawing/2014/main" id="{B11A2E32-56AE-D84B-9283-04C4967A17F3}"/>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o16</a:t>
              </a:r>
            </a:p>
          </p:txBody>
        </p:sp>
        <p:sp>
          <p:nvSpPr>
            <p:cNvPr id="312" name="Rectangle 311">
              <a:extLst>
                <a:ext uri="{FF2B5EF4-FFF2-40B4-BE49-F238E27FC236}">
                  <a16:creationId xmlns:a16="http://schemas.microsoft.com/office/drawing/2014/main" id="{3F85C198-2D9E-1848-9A44-44BB4CE27738}"/>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o17</a:t>
              </a:r>
            </a:p>
          </p:txBody>
        </p:sp>
      </p:grpSp>
      <p:grpSp>
        <p:nvGrpSpPr>
          <p:cNvPr id="313" name="Group 312">
            <a:extLst>
              <a:ext uri="{FF2B5EF4-FFF2-40B4-BE49-F238E27FC236}">
                <a16:creationId xmlns:a16="http://schemas.microsoft.com/office/drawing/2014/main" id="{DA74B972-A4A7-0745-9A97-C70DF635B63A}"/>
              </a:ext>
            </a:extLst>
          </p:cNvPr>
          <p:cNvGrpSpPr/>
          <p:nvPr/>
        </p:nvGrpSpPr>
        <p:grpSpPr>
          <a:xfrm>
            <a:off x="9636060" y="1304010"/>
            <a:ext cx="1371600" cy="1371600"/>
            <a:chOff x="7808614" y="1487556"/>
            <a:chExt cx="1371600" cy="1371600"/>
          </a:xfrm>
        </p:grpSpPr>
        <p:sp>
          <p:nvSpPr>
            <p:cNvPr id="314" name="Rectangle 313">
              <a:extLst>
                <a:ext uri="{FF2B5EF4-FFF2-40B4-BE49-F238E27FC236}">
                  <a16:creationId xmlns:a16="http://schemas.microsoft.com/office/drawing/2014/main" id="{5B4B9D34-9BCA-B24B-9D9B-AA2C95F7B570}"/>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o0</a:t>
              </a:r>
            </a:p>
          </p:txBody>
        </p:sp>
        <p:sp>
          <p:nvSpPr>
            <p:cNvPr id="315" name="Rectangle 314">
              <a:extLst>
                <a:ext uri="{FF2B5EF4-FFF2-40B4-BE49-F238E27FC236}">
                  <a16:creationId xmlns:a16="http://schemas.microsoft.com/office/drawing/2014/main" id="{44CC2F78-058E-6A46-8F4B-A446BFECC2F3}"/>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a:t>
              </a:r>
            </a:p>
          </p:txBody>
        </p:sp>
        <p:sp>
          <p:nvSpPr>
            <p:cNvPr id="316" name="Rectangle 315">
              <a:extLst>
                <a:ext uri="{FF2B5EF4-FFF2-40B4-BE49-F238E27FC236}">
                  <a16:creationId xmlns:a16="http://schemas.microsoft.com/office/drawing/2014/main" id="{F68301C7-3D2E-8045-9939-FCF0E0F373E8}"/>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o2</a:t>
              </a:r>
              <a:endParaRPr lang="en-US" sz="1200" dirty="0">
                <a:solidFill>
                  <a:schemeClr val="tx1"/>
                </a:solidFill>
              </a:endParaRPr>
            </a:p>
          </p:txBody>
        </p:sp>
        <p:sp>
          <p:nvSpPr>
            <p:cNvPr id="317" name="Rectangle 316">
              <a:extLst>
                <a:ext uri="{FF2B5EF4-FFF2-40B4-BE49-F238E27FC236}">
                  <a16:creationId xmlns:a16="http://schemas.microsoft.com/office/drawing/2014/main" id="{20A79C22-B9B2-384E-9201-C11275510DCD}"/>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o3</a:t>
              </a:r>
            </a:p>
          </p:txBody>
        </p:sp>
        <p:sp>
          <p:nvSpPr>
            <p:cNvPr id="318" name="Rectangle 317">
              <a:extLst>
                <a:ext uri="{FF2B5EF4-FFF2-40B4-BE49-F238E27FC236}">
                  <a16:creationId xmlns:a16="http://schemas.microsoft.com/office/drawing/2014/main" id="{0B00E4DE-7EF1-644F-BFDD-D7D77B04A750}"/>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o4</a:t>
              </a:r>
            </a:p>
          </p:txBody>
        </p:sp>
        <p:sp>
          <p:nvSpPr>
            <p:cNvPr id="319" name="Rectangle 318">
              <a:extLst>
                <a:ext uri="{FF2B5EF4-FFF2-40B4-BE49-F238E27FC236}">
                  <a16:creationId xmlns:a16="http://schemas.microsoft.com/office/drawing/2014/main" id="{541ACAE1-6691-8643-AEF1-3DA0A6E9C626}"/>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o5</a:t>
              </a:r>
            </a:p>
          </p:txBody>
        </p:sp>
        <p:sp>
          <p:nvSpPr>
            <p:cNvPr id="320" name="Rectangle 319">
              <a:extLst>
                <a:ext uri="{FF2B5EF4-FFF2-40B4-BE49-F238E27FC236}">
                  <a16:creationId xmlns:a16="http://schemas.microsoft.com/office/drawing/2014/main" id="{6C23A563-043F-9644-9DD2-8811A6B1C2CF}"/>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o6</a:t>
              </a:r>
            </a:p>
          </p:txBody>
        </p:sp>
        <p:sp>
          <p:nvSpPr>
            <p:cNvPr id="321" name="Rectangle 320">
              <a:extLst>
                <a:ext uri="{FF2B5EF4-FFF2-40B4-BE49-F238E27FC236}">
                  <a16:creationId xmlns:a16="http://schemas.microsoft.com/office/drawing/2014/main" id="{A86B8708-8280-F448-B870-E771DEE31110}"/>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o7</a:t>
              </a:r>
            </a:p>
          </p:txBody>
        </p:sp>
        <p:sp>
          <p:nvSpPr>
            <p:cNvPr id="322" name="Rectangle 321">
              <a:extLst>
                <a:ext uri="{FF2B5EF4-FFF2-40B4-BE49-F238E27FC236}">
                  <a16:creationId xmlns:a16="http://schemas.microsoft.com/office/drawing/2014/main" id="{3A1412CA-1189-4941-AA32-FA8B6010B697}"/>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o8</a:t>
              </a:r>
            </a:p>
          </p:txBody>
        </p:sp>
      </p:grpSp>
      <p:grpSp>
        <p:nvGrpSpPr>
          <p:cNvPr id="323" name="Group 322">
            <a:extLst>
              <a:ext uri="{FF2B5EF4-FFF2-40B4-BE49-F238E27FC236}">
                <a16:creationId xmlns:a16="http://schemas.microsoft.com/office/drawing/2014/main" id="{8346B59E-9303-D24D-8714-8463AA5CC124}"/>
              </a:ext>
            </a:extLst>
          </p:cNvPr>
          <p:cNvGrpSpPr/>
          <p:nvPr/>
        </p:nvGrpSpPr>
        <p:grpSpPr>
          <a:xfrm>
            <a:off x="9933440" y="4094577"/>
            <a:ext cx="1371600" cy="1371600"/>
            <a:chOff x="7808614" y="1487556"/>
            <a:chExt cx="1371600" cy="1371600"/>
          </a:xfrm>
        </p:grpSpPr>
        <p:sp>
          <p:nvSpPr>
            <p:cNvPr id="324" name="Rectangle 323">
              <a:extLst>
                <a:ext uri="{FF2B5EF4-FFF2-40B4-BE49-F238E27FC236}">
                  <a16:creationId xmlns:a16="http://schemas.microsoft.com/office/drawing/2014/main" id="{40A85425-5DA6-B540-BCF4-A73CE3326A42}"/>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p27</a:t>
              </a:r>
            </a:p>
          </p:txBody>
        </p:sp>
        <p:sp>
          <p:nvSpPr>
            <p:cNvPr id="325" name="Rectangle 324">
              <a:extLst>
                <a:ext uri="{FF2B5EF4-FFF2-40B4-BE49-F238E27FC236}">
                  <a16:creationId xmlns:a16="http://schemas.microsoft.com/office/drawing/2014/main" id="{43038809-D8D3-9448-B96E-88F558CE23E6}"/>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p28</a:t>
              </a:r>
            </a:p>
          </p:txBody>
        </p:sp>
        <p:sp>
          <p:nvSpPr>
            <p:cNvPr id="326" name="Rectangle 325">
              <a:extLst>
                <a:ext uri="{FF2B5EF4-FFF2-40B4-BE49-F238E27FC236}">
                  <a16:creationId xmlns:a16="http://schemas.microsoft.com/office/drawing/2014/main" id="{0E64AE20-1E56-8542-A303-C00CB92DA096}"/>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p29</a:t>
              </a:r>
              <a:endParaRPr lang="en-US" sz="1200" dirty="0">
                <a:solidFill>
                  <a:schemeClr val="tx1"/>
                </a:solidFill>
              </a:endParaRPr>
            </a:p>
          </p:txBody>
        </p:sp>
        <p:sp>
          <p:nvSpPr>
            <p:cNvPr id="327" name="Rectangle 326">
              <a:extLst>
                <a:ext uri="{FF2B5EF4-FFF2-40B4-BE49-F238E27FC236}">
                  <a16:creationId xmlns:a16="http://schemas.microsoft.com/office/drawing/2014/main" id="{400E2D45-A10C-7742-9848-2CDCF6206A37}"/>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p30</a:t>
              </a:r>
            </a:p>
          </p:txBody>
        </p:sp>
        <p:sp>
          <p:nvSpPr>
            <p:cNvPr id="328" name="Rectangle 327">
              <a:extLst>
                <a:ext uri="{FF2B5EF4-FFF2-40B4-BE49-F238E27FC236}">
                  <a16:creationId xmlns:a16="http://schemas.microsoft.com/office/drawing/2014/main" id="{3B5DF639-2201-4949-B2BC-FDBFDA4D0980}"/>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p31</a:t>
              </a:r>
            </a:p>
          </p:txBody>
        </p:sp>
        <p:sp>
          <p:nvSpPr>
            <p:cNvPr id="329" name="Rectangle 328">
              <a:extLst>
                <a:ext uri="{FF2B5EF4-FFF2-40B4-BE49-F238E27FC236}">
                  <a16:creationId xmlns:a16="http://schemas.microsoft.com/office/drawing/2014/main" id="{42B49342-E91C-AB42-958B-7EE4779BC9B7}"/>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p32</a:t>
              </a:r>
            </a:p>
          </p:txBody>
        </p:sp>
        <p:sp>
          <p:nvSpPr>
            <p:cNvPr id="330" name="Rectangle 329">
              <a:extLst>
                <a:ext uri="{FF2B5EF4-FFF2-40B4-BE49-F238E27FC236}">
                  <a16:creationId xmlns:a16="http://schemas.microsoft.com/office/drawing/2014/main" id="{5B0D846D-EC54-1E49-B107-460A88508874}"/>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p33</a:t>
              </a:r>
            </a:p>
          </p:txBody>
        </p:sp>
        <p:sp>
          <p:nvSpPr>
            <p:cNvPr id="331" name="Rectangle 330">
              <a:extLst>
                <a:ext uri="{FF2B5EF4-FFF2-40B4-BE49-F238E27FC236}">
                  <a16:creationId xmlns:a16="http://schemas.microsoft.com/office/drawing/2014/main" id="{311453A3-2478-6648-A842-536CCE2B8658}"/>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p34</a:t>
              </a:r>
            </a:p>
          </p:txBody>
        </p:sp>
        <p:sp>
          <p:nvSpPr>
            <p:cNvPr id="332" name="Rectangle 331">
              <a:extLst>
                <a:ext uri="{FF2B5EF4-FFF2-40B4-BE49-F238E27FC236}">
                  <a16:creationId xmlns:a16="http://schemas.microsoft.com/office/drawing/2014/main" id="{E00418A6-DF5C-EE47-9D6E-DBC945C9F339}"/>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p35</a:t>
              </a:r>
            </a:p>
          </p:txBody>
        </p:sp>
      </p:grpSp>
      <p:grpSp>
        <p:nvGrpSpPr>
          <p:cNvPr id="333" name="Group 332">
            <a:extLst>
              <a:ext uri="{FF2B5EF4-FFF2-40B4-BE49-F238E27FC236}">
                <a16:creationId xmlns:a16="http://schemas.microsoft.com/office/drawing/2014/main" id="{1E5B27B1-B938-9F41-A05F-FB9A8C7B5800}"/>
              </a:ext>
            </a:extLst>
          </p:cNvPr>
          <p:cNvGrpSpPr/>
          <p:nvPr/>
        </p:nvGrpSpPr>
        <p:grpSpPr>
          <a:xfrm>
            <a:off x="9613099" y="4391418"/>
            <a:ext cx="1371600" cy="1371600"/>
            <a:chOff x="7808614" y="1487556"/>
            <a:chExt cx="1371600" cy="1371600"/>
          </a:xfrm>
        </p:grpSpPr>
        <p:sp>
          <p:nvSpPr>
            <p:cNvPr id="334" name="Rectangle 333">
              <a:extLst>
                <a:ext uri="{FF2B5EF4-FFF2-40B4-BE49-F238E27FC236}">
                  <a16:creationId xmlns:a16="http://schemas.microsoft.com/office/drawing/2014/main" id="{DD7FC2A8-71AE-C548-92EE-DFD1F894FDCD}"/>
                </a:ext>
              </a:extLst>
            </p:cNvPr>
            <p:cNvSpPr/>
            <p:nvPr/>
          </p:nvSpPr>
          <p:spPr>
            <a:xfrm>
              <a:off x="78086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o18</a:t>
              </a:r>
            </a:p>
          </p:txBody>
        </p:sp>
        <p:sp>
          <p:nvSpPr>
            <p:cNvPr id="335" name="Rectangle 334">
              <a:extLst>
                <a:ext uri="{FF2B5EF4-FFF2-40B4-BE49-F238E27FC236}">
                  <a16:creationId xmlns:a16="http://schemas.microsoft.com/office/drawing/2014/main" id="{85FA7A32-9FB4-CF48-AA2A-640CFA60A970}"/>
                </a:ext>
              </a:extLst>
            </p:cNvPr>
            <p:cNvSpPr/>
            <p:nvPr/>
          </p:nvSpPr>
          <p:spPr>
            <a:xfrm>
              <a:off x="82658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o19</a:t>
              </a:r>
            </a:p>
          </p:txBody>
        </p:sp>
        <p:sp>
          <p:nvSpPr>
            <p:cNvPr id="336" name="Rectangle 335">
              <a:extLst>
                <a:ext uri="{FF2B5EF4-FFF2-40B4-BE49-F238E27FC236}">
                  <a16:creationId xmlns:a16="http://schemas.microsoft.com/office/drawing/2014/main" id="{3F746348-479F-2645-B555-23E66A1AF4E1}"/>
                </a:ext>
              </a:extLst>
            </p:cNvPr>
            <p:cNvSpPr/>
            <p:nvPr/>
          </p:nvSpPr>
          <p:spPr>
            <a:xfrm>
              <a:off x="8723014" y="14875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o20</a:t>
              </a:r>
              <a:endParaRPr lang="en-US" sz="1200" dirty="0">
                <a:solidFill>
                  <a:schemeClr val="tx1"/>
                </a:solidFill>
              </a:endParaRPr>
            </a:p>
          </p:txBody>
        </p:sp>
        <p:sp>
          <p:nvSpPr>
            <p:cNvPr id="337" name="Rectangle 336">
              <a:extLst>
                <a:ext uri="{FF2B5EF4-FFF2-40B4-BE49-F238E27FC236}">
                  <a16:creationId xmlns:a16="http://schemas.microsoft.com/office/drawing/2014/main" id="{5AE4D60E-AFC4-454D-81B3-AD9248513EB0}"/>
                </a:ext>
              </a:extLst>
            </p:cNvPr>
            <p:cNvSpPr/>
            <p:nvPr/>
          </p:nvSpPr>
          <p:spPr>
            <a:xfrm>
              <a:off x="78086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o21</a:t>
              </a:r>
            </a:p>
          </p:txBody>
        </p:sp>
        <p:sp>
          <p:nvSpPr>
            <p:cNvPr id="338" name="Rectangle 337">
              <a:extLst>
                <a:ext uri="{FF2B5EF4-FFF2-40B4-BE49-F238E27FC236}">
                  <a16:creationId xmlns:a16="http://schemas.microsoft.com/office/drawing/2014/main" id="{A228DE13-FA79-EF4D-B022-A3780255343A}"/>
                </a:ext>
              </a:extLst>
            </p:cNvPr>
            <p:cNvSpPr/>
            <p:nvPr/>
          </p:nvSpPr>
          <p:spPr>
            <a:xfrm>
              <a:off x="82658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o22</a:t>
              </a:r>
            </a:p>
          </p:txBody>
        </p:sp>
        <p:sp>
          <p:nvSpPr>
            <p:cNvPr id="339" name="Rectangle 338">
              <a:extLst>
                <a:ext uri="{FF2B5EF4-FFF2-40B4-BE49-F238E27FC236}">
                  <a16:creationId xmlns:a16="http://schemas.microsoft.com/office/drawing/2014/main" id="{7EF0426E-A021-284B-98F0-78EFE3A10BE4}"/>
                </a:ext>
              </a:extLst>
            </p:cNvPr>
            <p:cNvSpPr/>
            <p:nvPr/>
          </p:nvSpPr>
          <p:spPr>
            <a:xfrm>
              <a:off x="8723014" y="19447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o23</a:t>
              </a:r>
            </a:p>
          </p:txBody>
        </p:sp>
        <p:sp>
          <p:nvSpPr>
            <p:cNvPr id="340" name="Rectangle 339">
              <a:extLst>
                <a:ext uri="{FF2B5EF4-FFF2-40B4-BE49-F238E27FC236}">
                  <a16:creationId xmlns:a16="http://schemas.microsoft.com/office/drawing/2014/main" id="{F7978352-4F9C-C340-9397-DB8F1694EC87}"/>
                </a:ext>
              </a:extLst>
            </p:cNvPr>
            <p:cNvSpPr/>
            <p:nvPr/>
          </p:nvSpPr>
          <p:spPr>
            <a:xfrm>
              <a:off x="78086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o24</a:t>
              </a:r>
            </a:p>
          </p:txBody>
        </p:sp>
        <p:sp>
          <p:nvSpPr>
            <p:cNvPr id="341" name="Rectangle 340">
              <a:extLst>
                <a:ext uri="{FF2B5EF4-FFF2-40B4-BE49-F238E27FC236}">
                  <a16:creationId xmlns:a16="http://schemas.microsoft.com/office/drawing/2014/main" id="{3D9AA6C1-67A9-C04A-A84F-19AAE75FAFBB}"/>
                </a:ext>
              </a:extLst>
            </p:cNvPr>
            <p:cNvSpPr/>
            <p:nvPr/>
          </p:nvSpPr>
          <p:spPr>
            <a:xfrm>
              <a:off x="82658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o25</a:t>
              </a:r>
            </a:p>
          </p:txBody>
        </p:sp>
        <p:sp>
          <p:nvSpPr>
            <p:cNvPr id="342" name="Rectangle 341">
              <a:extLst>
                <a:ext uri="{FF2B5EF4-FFF2-40B4-BE49-F238E27FC236}">
                  <a16:creationId xmlns:a16="http://schemas.microsoft.com/office/drawing/2014/main" id="{E02AD69B-DFB3-3146-AF4D-360621BC85B8}"/>
                </a:ext>
              </a:extLst>
            </p:cNvPr>
            <p:cNvSpPr/>
            <p:nvPr/>
          </p:nvSpPr>
          <p:spPr>
            <a:xfrm>
              <a:off x="8723014" y="2401956"/>
              <a:ext cx="457200" cy="4572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o26</a:t>
              </a:r>
            </a:p>
          </p:txBody>
        </p:sp>
      </p:grpSp>
      <p:sp>
        <p:nvSpPr>
          <p:cNvPr id="343" name="Rectangle 342">
            <a:extLst>
              <a:ext uri="{FF2B5EF4-FFF2-40B4-BE49-F238E27FC236}">
                <a16:creationId xmlns:a16="http://schemas.microsoft.com/office/drawing/2014/main" id="{FFBCBA84-F048-4445-A0E7-55F7554A1A0F}"/>
              </a:ext>
            </a:extLst>
          </p:cNvPr>
          <p:cNvSpPr/>
          <p:nvPr/>
        </p:nvSpPr>
        <p:spPr>
          <a:xfrm>
            <a:off x="6794367" y="1874533"/>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p1</a:t>
            </a:r>
          </a:p>
        </p:txBody>
      </p:sp>
      <p:sp>
        <p:nvSpPr>
          <p:cNvPr id="344" name="TextBox 343">
            <a:extLst>
              <a:ext uri="{FF2B5EF4-FFF2-40B4-BE49-F238E27FC236}">
                <a16:creationId xmlns:a16="http://schemas.microsoft.com/office/drawing/2014/main" id="{6C0EBD31-7E2C-EC4C-B755-E53B61F428DE}"/>
              </a:ext>
            </a:extLst>
          </p:cNvPr>
          <p:cNvSpPr txBox="1"/>
          <p:nvPr/>
        </p:nvSpPr>
        <p:spPr>
          <a:xfrm rot="18785223">
            <a:off x="6927252" y="862203"/>
            <a:ext cx="702033" cy="369332"/>
          </a:xfrm>
          <a:prstGeom prst="rect">
            <a:avLst/>
          </a:prstGeom>
          <a:noFill/>
        </p:spPr>
        <p:txBody>
          <a:bodyPr wrap="square" rtlCol="0">
            <a:spAutoFit/>
          </a:bodyPr>
          <a:lstStyle/>
          <a:p>
            <a:pPr algn="ctr"/>
            <a:r>
              <a:rPr lang="en-US" dirty="0"/>
              <a:t>…  </a:t>
            </a:r>
          </a:p>
        </p:txBody>
      </p:sp>
      <p:sp>
        <p:nvSpPr>
          <p:cNvPr id="345" name="TextBox 344">
            <a:extLst>
              <a:ext uri="{FF2B5EF4-FFF2-40B4-BE49-F238E27FC236}">
                <a16:creationId xmlns:a16="http://schemas.microsoft.com/office/drawing/2014/main" id="{8F3ED896-CD70-8A47-A253-41BAE3BA87F9}"/>
              </a:ext>
            </a:extLst>
          </p:cNvPr>
          <p:cNvSpPr txBox="1"/>
          <p:nvPr/>
        </p:nvSpPr>
        <p:spPr>
          <a:xfrm rot="18785223">
            <a:off x="6927253" y="3801597"/>
            <a:ext cx="702033" cy="369332"/>
          </a:xfrm>
          <a:prstGeom prst="rect">
            <a:avLst/>
          </a:prstGeom>
          <a:noFill/>
        </p:spPr>
        <p:txBody>
          <a:bodyPr wrap="square" rtlCol="0">
            <a:spAutoFit/>
          </a:bodyPr>
          <a:lstStyle/>
          <a:p>
            <a:pPr algn="ctr"/>
            <a:r>
              <a:rPr lang="en-US" dirty="0"/>
              <a:t>…  </a:t>
            </a:r>
          </a:p>
        </p:txBody>
      </p:sp>
      <p:sp>
        <p:nvSpPr>
          <p:cNvPr id="346" name="TextBox 345">
            <a:extLst>
              <a:ext uri="{FF2B5EF4-FFF2-40B4-BE49-F238E27FC236}">
                <a16:creationId xmlns:a16="http://schemas.microsoft.com/office/drawing/2014/main" id="{A658AB04-EED2-AF42-AD4E-234C717E3379}"/>
              </a:ext>
            </a:extLst>
          </p:cNvPr>
          <p:cNvSpPr txBox="1"/>
          <p:nvPr/>
        </p:nvSpPr>
        <p:spPr>
          <a:xfrm rot="18785223">
            <a:off x="8106598" y="2091222"/>
            <a:ext cx="702033" cy="369332"/>
          </a:xfrm>
          <a:prstGeom prst="rect">
            <a:avLst/>
          </a:prstGeom>
          <a:noFill/>
        </p:spPr>
        <p:txBody>
          <a:bodyPr wrap="square" rtlCol="0">
            <a:spAutoFit/>
          </a:bodyPr>
          <a:lstStyle/>
          <a:p>
            <a:pPr algn="ctr"/>
            <a:r>
              <a:rPr lang="en-US" dirty="0"/>
              <a:t>…  </a:t>
            </a:r>
          </a:p>
        </p:txBody>
      </p:sp>
      <p:sp>
        <p:nvSpPr>
          <p:cNvPr id="347" name="TextBox 346">
            <a:extLst>
              <a:ext uri="{FF2B5EF4-FFF2-40B4-BE49-F238E27FC236}">
                <a16:creationId xmlns:a16="http://schemas.microsoft.com/office/drawing/2014/main" id="{A41976E2-E479-024A-9791-44511EE7A268}"/>
              </a:ext>
            </a:extLst>
          </p:cNvPr>
          <p:cNvSpPr txBox="1"/>
          <p:nvPr/>
        </p:nvSpPr>
        <p:spPr>
          <a:xfrm rot="18785223">
            <a:off x="8107014" y="4968058"/>
            <a:ext cx="702033" cy="369332"/>
          </a:xfrm>
          <a:prstGeom prst="rect">
            <a:avLst/>
          </a:prstGeom>
          <a:noFill/>
        </p:spPr>
        <p:txBody>
          <a:bodyPr wrap="square" rtlCol="0">
            <a:spAutoFit/>
          </a:bodyPr>
          <a:lstStyle/>
          <a:p>
            <a:pPr algn="ctr"/>
            <a:r>
              <a:rPr lang="en-US" dirty="0"/>
              <a:t>…  </a:t>
            </a:r>
          </a:p>
        </p:txBody>
      </p:sp>
      <p:sp>
        <p:nvSpPr>
          <p:cNvPr id="348" name="Rectangle 347">
            <a:extLst>
              <a:ext uri="{FF2B5EF4-FFF2-40B4-BE49-F238E27FC236}">
                <a16:creationId xmlns:a16="http://schemas.microsoft.com/office/drawing/2014/main" id="{C2BE6721-109E-1A4A-9E5E-B1A395FA0CB0}"/>
              </a:ext>
            </a:extLst>
          </p:cNvPr>
          <p:cNvSpPr/>
          <p:nvPr/>
        </p:nvSpPr>
        <p:spPr>
          <a:xfrm>
            <a:off x="6337604" y="2340856"/>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p3</a:t>
            </a:r>
          </a:p>
        </p:txBody>
      </p:sp>
      <p:sp>
        <p:nvSpPr>
          <p:cNvPr id="349" name="Rectangle 348">
            <a:extLst>
              <a:ext uri="{FF2B5EF4-FFF2-40B4-BE49-F238E27FC236}">
                <a16:creationId xmlns:a16="http://schemas.microsoft.com/office/drawing/2014/main" id="{0EE89E01-6C0F-514E-A51B-B1E0290B34CD}"/>
              </a:ext>
            </a:extLst>
          </p:cNvPr>
          <p:cNvSpPr/>
          <p:nvPr/>
        </p:nvSpPr>
        <p:spPr>
          <a:xfrm>
            <a:off x="6795716" y="2340856"/>
            <a:ext cx="457200" cy="457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p4</a:t>
            </a:r>
          </a:p>
        </p:txBody>
      </p:sp>
      <p:grpSp>
        <p:nvGrpSpPr>
          <p:cNvPr id="350" name="Group 349">
            <a:extLst>
              <a:ext uri="{FF2B5EF4-FFF2-40B4-BE49-F238E27FC236}">
                <a16:creationId xmlns:a16="http://schemas.microsoft.com/office/drawing/2014/main" id="{6BAADC08-ADE7-0B46-AA76-0B7CED1F2A93}"/>
              </a:ext>
            </a:extLst>
          </p:cNvPr>
          <p:cNvGrpSpPr/>
          <p:nvPr/>
        </p:nvGrpSpPr>
        <p:grpSpPr>
          <a:xfrm rot="18948066">
            <a:off x="5861961" y="821448"/>
            <a:ext cx="1797555" cy="496820"/>
            <a:chOff x="5349910" y="771096"/>
            <a:chExt cx="1797555" cy="496820"/>
          </a:xfrm>
        </p:grpSpPr>
        <p:grpSp>
          <p:nvGrpSpPr>
            <p:cNvPr id="351" name="Group 350">
              <a:extLst>
                <a:ext uri="{FF2B5EF4-FFF2-40B4-BE49-F238E27FC236}">
                  <a16:creationId xmlns:a16="http://schemas.microsoft.com/office/drawing/2014/main" id="{B7940191-7E23-A04B-815F-12C102DC2AE4}"/>
                </a:ext>
              </a:extLst>
            </p:cNvPr>
            <p:cNvGrpSpPr/>
            <p:nvPr/>
          </p:nvGrpSpPr>
          <p:grpSpPr>
            <a:xfrm>
              <a:off x="5349910" y="1011438"/>
              <a:ext cx="1797555" cy="256478"/>
              <a:chOff x="6093165" y="920466"/>
              <a:chExt cx="909806" cy="256478"/>
            </a:xfrm>
          </p:grpSpPr>
          <p:cxnSp>
            <p:nvCxnSpPr>
              <p:cNvPr id="353" name="Straight Connector 352">
                <a:extLst>
                  <a:ext uri="{FF2B5EF4-FFF2-40B4-BE49-F238E27FC236}">
                    <a16:creationId xmlns:a16="http://schemas.microsoft.com/office/drawing/2014/main" id="{35FC98DD-C8F0-F742-B527-2CD5BE257030}"/>
                  </a:ext>
                </a:extLst>
              </p:cNvPr>
              <p:cNvCxnSpPr/>
              <p:nvPr/>
            </p:nvCxnSpPr>
            <p:spPr>
              <a:xfrm flipV="1">
                <a:off x="6093165" y="920466"/>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17226992-7DAC-6440-90B6-C313C7C4DA93}"/>
                  </a:ext>
                </a:extLst>
              </p:cNvPr>
              <p:cNvCxnSpPr>
                <a:cxnSpLocks/>
              </p:cNvCxnSpPr>
              <p:nvPr/>
            </p:nvCxnSpPr>
            <p:spPr>
              <a:xfrm flipV="1">
                <a:off x="7002971" y="920466"/>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Arrow Connector 354">
                <a:extLst>
                  <a:ext uri="{FF2B5EF4-FFF2-40B4-BE49-F238E27FC236}">
                    <a16:creationId xmlns:a16="http://schemas.microsoft.com/office/drawing/2014/main" id="{7C03FD40-EC88-784F-841E-3CD8BF5645A7}"/>
                  </a:ext>
                </a:extLst>
              </p:cNvPr>
              <p:cNvCxnSpPr>
                <a:cxnSpLocks/>
              </p:cNvCxnSpPr>
              <p:nvPr/>
            </p:nvCxnSpPr>
            <p:spPr>
              <a:xfrm>
                <a:off x="6104316" y="1048705"/>
                <a:ext cx="888381" cy="0"/>
              </a:xfrm>
              <a:prstGeom prst="straightConnector1">
                <a:avLst/>
              </a:prstGeom>
              <a:ln w="25400">
                <a:solidFill>
                  <a:schemeClr val="tx1">
                    <a:lumMod val="5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352" name="TextBox 351">
              <a:extLst>
                <a:ext uri="{FF2B5EF4-FFF2-40B4-BE49-F238E27FC236}">
                  <a16:creationId xmlns:a16="http://schemas.microsoft.com/office/drawing/2014/main" id="{841AAD59-48EB-D74F-8300-D87A21FB9FB6}"/>
                </a:ext>
              </a:extLst>
            </p:cNvPr>
            <p:cNvSpPr txBox="1"/>
            <p:nvPr/>
          </p:nvSpPr>
          <p:spPr>
            <a:xfrm>
              <a:off x="5616344" y="771096"/>
              <a:ext cx="1304045" cy="369332"/>
            </a:xfrm>
            <a:prstGeom prst="rect">
              <a:avLst/>
            </a:prstGeom>
            <a:noFill/>
            <a:ln>
              <a:noFill/>
            </a:ln>
          </p:spPr>
          <p:txBody>
            <a:bodyPr wrap="square" rtlCol="0">
              <a:spAutoFit/>
            </a:bodyPr>
            <a:lstStyle/>
            <a:p>
              <a:r>
                <a:rPr lang="en-US" dirty="0">
                  <a:solidFill>
                    <a:schemeClr val="tx1">
                      <a:lumMod val="50000"/>
                    </a:schemeClr>
                  </a:solidFill>
                </a:rPr>
                <a:t>8 channels</a:t>
              </a:r>
            </a:p>
          </p:txBody>
        </p:sp>
      </p:grpSp>
      <p:grpSp>
        <p:nvGrpSpPr>
          <p:cNvPr id="356" name="Group 355">
            <a:extLst>
              <a:ext uri="{FF2B5EF4-FFF2-40B4-BE49-F238E27FC236}">
                <a16:creationId xmlns:a16="http://schemas.microsoft.com/office/drawing/2014/main" id="{3AF99ADE-F5CF-C143-B4CA-0BE7043833F8}"/>
              </a:ext>
            </a:extLst>
          </p:cNvPr>
          <p:cNvGrpSpPr/>
          <p:nvPr/>
        </p:nvGrpSpPr>
        <p:grpSpPr>
          <a:xfrm>
            <a:off x="292149" y="2170647"/>
            <a:ext cx="914400" cy="910721"/>
            <a:chOff x="198863" y="3025774"/>
            <a:chExt cx="914400" cy="910721"/>
          </a:xfrm>
          <a:solidFill>
            <a:schemeClr val="accent6">
              <a:lumMod val="40000"/>
              <a:lumOff val="60000"/>
            </a:schemeClr>
          </a:solidFill>
        </p:grpSpPr>
        <p:sp>
          <p:nvSpPr>
            <p:cNvPr id="357" name="Rectangle 356">
              <a:extLst>
                <a:ext uri="{FF2B5EF4-FFF2-40B4-BE49-F238E27FC236}">
                  <a16:creationId xmlns:a16="http://schemas.microsoft.com/office/drawing/2014/main" id="{C5A4ED61-9FD4-A846-ABAD-0F82F9056A76}"/>
                </a:ext>
              </a:extLst>
            </p:cNvPr>
            <p:cNvSpPr/>
            <p:nvPr/>
          </p:nvSpPr>
          <p:spPr>
            <a:xfrm>
              <a:off x="1988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w0</a:t>
              </a:r>
            </a:p>
          </p:txBody>
        </p:sp>
        <p:sp>
          <p:nvSpPr>
            <p:cNvPr id="358" name="Rectangle 357">
              <a:extLst>
                <a:ext uri="{FF2B5EF4-FFF2-40B4-BE49-F238E27FC236}">
                  <a16:creationId xmlns:a16="http://schemas.microsoft.com/office/drawing/2014/main" id="{3EBAF4AF-FF4A-794D-850C-26EC3FC235F4}"/>
                </a:ext>
              </a:extLst>
            </p:cNvPr>
            <p:cNvSpPr/>
            <p:nvPr/>
          </p:nvSpPr>
          <p:spPr>
            <a:xfrm>
              <a:off x="198863" y="3479295"/>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w2</a:t>
              </a:r>
              <a:endParaRPr lang="en-US" sz="1200" dirty="0">
                <a:solidFill>
                  <a:schemeClr val="tx1"/>
                </a:solidFill>
              </a:endParaRPr>
            </a:p>
          </p:txBody>
        </p:sp>
        <p:sp>
          <p:nvSpPr>
            <p:cNvPr id="359" name="Rectangle 358">
              <a:extLst>
                <a:ext uri="{FF2B5EF4-FFF2-40B4-BE49-F238E27FC236}">
                  <a16:creationId xmlns:a16="http://schemas.microsoft.com/office/drawing/2014/main" id="{63379ADE-1DD8-AF47-A2F7-BD1CFA8958C3}"/>
                </a:ext>
              </a:extLst>
            </p:cNvPr>
            <p:cNvSpPr/>
            <p:nvPr/>
          </p:nvSpPr>
          <p:spPr>
            <a:xfrm>
              <a:off x="656063" y="3025774"/>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w1</a:t>
              </a:r>
              <a:endParaRPr lang="en-US" sz="1200" dirty="0">
                <a:solidFill>
                  <a:schemeClr val="tx1"/>
                </a:solidFill>
              </a:endParaRPr>
            </a:p>
          </p:txBody>
        </p:sp>
        <p:sp>
          <p:nvSpPr>
            <p:cNvPr id="360" name="Rectangle 359">
              <a:extLst>
                <a:ext uri="{FF2B5EF4-FFF2-40B4-BE49-F238E27FC236}">
                  <a16:creationId xmlns:a16="http://schemas.microsoft.com/office/drawing/2014/main" id="{5A955EC4-8F63-1546-82E2-DFF20B54C19A}"/>
                </a:ext>
              </a:extLst>
            </p:cNvPr>
            <p:cNvSpPr/>
            <p:nvPr/>
          </p:nvSpPr>
          <p:spPr>
            <a:xfrm>
              <a:off x="656063" y="3477399"/>
              <a:ext cx="457200" cy="457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w3</a:t>
              </a:r>
              <a:endParaRPr lang="en-US" sz="1200" dirty="0">
                <a:solidFill>
                  <a:schemeClr val="tx1"/>
                </a:solidFill>
              </a:endParaRPr>
            </a:p>
          </p:txBody>
        </p:sp>
      </p:grpSp>
      <p:sp>
        <p:nvSpPr>
          <p:cNvPr id="361" name="TextBox 360">
            <a:extLst>
              <a:ext uri="{FF2B5EF4-FFF2-40B4-BE49-F238E27FC236}">
                <a16:creationId xmlns:a16="http://schemas.microsoft.com/office/drawing/2014/main" id="{DD86D81B-5FA7-6340-94F7-4C81FF6860DF}"/>
              </a:ext>
            </a:extLst>
          </p:cNvPr>
          <p:cNvSpPr txBox="1"/>
          <p:nvPr/>
        </p:nvSpPr>
        <p:spPr>
          <a:xfrm>
            <a:off x="4707258" y="3204534"/>
            <a:ext cx="875543" cy="369332"/>
          </a:xfrm>
          <a:prstGeom prst="rect">
            <a:avLst/>
          </a:prstGeom>
          <a:noFill/>
        </p:spPr>
        <p:txBody>
          <a:bodyPr wrap="square" rtlCol="0">
            <a:spAutoFit/>
          </a:bodyPr>
          <a:lstStyle/>
          <a:p>
            <a:r>
              <a:rPr lang="en-US" dirty="0">
                <a:solidFill>
                  <a:schemeClr val="tx1">
                    <a:lumMod val="50000"/>
                  </a:schemeClr>
                </a:solidFill>
              </a:rPr>
              <a:t>Input 0</a:t>
            </a:r>
          </a:p>
        </p:txBody>
      </p:sp>
      <p:sp>
        <p:nvSpPr>
          <p:cNvPr id="362" name="TextBox 361">
            <a:extLst>
              <a:ext uri="{FF2B5EF4-FFF2-40B4-BE49-F238E27FC236}">
                <a16:creationId xmlns:a16="http://schemas.microsoft.com/office/drawing/2014/main" id="{57E59EBE-3B27-E54C-AC4D-BA30FCB6036C}"/>
              </a:ext>
            </a:extLst>
          </p:cNvPr>
          <p:cNvSpPr txBox="1"/>
          <p:nvPr/>
        </p:nvSpPr>
        <p:spPr>
          <a:xfrm>
            <a:off x="4707257" y="5953073"/>
            <a:ext cx="875543" cy="369332"/>
          </a:xfrm>
          <a:prstGeom prst="rect">
            <a:avLst/>
          </a:prstGeom>
          <a:noFill/>
        </p:spPr>
        <p:txBody>
          <a:bodyPr wrap="square" rtlCol="0">
            <a:spAutoFit/>
          </a:bodyPr>
          <a:lstStyle/>
          <a:p>
            <a:r>
              <a:rPr lang="en-US" dirty="0">
                <a:solidFill>
                  <a:schemeClr val="tx1">
                    <a:lumMod val="50000"/>
                  </a:schemeClr>
                </a:solidFill>
              </a:rPr>
              <a:t>Input 1</a:t>
            </a:r>
          </a:p>
        </p:txBody>
      </p:sp>
      <p:sp>
        <p:nvSpPr>
          <p:cNvPr id="363" name="TextBox 362">
            <a:extLst>
              <a:ext uri="{FF2B5EF4-FFF2-40B4-BE49-F238E27FC236}">
                <a16:creationId xmlns:a16="http://schemas.microsoft.com/office/drawing/2014/main" id="{9A28AD49-0C9B-CE4F-BB6F-C6792B7ECCB0}"/>
              </a:ext>
            </a:extLst>
          </p:cNvPr>
          <p:cNvSpPr txBox="1"/>
          <p:nvPr/>
        </p:nvSpPr>
        <p:spPr>
          <a:xfrm>
            <a:off x="10380452" y="2590697"/>
            <a:ext cx="1072405" cy="369332"/>
          </a:xfrm>
          <a:prstGeom prst="rect">
            <a:avLst/>
          </a:prstGeom>
          <a:noFill/>
        </p:spPr>
        <p:txBody>
          <a:bodyPr wrap="square" rtlCol="0">
            <a:spAutoFit/>
          </a:bodyPr>
          <a:lstStyle/>
          <a:p>
            <a:r>
              <a:rPr lang="en-US" dirty="0">
                <a:solidFill>
                  <a:schemeClr val="tx1">
                    <a:lumMod val="50000"/>
                  </a:schemeClr>
                </a:solidFill>
              </a:rPr>
              <a:t>Output 0</a:t>
            </a:r>
          </a:p>
        </p:txBody>
      </p:sp>
      <p:sp>
        <p:nvSpPr>
          <p:cNvPr id="364" name="TextBox 363">
            <a:extLst>
              <a:ext uri="{FF2B5EF4-FFF2-40B4-BE49-F238E27FC236}">
                <a16:creationId xmlns:a16="http://schemas.microsoft.com/office/drawing/2014/main" id="{1B9A634A-534F-5040-8147-E0E6167922E3}"/>
              </a:ext>
            </a:extLst>
          </p:cNvPr>
          <p:cNvSpPr txBox="1"/>
          <p:nvPr/>
        </p:nvSpPr>
        <p:spPr>
          <a:xfrm>
            <a:off x="10937385" y="5421856"/>
            <a:ext cx="1072405" cy="369332"/>
          </a:xfrm>
          <a:prstGeom prst="rect">
            <a:avLst/>
          </a:prstGeom>
          <a:noFill/>
        </p:spPr>
        <p:txBody>
          <a:bodyPr wrap="square" rtlCol="0">
            <a:spAutoFit/>
          </a:bodyPr>
          <a:lstStyle/>
          <a:p>
            <a:r>
              <a:rPr lang="en-US" dirty="0">
                <a:solidFill>
                  <a:schemeClr val="tx1">
                    <a:lumMod val="50000"/>
                  </a:schemeClr>
                </a:solidFill>
              </a:rPr>
              <a:t>Output 1</a:t>
            </a:r>
          </a:p>
        </p:txBody>
      </p:sp>
      <p:sp>
        <p:nvSpPr>
          <p:cNvPr id="365" name="TextBox 364">
            <a:extLst>
              <a:ext uri="{FF2B5EF4-FFF2-40B4-BE49-F238E27FC236}">
                <a16:creationId xmlns:a16="http://schemas.microsoft.com/office/drawing/2014/main" id="{837CAD5E-2C69-1A4D-AFD8-44F571721C32}"/>
              </a:ext>
            </a:extLst>
          </p:cNvPr>
          <p:cNvSpPr txBox="1"/>
          <p:nvPr/>
        </p:nvSpPr>
        <p:spPr>
          <a:xfrm>
            <a:off x="7652916" y="2931425"/>
            <a:ext cx="1546323" cy="369332"/>
          </a:xfrm>
          <a:prstGeom prst="rect">
            <a:avLst/>
          </a:prstGeom>
          <a:noFill/>
        </p:spPr>
        <p:txBody>
          <a:bodyPr wrap="square" rtlCol="0">
            <a:spAutoFit/>
          </a:bodyPr>
          <a:lstStyle/>
          <a:p>
            <a:r>
              <a:rPr lang="en-US" dirty="0">
                <a:solidFill>
                  <a:schemeClr val="tx1">
                    <a:lumMod val="50000"/>
                  </a:schemeClr>
                </a:solidFill>
              </a:rPr>
              <a:t>Partial sum 0</a:t>
            </a:r>
          </a:p>
        </p:txBody>
      </p:sp>
      <p:sp>
        <p:nvSpPr>
          <p:cNvPr id="366" name="TextBox 365">
            <a:extLst>
              <a:ext uri="{FF2B5EF4-FFF2-40B4-BE49-F238E27FC236}">
                <a16:creationId xmlns:a16="http://schemas.microsoft.com/office/drawing/2014/main" id="{D6FAD69E-0DD7-8C42-88D5-390F76C645D2}"/>
              </a:ext>
            </a:extLst>
          </p:cNvPr>
          <p:cNvSpPr txBox="1"/>
          <p:nvPr/>
        </p:nvSpPr>
        <p:spPr>
          <a:xfrm>
            <a:off x="7700402" y="5915233"/>
            <a:ext cx="1514423" cy="369332"/>
          </a:xfrm>
          <a:prstGeom prst="rect">
            <a:avLst/>
          </a:prstGeom>
          <a:noFill/>
        </p:spPr>
        <p:txBody>
          <a:bodyPr wrap="square" rtlCol="0">
            <a:spAutoFit/>
          </a:bodyPr>
          <a:lstStyle/>
          <a:p>
            <a:r>
              <a:rPr lang="en-US" dirty="0">
                <a:solidFill>
                  <a:schemeClr val="tx1">
                    <a:lumMod val="50000"/>
                  </a:schemeClr>
                </a:solidFill>
              </a:rPr>
              <a:t>Partial Sum 1</a:t>
            </a:r>
          </a:p>
        </p:txBody>
      </p:sp>
      <p:sp>
        <p:nvSpPr>
          <p:cNvPr id="367" name="TextBox 366">
            <a:extLst>
              <a:ext uri="{FF2B5EF4-FFF2-40B4-BE49-F238E27FC236}">
                <a16:creationId xmlns:a16="http://schemas.microsoft.com/office/drawing/2014/main" id="{7C817852-E3AD-BF47-A904-5C3DB1F37A50}"/>
              </a:ext>
            </a:extLst>
          </p:cNvPr>
          <p:cNvSpPr txBox="1"/>
          <p:nvPr/>
        </p:nvSpPr>
        <p:spPr>
          <a:xfrm>
            <a:off x="1194497" y="2807226"/>
            <a:ext cx="1099930" cy="369332"/>
          </a:xfrm>
          <a:prstGeom prst="rect">
            <a:avLst/>
          </a:prstGeom>
          <a:noFill/>
        </p:spPr>
        <p:txBody>
          <a:bodyPr wrap="square" rtlCol="0">
            <a:spAutoFit/>
          </a:bodyPr>
          <a:lstStyle/>
          <a:p>
            <a:r>
              <a:rPr lang="en-US" dirty="0">
                <a:solidFill>
                  <a:schemeClr val="tx1">
                    <a:lumMod val="50000"/>
                  </a:schemeClr>
                </a:solidFill>
              </a:rPr>
              <a:t>Filter 0</a:t>
            </a:r>
          </a:p>
        </p:txBody>
      </p:sp>
      <p:sp>
        <p:nvSpPr>
          <p:cNvPr id="368" name="TextBox 367">
            <a:extLst>
              <a:ext uri="{FF2B5EF4-FFF2-40B4-BE49-F238E27FC236}">
                <a16:creationId xmlns:a16="http://schemas.microsoft.com/office/drawing/2014/main" id="{520A56E6-E27D-F846-B12D-3671C8305AD2}"/>
              </a:ext>
            </a:extLst>
          </p:cNvPr>
          <p:cNvSpPr txBox="1"/>
          <p:nvPr/>
        </p:nvSpPr>
        <p:spPr>
          <a:xfrm>
            <a:off x="1157921" y="5283628"/>
            <a:ext cx="1099930" cy="369332"/>
          </a:xfrm>
          <a:prstGeom prst="rect">
            <a:avLst/>
          </a:prstGeom>
          <a:noFill/>
        </p:spPr>
        <p:txBody>
          <a:bodyPr wrap="square" rtlCol="0">
            <a:spAutoFit/>
          </a:bodyPr>
          <a:lstStyle/>
          <a:p>
            <a:r>
              <a:rPr lang="en-US" dirty="0">
                <a:solidFill>
                  <a:schemeClr val="tx1">
                    <a:lumMod val="50000"/>
                  </a:schemeClr>
                </a:solidFill>
              </a:rPr>
              <a:t>Filter 1</a:t>
            </a:r>
          </a:p>
        </p:txBody>
      </p:sp>
      <p:sp>
        <p:nvSpPr>
          <p:cNvPr id="369" name="Rectangle 368">
            <a:extLst>
              <a:ext uri="{FF2B5EF4-FFF2-40B4-BE49-F238E27FC236}">
                <a16:creationId xmlns:a16="http://schemas.microsoft.com/office/drawing/2014/main" id="{6CF00AC3-2442-EF47-B109-CFBE76AAAE60}"/>
              </a:ext>
            </a:extLst>
          </p:cNvPr>
          <p:cNvSpPr/>
          <p:nvPr/>
        </p:nvSpPr>
        <p:spPr>
          <a:xfrm>
            <a:off x="8589347" y="2853338"/>
            <a:ext cx="3368092" cy="1262853"/>
          </a:xfrm>
          <a:prstGeom prst="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dirty="0"/>
              <a:t>o0=</a:t>
            </a:r>
            <a:r>
              <a:rPr lang="en-US" dirty="0" err="1"/>
              <a:t>ReLU</a:t>
            </a:r>
            <a:r>
              <a:rPr lang="en-US" dirty="0"/>
              <a:t>(p0+p18+p36+p54)</a:t>
            </a:r>
          </a:p>
          <a:p>
            <a:r>
              <a:rPr lang="en-US" dirty="0"/>
              <a:t>o1=</a:t>
            </a:r>
            <a:r>
              <a:rPr lang="en-US" dirty="0" err="1"/>
              <a:t>ReLU</a:t>
            </a:r>
            <a:r>
              <a:rPr lang="en-US" dirty="0"/>
              <a:t>(p1+p19+p37+p55)</a:t>
            </a:r>
          </a:p>
          <a:p>
            <a:r>
              <a:rPr lang="en-US" dirty="0"/>
              <a:t>….</a:t>
            </a:r>
          </a:p>
          <a:p>
            <a:r>
              <a:rPr lang="en-US" dirty="0"/>
              <a:t>o35=</a:t>
            </a:r>
            <a:r>
              <a:rPr lang="en-US" dirty="0" err="1"/>
              <a:t>ReLU</a:t>
            </a:r>
            <a:r>
              <a:rPr lang="en-US" dirty="0"/>
              <a:t>(p89+p107+p125+p143)</a:t>
            </a:r>
          </a:p>
        </p:txBody>
      </p:sp>
      <p:sp>
        <p:nvSpPr>
          <p:cNvPr id="370" name="Rounded Rectangle 369">
            <a:extLst>
              <a:ext uri="{FF2B5EF4-FFF2-40B4-BE49-F238E27FC236}">
                <a16:creationId xmlns:a16="http://schemas.microsoft.com/office/drawing/2014/main" id="{17FE2CD0-607E-0E41-985D-B924942FB76B}"/>
              </a:ext>
            </a:extLst>
          </p:cNvPr>
          <p:cNvSpPr/>
          <p:nvPr/>
        </p:nvSpPr>
        <p:spPr>
          <a:xfrm>
            <a:off x="684527" y="4748609"/>
            <a:ext cx="11088008" cy="765003"/>
          </a:xfrm>
          <a:prstGeom prst="roundRect">
            <a:avLst/>
          </a:prstGeom>
          <a:solidFill>
            <a:schemeClr val="accent1">
              <a:lumMod val="40000"/>
              <a:lumOff val="60000"/>
            </a:schemeClr>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C00000"/>
                </a:solidFill>
              </a:rPr>
              <a:t>T_R=</a:t>
            </a:r>
            <a:r>
              <a:rPr lang="en-US" altLang="zh-CN" sz="3200" b="1" dirty="0">
                <a:solidFill>
                  <a:srgbClr val="C00000"/>
                </a:solidFill>
              </a:rPr>
              <a:t>2</a:t>
            </a:r>
            <a:r>
              <a:rPr lang="en-US" sz="3200" b="1" dirty="0">
                <a:solidFill>
                  <a:schemeClr val="tx1"/>
                </a:solidFill>
              </a:rPr>
              <a:t>, </a:t>
            </a:r>
            <a:r>
              <a:rPr lang="en-US" sz="3200" b="1" dirty="0">
                <a:solidFill>
                  <a:srgbClr val="C00000"/>
                </a:solidFill>
              </a:rPr>
              <a:t>T_S=2</a:t>
            </a:r>
            <a:r>
              <a:rPr lang="en-US" sz="3200" b="1" dirty="0">
                <a:solidFill>
                  <a:schemeClr val="tx1"/>
                </a:solidFill>
              </a:rPr>
              <a:t>, T_C=</a:t>
            </a:r>
            <a:r>
              <a:rPr lang="en-US" altLang="zh-CN" sz="3200" b="1" dirty="0">
                <a:solidFill>
                  <a:schemeClr val="tx1"/>
                </a:solidFill>
              </a:rPr>
              <a:t>1</a:t>
            </a:r>
            <a:r>
              <a:rPr lang="en-US" sz="3200" b="1" dirty="0">
                <a:solidFill>
                  <a:schemeClr val="tx1"/>
                </a:solidFill>
              </a:rPr>
              <a:t>, T_K=1,  T_N=1, </a:t>
            </a:r>
            <a:r>
              <a:rPr lang="en-US" sz="3200" b="1" dirty="0">
                <a:solidFill>
                  <a:srgbClr val="C00000"/>
                </a:solidFill>
              </a:rPr>
              <a:t>T_X’=2</a:t>
            </a:r>
            <a:r>
              <a:rPr lang="en-US" sz="3200" b="1" dirty="0">
                <a:solidFill>
                  <a:schemeClr val="tx1"/>
                </a:solidFill>
              </a:rPr>
              <a:t>, </a:t>
            </a:r>
            <a:r>
              <a:rPr lang="en-US" sz="3200" b="1" dirty="0">
                <a:solidFill>
                  <a:srgbClr val="C00000"/>
                </a:solidFill>
              </a:rPr>
              <a:t>T_Y’=2</a:t>
            </a:r>
          </a:p>
        </p:txBody>
      </p:sp>
    </p:spTree>
    <p:extLst>
      <p:ext uri="{BB962C8B-B14F-4D97-AF65-F5344CB8AC3E}">
        <p14:creationId xmlns:p14="http://schemas.microsoft.com/office/powerpoint/2010/main" val="112763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3.7037E-7 L 0.21393 -0.07106 " pathEditMode="relative" rAng="0" ptsTypes="AA">
                                      <p:cBhvr>
                                        <p:cTn id="6" dur="1000" fill="hold"/>
                                        <p:tgtEl>
                                          <p:spTgt spid="356"/>
                                        </p:tgtEl>
                                        <p:attrNameLst>
                                          <p:attrName>ppt_x</p:attrName>
                                          <p:attrName>ppt_y</p:attrName>
                                        </p:attrNameLst>
                                      </p:cBhvr>
                                      <p:rCtr x="10690" y="-3565"/>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21393 -0.07106 L 0.25143 -0.07153 " pathEditMode="relative" rAng="0" ptsTypes="AA">
                                      <p:cBhvr>
                                        <p:cTn id="10" dur="1000" fill="hold"/>
                                        <p:tgtEl>
                                          <p:spTgt spid="356"/>
                                        </p:tgtEl>
                                        <p:attrNameLst>
                                          <p:attrName>ppt_x</p:attrName>
                                          <p:attrName>ppt_y</p:attrName>
                                        </p:attrNameLst>
                                      </p:cBhvr>
                                      <p:rCtr x="1875" y="-23"/>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25143 -0.07153 L 0.21393 -0.00509 " pathEditMode="relative" rAng="0" ptsTypes="AA">
                                      <p:cBhvr>
                                        <p:cTn id="14" dur="1000" fill="hold"/>
                                        <p:tgtEl>
                                          <p:spTgt spid="356"/>
                                        </p:tgtEl>
                                        <p:attrNameLst>
                                          <p:attrName>ppt_x</p:attrName>
                                          <p:attrName>ppt_y</p:attrName>
                                        </p:attrNameLst>
                                      </p:cBhvr>
                                      <p:rCtr x="-1875" y="331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21393 -0.00509 L 0.25143 -0.00509 " pathEditMode="relative" rAng="0" ptsTypes="AA">
                                      <p:cBhvr>
                                        <p:cTn id="18" dur="1000" fill="hold"/>
                                        <p:tgtEl>
                                          <p:spTgt spid="356"/>
                                        </p:tgtEl>
                                        <p:attrNameLst>
                                          <p:attrName>ppt_x</p:attrName>
                                          <p:attrName>ppt_y</p:attrName>
                                        </p:attrNameLst>
                                      </p:cBhvr>
                                      <p:rCtr x="1875" y="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89"/>
                                        </p:tgtEl>
                                        <p:attrNameLst>
                                          <p:attrName>style.visibility</p:attrName>
                                        </p:attrNameLst>
                                      </p:cBhvr>
                                      <p:to>
                                        <p:strVal val="visible"/>
                                      </p:to>
                                    </p:set>
                                    <p:anim calcmode="lin" valueType="num">
                                      <p:cBhvr additive="base">
                                        <p:cTn id="27" dur="500"/>
                                        <p:tgtEl>
                                          <p:spTgt spid="289"/>
                                        </p:tgtEl>
                                        <p:attrNameLst>
                                          <p:attrName>ppt_x</p:attrName>
                                        </p:attrNameLst>
                                      </p:cBhvr>
                                      <p:tavLst>
                                        <p:tav tm="0">
                                          <p:val>
                                            <p:strVal val="#ppt_x-#ppt_w*1.125000"/>
                                          </p:val>
                                        </p:tav>
                                        <p:tav tm="100000">
                                          <p:val>
                                            <p:strVal val="#ppt_x"/>
                                          </p:val>
                                        </p:tav>
                                      </p:tavLst>
                                    </p:anim>
                                    <p:animEffect transition="in" filter="wipe(right)">
                                      <p:cBhvr>
                                        <p:cTn id="28" dur="500"/>
                                        <p:tgtEl>
                                          <p:spTgt spid="289"/>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343"/>
                                        </p:tgtEl>
                                        <p:attrNameLst>
                                          <p:attrName>style.visibility</p:attrName>
                                        </p:attrNameLst>
                                      </p:cBhvr>
                                      <p:to>
                                        <p:strVal val="visible"/>
                                      </p:to>
                                    </p:set>
                                    <p:anim calcmode="lin" valueType="num">
                                      <p:cBhvr additive="base">
                                        <p:cTn id="31" dur="500"/>
                                        <p:tgtEl>
                                          <p:spTgt spid="343"/>
                                        </p:tgtEl>
                                        <p:attrNameLst>
                                          <p:attrName>ppt_x</p:attrName>
                                        </p:attrNameLst>
                                      </p:cBhvr>
                                      <p:tavLst>
                                        <p:tav tm="0">
                                          <p:val>
                                            <p:strVal val="#ppt_x-#ppt_w*1.125000"/>
                                          </p:val>
                                        </p:tav>
                                        <p:tav tm="100000">
                                          <p:val>
                                            <p:strVal val="#ppt_x"/>
                                          </p:val>
                                        </p:tav>
                                      </p:tavLst>
                                    </p:anim>
                                    <p:animEffect transition="in" filter="wipe(right)">
                                      <p:cBhvr>
                                        <p:cTn id="32" dur="500"/>
                                        <p:tgtEl>
                                          <p:spTgt spid="343"/>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348"/>
                                        </p:tgtEl>
                                        <p:attrNameLst>
                                          <p:attrName>style.visibility</p:attrName>
                                        </p:attrNameLst>
                                      </p:cBhvr>
                                      <p:to>
                                        <p:strVal val="visible"/>
                                      </p:to>
                                    </p:set>
                                    <p:anim calcmode="lin" valueType="num">
                                      <p:cBhvr additive="base">
                                        <p:cTn id="35" dur="500"/>
                                        <p:tgtEl>
                                          <p:spTgt spid="348"/>
                                        </p:tgtEl>
                                        <p:attrNameLst>
                                          <p:attrName>ppt_x</p:attrName>
                                        </p:attrNameLst>
                                      </p:cBhvr>
                                      <p:tavLst>
                                        <p:tav tm="0">
                                          <p:val>
                                            <p:strVal val="#ppt_x-#ppt_w*1.125000"/>
                                          </p:val>
                                        </p:tav>
                                        <p:tav tm="100000">
                                          <p:val>
                                            <p:strVal val="#ppt_x"/>
                                          </p:val>
                                        </p:tav>
                                      </p:tavLst>
                                    </p:anim>
                                    <p:animEffect transition="in" filter="wipe(right)">
                                      <p:cBhvr>
                                        <p:cTn id="36" dur="500"/>
                                        <p:tgtEl>
                                          <p:spTgt spid="348"/>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349"/>
                                        </p:tgtEl>
                                        <p:attrNameLst>
                                          <p:attrName>style.visibility</p:attrName>
                                        </p:attrNameLst>
                                      </p:cBhvr>
                                      <p:to>
                                        <p:strVal val="visible"/>
                                      </p:to>
                                    </p:set>
                                    <p:anim calcmode="lin" valueType="num">
                                      <p:cBhvr additive="base">
                                        <p:cTn id="39" dur="500"/>
                                        <p:tgtEl>
                                          <p:spTgt spid="349"/>
                                        </p:tgtEl>
                                        <p:attrNameLst>
                                          <p:attrName>ppt_x</p:attrName>
                                        </p:attrNameLst>
                                      </p:cBhvr>
                                      <p:tavLst>
                                        <p:tav tm="0">
                                          <p:val>
                                            <p:strVal val="#ppt_x-#ppt_w*1.125000"/>
                                          </p:val>
                                        </p:tav>
                                        <p:tav tm="100000">
                                          <p:val>
                                            <p:strVal val="#ppt_x"/>
                                          </p:val>
                                        </p:tav>
                                      </p:tavLst>
                                    </p:anim>
                                    <p:animEffect transition="in" filter="wipe(right)">
                                      <p:cBhvr>
                                        <p:cTn id="40" dur="500"/>
                                        <p:tgtEl>
                                          <p:spTgt spid="34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9"/>
                                        </p:tgtEl>
                                        <p:attrNameLst>
                                          <p:attrName>style.visibility</p:attrName>
                                        </p:attrNameLst>
                                      </p:cBhvr>
                                      <p:to>
                                        <p:strVal val="visible"/>
                                      </p:to>
                                    </p:set>
                                    <p:anim calcmode="lin" valueType="num">
                                      <p:cBhvr additive="base">
                                        <p:cTn id="49" dur="500" fill="hold"/>
                                        <p:tgtEl>
                                          <p:spTgt spid="369"/>
                                        </p:tgtEl>
                                        <p:attrNameLst>
                                          <p:attrName>ppt_x</p:attrName>
                                        </p:attrNameLst>
                                      </p:cBhvr>
                                      <p:tavLst>
                                        <p:tav tm="0">
                                          <p:val>
                                            <p:strVal val="#ppt_x"/>
                                          </p:val>
                                        </p:tav>
                                        <p:tav tm="100000">
                                          <p:val>
                                            <p:strVal val="#ppt_x"/>
                                          </p:val>
                                        </p:tav>
                                      </p:tavLst>
                                    </p:anim>
                                    <p:anim calcmode="lin" valueType="num">
                                      <p:cBhvr additive="base">
                                        <p:cTn id="50" dur="500" fill="hold"/>
                                        <p:tgtEl>
                                          <p:spTgt spid="36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70"/>
                                        </p:tgtEl>
                                        <p:attrNameLst>
                                          <p:attrName>style.visibility</p:attrName>
                                        </p:attrNameLst>
                                      </p:cBhvr>
                                      <p:to>
                                        <p:strVal val="visible"/>
                                      </p:to>
                                    </p:set>
                                    <p:anim calcmode="lin" valueType="num">
                                      <p:cBhvr additive="base">
                                        <p:cTn id="55" dur="500" fill="hold"/>
                                        <p:tgtEl>
                                          <p:spTgt spid="370"/>
                                        </p:tgtEl>
                                        <p:attrNameLst>
                                          <p:attrName>ppt_x</p:attrName>
                                        </p:attrNameLst>
                                      </p:cBhvr>
                                      <p:tavLst>
                                        <p:tav tm="0">
                                          <p:val>
                                            <p:strVal val="#ppt_x"/>
                                          </p:val>
                                        </p:tav>
                                        <p:tav tm="100000">
                                          <p:val>
                                            <p:strVal val="#ppt_x"/>
                                          </p:val>
                                        </p:tav>
                                      </p:tavLst>
                                    </p:anim>
                                    <p:anim calcmode="lin" valueType="num">
                                      <p:cBhvr additive="base">
                                        <p:cTn id="56" dur="500" fill="hold"/>
                                        <p:tgtEl>
                                          <p:spTgt spid="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animBg="1"/>
      <p:bldP spid="291" grpId="0" animBg="1"/>
      <p:bldP spid="302" grpId="0" animBg="1"/>
      <p:bldP spid="343" grpId="0" animBg="1"/>
      <p:bldP spid="348" grpId="0" animBg="1"/>
      <p:bldP spid="349" grpId="0" animBg="1"/>
      <p:bldP spid="369" grpId="0" animBg="1"/>
      <p:bldP spid="3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26</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66214"/>
            <a:ext cx="9392355" cy="648185"/>
          </a:xfrm>
        </p:spPr>
        <p:txBody>
          <a:bodyPr/>
          <a:lstStyle/>
          <a:p>
            <a:r>
              <a:rPr lang="en-US" sz="4000" b="1" dirty="0">
                <a:solidFill>
                  <a:schemeClr val="tx1">
                    <a:lumMod val="50000"/>
                  </a:schemeClr>
                </a:solidFill>
                <a:latin typeface="Helvetica" pitchFamily="2" charset="0"/>
              </a:rPr>
              <a:t>MAERI Efficiency Compare</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graphicFrame>
        <p:nvGraphicFramePr>
          <p:cNvPr id="8" name="Table 7">
            <a:extLst>
              <a:ext uri="{FF2B5EF4-FFF2-40B4-BE49-F238E27FC236}">
                <a16:creationId xmlns:a16="http://schemas.microsoft.com/office/drawing/2014/main" id="{F672084E-D498-394A-96BA-FA378E22C280}"/>
              </a:ext>
            </a:extLst>
          </p:cNvPr>
          <p:cNvGraphicFramePr>
            <a:graphicFrameLocks noGrp="1"/>
          </p:cNvGraphicFramePr>
          <p:nvPr>
            <p:extLst>
              <p:ext uri="{D42A27DB-BD31-4B8C-83A1-F6EECF244321}">
                <p14:modId xmlns:p14="http://schemas.microsoft.com/office/powerpoint/2010/main" val="997590052"/>
              </p:ext>
            </p:extLst>
          </p:nvPr>
        </p:nvGraphicFramePr>
        <p:xfrm>
          <a:off x="549256" y="1469483"/>
          <a:ext cx="10933210" cy="4693920"/>
        </p:xfrm>
        <a:graphic>
          <a:graphicData uri="http://schemas.openxmlformats.org/drawingml/2006/table">
            <a:tbl>
              <a:tblPr firstRow="1" bandRow="1">
                <a:tableStyleId>{5C22544A-7EE6-4342-B048-85BDC9FD1C3A}</a:tableStyleId>
              </a:tblPr>
              <a:tblGrid>
                <a:gridCol w="3804910">
                  <a:extLst>
                    <a:ext uri="{9D8B030D-6E8A-4147-A177-3AD203B41FA5}">
                      <a16:colId xmlns:a16="http://schemas.microsoft.com/office/drawing/2014/main" val="4160489831"/>
                    </a:ext>
                  </a:extLst>
                </a:gridCol>
                <a:gridCol w="1425660">
                  <a:extLst>
                    <a:ext uri="{9D8B030D-6E8A-4147-A177-3AD203B41FA5}">
                      <a16:colId xmlns:a16="http://schemas.microsoft.com/office/drawing/2014/main" val="1248937705"/>
                    </a:ext>
                  </a:extLst>
                </a:gridCol>
                <a:gridCol w="1425660">
                  <a:extLst>
                    <a:ext uri="{9D8B030D-6E8A-4147-A177-3AD203B41FA5}">
                      <a16:colId xmlns:a16="http://schemas.microsoft.com/office/drawing/2014/main" val="3740890282"/>
                    </a:ext>
                  </a:extLst>
                </a:gridCol>
                <a:gridCol w="1425660">
                  <a:extLst>
                    <a:ext uri="{9D8B030D-6E8A-4147-A177-3AD203B41FA5}">
                      <a16:colId xmlns:a16="http://schemas.microsoft.com/office/drawing/2014/main" val="1269176950"/>
                    </a:ext>
                  </a:extLst>
                </a:gridCol>
                <a:gridCol w="1425660">
                  <a:extLst>
                    <a:ext uri="{9D8B030D-6E8A-4147-A177-3AD203B41FA5}">
                      <a16:colId xmlns:a16="http://schemas.microsoft.com/office/drawing/2014/main" val="3106226873"/>
                    </a:ext>
                  </a:extLst>
                </a:gridCol>
                <a:gridCol w="1425660">
                  <a:extLst>
                    <a:ext uri="{9D8B030D-6E8A-4147-A177-3AD203B41FA5}">
                      <a16:colId xmlns:a16="http://schemas.microsoft.com/office/drawing/2014/main" val="3677939752"/>
                    </a:ext>
                  </a:extLst>
                </a:gridCol>
              </a:tblGrid>
              <a:tr h="370840">
                <a:tc>
                  <a:txBody>
                    <a:bodyPr/>
                    <a:lstStyle/>
                    <a:p>
                      <a:pPr algn="ctr"/>
                      <a:endParaRPr lang="en-US" sz="2200" dirty="0">
                        <a:solidFill>
                          <a:schemeClr val="tx1">
                            <a:lumMod val="5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D579"/>
                    </a:solidFill>
                  </a:tcPr>
                </a:tc>
                <a:tc>
                  <a:txBody>
                    <a:bodyPr/>
                    <a:lstStyle/>
                    <a:p>
                      <a:pPr algn="ctr"/>
                      <a:r>
                        <a:rPr lang="en-US" sz="2200" dirty="0">
                          <a:solidFill>
                            <a:schemeClr val="tx1">
                              <a:lumMod val="50000"/>
                            </a:schemeClr>
                          </a:solidFill>
                        </a:rPr>
                        <a:t>Mapping 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D579"/>
                    </a:solidFill>
                  </a:tcPr>
                </a:tc>
                <a:tc>
                  <a:txBody>
                    <a:bodyPr/>
                    <a:lstStyle/>
                    <a:p>
                      <a:pPr algn="ctr"/>
                      <a:r>
                        <a:rPr lang="en-US" sz="2200" dirty="0">
                          <a:solidFill>
                            <a:schemeClr val="tx1">
                              <a:lumMod val="50000"/>
                            </a:schemeClr>
                          </a:solidFill>
                        </a:rPr>
                        <a:t>Mapping 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D579"/>
                    </a:solidFill>
                  </a:tcPr>
                </a:tc>
                <a:tc>
                  <a:txBody>
                    <a:bodyPr/>
                    <a:lstStyle/>
                    <a:p>
                      <a:pPr algn="ctr"/>
                      <a:r>
                        <a:rPr lang="en-US" sz="2200" dirty="0">
                          <a:solidFill>
                            <a:schemeClr val="tx1">
                              <a:lumMod val="50000"/>
                            </a:schemeClr>
                          </a:solidFill>
                        </a:rPr>
                        <a:t>Mapping 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D579"/>
                    </a:solidFill>
                  </a:tcPr>
                </a:tc>
                <a:tc>
                  <a:txBody>
                    <a:bodyPr/>
                    <a:lstStyle/>
                    <a:p>
                      <a:pPr algn="ctr"/>
                      <a:r>
                        <a:rPr lang="en-US" sz="2200" dirty="0">
                          <a:solidFill>
                            <a:schemeClr val="tx1">
                              <a:lumMod val="50000"/>
                            </a:schemeClr>
                          </a:solidFill>
                        </a:rPr>
                        <a:t>Mapping 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D579"/>
                    </a:solidFill>
                  </a:tcPr>
                </a:tc>
                <a:tc>
                  <a:txBody>
                    <a:bodyPr/>
                    <a:lstStyle/>
                    <a:p>
                      <a:pPr algn="ctr"/>
                      <a:r>
                        <a:rPr lang="en-US" sz="2200" dirty="0">
                          <a:solidFill>
                            <a:schemeClr val="tx1">
                              <a:lumMod val="50000"/>
                            </a:schemeClr>
                          </a:solidFill>
                        </a:rPr>
                        <a:t>Mapping 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D579"/>
                    </a:solidFill>
                  </a:tcPr>
                </a:tc>
                <a:extLst>
                  <a:ext uri="{0D108BD9-81ED-4DB2-BD59-A6C34878D82A}">
                    <a16:rowId xmlns:a16="http://schemas.microsoft.com/office/drawing/2014/main" val="2125562188"/>
                  </a:ext>
                </a:extLst>
              </a:tr>
              <a:tr h="370840">
                <a:tc>
                  <a:txBody>
                    <a:bodyPr/>
                    <a:lstStyle/>
                    <a:p>
                      <a:pPr algn="ctr"/>
                      <a:r>
                        <a:rPr lang="en-US" sz="2200" dirty="0">
                          <a:solidFill>
                            <a:schemeClr val="tx1">
                              <a:lumMod val="50000"/>
                            </a:schemeClr>
                          </a:solidFill>
                        </a:rPr>
                        <a:t>DN BW requirement for input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16 / 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8 / 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16 / 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8 / 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9</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130772"/>
                  </a:ext>
                </a:extLst>
              </a:tr>
              <a:tr h="370840">
                <a:tc>
                  <a:txBody>
                    <a:bodyPr/>
                    <a:lstStyle/>
                    <a:p>
                      <a:pPr algn="ctr"/>
                      <a:r>
                        <a:rPr lang="en-US" sz="2200" dirty="0">
                          <a:solidFill>
                            <a:schemeClr val="tx1">
                              <a:lumMod val="50000"/>
                            </a:schemeClr>
                          </a:solidFill>
                        </a:rPr>
                        <a:t>DN BW requirement for weight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16</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16</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7641580"/>
                  </a:ext>
                </a:extLst>
              </a:tr>
              <a:tr h="370840">
                <a:tc>
                  <a:txBody>
                    <a:bodyPr/>
                    <a:lstStyle/>
                    <a:p>
                      <a:pPr algn="ctr"/>
                      <a:r>
                        <a:rPr lang="en-US" sz="2200" dirty="0">
                          <a:solidFill>
                            <a:schemeClr val="tx1">
                              <a:lumMod val="50000"/>
                            </a:schemeClr>
                          </a:solidFill>
                        </a:rPr>
                        <a:t>RN BW requirement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3273355"/>
                  </a:ext>
                </a:extLst>
              </a:tr>
              <a:tr h="370840">
                <a:tc>
                  <a:txBody>
                    <a:bodyPr/>
                    <a:lstStyle/>
                    <a:p>
                      <a:pPr algn="ctr"/>
                      <a:r>
                        <a:rPr lang="en-US" sz="2200" dirty="0">
                          <a:solidFill>
                            <a:schemeClr val="tx1">
                              <a:lumMod val="50000"/>
                            </a:schemeClr>
                          </a:solidFill>
                        </a:rPr>
                        <a:t>DN Energy for weight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64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64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64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64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56</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0124051"/>
                  </a:ext>
                </a:extLst>
              </a:tr>
              <a:tr h="370840">
                <a:tc>
                  <a:txBody>
                    <a:bodyPr/>
                    <a:lstStyle/>
                    <a:p>
                      <a:pPr algn="ctr"/>
                      <a:r>
                        <a:rPr lang="en-US" sz="2200" dirty="0">
                          <a:solidFill>
                            <a:schemeClr val="tx1">
                              <a:lumMod val="50000"/>
                            </a:schemeClr>
                          </a:solidFill>
                        </a:rPr>
                        <a:t>DN Energy for input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64 / 32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64 / 32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64 / 32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64 / 32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42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7021966"/>
                  </a:ext>
                </a:extLst>
              </a:tr>
              <a:tr h="370840">
                <a:tc>
                  <a:txBody>
                    <a:bodyPr/>
                    <a:lstStyle/>
                    <a:p>
                      <a:pPr algn="ctr"/>
                      <a:r>
                        <a:rPr lang="en-US" sz="2200" dirty="0">
                          <a:solidFill>
                            <a:schemeClr val="tx1">
                              <a:lumMod val="50000"/>
                            </a:schemeClr>
                          </a:solidFill>
                        </a:rPr>
                        <a:t>RN Energy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45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42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42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36</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36</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8211086"/>
                  </a:ext>
                </a:extLst>
              </a:tr>
              <a:tr h="370840">
                <a:tc>
                  <a:txBody>
                    <a:bodyPr/>
                    <a:lstStyle/>
                    <a:p>
                      <a:pPr algn="ctr"/>
                      <a:r>
                        <a:rPr lang="en-US" sz="2200" dirty="0" err="1">
                          <a:solidFill>
                            <a:schemeClr val="tx1">
                              <a:lumMod val="50000"/>
                            </a:schemeClr>
                          </a:solidFill>
                        </a:rPr>
                        <a:t>MSes</a:t>
                      </a:r>
                      <a:r>
                        <a:rPr lang="en-US" sz="2200" dirty="0">
                          <a:solidFill>
                            <a:schemeClr val="tx1">
                              <a:lumMod val="50000"/>
                            </a:schemeClr>
                          </a:solidFill>
                        </a:rPr>
                        <a:t> Energy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4911578"/>
                  </a:ext>
                </a:extLst>
              </a:tr>
              <a:tr h="370840">
                <a:tc>
                  <a:txBody>
                    <a:bodyPr/>
                    <a:lstStyle/>
                    <a:p>
                      <a:pPr algn="ctr"/>
                      <a:r>
                        <a:rPr lang="en-US" sz="2200" dirty="0">
                          <a:solidFill>
                            <a:schemeClr val="tx1">
                              <a:lumMod val="50000"/>
                            </a:schemeClr>
                          </a:solidFill>
                        </a:rPr>
                        <a:t>Runtime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36</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41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41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45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73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5231791"/>
                  </a:ext>
                </a:extLst>
              </a:tr>
              <a:tr h="370840">
                <a:tc>
                  <a:txBody>
                    <a:bodyPr/>
                    <a:lstStyle/>
                    <a:p>
                      <a:pPr algn="ctr"/>
                      <a:r>
                        <a:rPr lang="en-US" sz="2200" dirty="0">
                          <a:solidFill>
                            <a:schemeClr val="tx1">
                              <a:lumMod val="50000"/>
                            </a:schemeClr>
                          </a:solidFill>
                        </a:rPr>
                        <a:t>Peak Utilization Rate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lumMod val="50000"/>
                            </a:schemeClr>
                          </a:solidFill>
                        </a:rPr>
                        <a:t>100%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lumMod val="50000"/>
                            </a:schemeClr>
                          </a:solidFill>
                        </a:rPr>
                        <a:t>100%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lumMod val="50000"/>
                            </a:schemeClr>
                          </a:solidFill>
                        </a:rPr>
                        <a:t>100%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lumMod val="50000"/>
                            </a:schemeClr>
                          </a:solidFill>
                        </a:rPr>
                        <a:t>100%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lumMod val="50000"/>
                            </a:schemeClr>
                          </a:solidFill>
                        </a:rPr>
                        <a:t>100%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5687215"/>
                  </a:ext>
                </a:extLst>
              </a:tr>
              <a:tr h="370840">
                <a:tc>
                  <a:txBody>
                    <a:bodyPr/>
                    <a:lstStyle/>
                    <a:p>
                      <a:pPr algn="ctr"/>
                      <a:r>
                        <a:rPr lang="en-US" sz="2200" dirty="0">
                          <a:solidFill>
                            <a:schemeClr val="tx1">
                              <a:lumMod val="50000"/>
                            </a:schemeClr>
                          </a:solidFill>
                        </a:rPr>
                        <a:t>Average Utilization Rate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100%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100%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100%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100%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lumMod val="50000"/>
                            </a:schemeClr>
                          </a:solidFill>
                        </a:rPr>
                        <a:t>56%</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087332"/>
                  </a:ext>
                </a:extLst>
              </a:tr>
            </a:tbl>
          </a:graphicData>
        </a:graphic>
      </p:graphicFrame>
      <p:sp>
        <p:nvSpPr>
          <p:cNvPr id="9" name="Rectangular Callout 8">
            <a:extLst>
              <a:ext uri="{FF2B5EF4-FFF2-40B4-BE49-F238E27FC236}">
                <a16:creationId xmlns:a16="http://schemas.microsoft.com/office/drawing/2014/main" id="{DA721C09-2D48-774D-B5BF-38D5C6912ECF}"/>
              </a:ext>
            </a:extLst>
          </p:cNvPr>
          <p:cNvSpPr/>
          <p:nvPr/>
        </p:nvSpPr>
        <p:spPr>
          <a:xfrm>
            <a:off x="4095345" y="363247"/>
            <a:ext cx="2000655" cy="778212"/>
          </a:xfrm>
          <a:prstGeom prst="wedgeRectCallout">
            <a:avLst>
              <a:gd name="adj1" fmla="val -4519"/>
              <a:gd name="adj2" fmla="val 117274"/>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rPr>
              <a:t>Best performance</a:t>
            </a:r>
          </a:p>
        </p:txBody>
      </p:sp>
      <p:sp>
        <p:nvSpPr>
          <p:cNvPr id="10" name="Rectangular Callout 9">
            <a:extLst>
              <a:ext uri="{FF2B5EF4-FFF2-40B4-BE49-F238E27FC236}">
                <a16:creationId xmlns:a16="http://schemas.microsoft.com/office/drawing/2014/main" id="{A5D455C5-E208-F347-84E2-E5EBBCFD6B5B}"/>
              </a:ext>
            </a:extLst>
          </p:cNvPr>
          <p:cNvSpPr/>
          <p:nvPr/>
        </p:nvSpPr>
        <p:spPr>
          <a:xfrm>
            <a:off x="8739273" y="413729"/>
            <a:ext cx="2719589" cy="778212"/>
          </a:xfrm>
          <a:prstGeom prst="wedgeRectCallout">
            <a:avLst>
              <a:gd name="adj1" fmla="val 15118"/>
              <a:gd name="adj2" fmla="val 99279"/>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rPr>
              <a:t>Least energy consumption within single tile</a:t>
            </a:r>
          </a:p>
        </p:txBody>
      </p:sp>
      <p:sp>
        <p:nvSpPr>
          <p:cNvPr id="11" name="Rectangular Callout 10">
            <a:extLst>
              <a:ext uri="{FF2B5EF4-FFF2-40B4-BE49-F238E27FC236}">
                <a16:creationId xmlns:a16="http://schemas.microsoft.com/office/drawing/2014/main" id="{94FDA9AE-5C6F-B64E-A5F7-BE25CCEC2FC3}"/>
              </a:ext>
            </a:extLst>
          </p:cNvPr>
          <p:cNvSpPr/>
          <p:nvPr/>
        </p:nvSpPr>
        <p:spPr>
          <a:xfrm>
            <a:off x="5565421" y="2455530"/>
            <a:ext cx="2793134" cy="778212"/>
          </a:xfrm>
          <a:prstGeom prst="wedgeRectCallout">
            <a:avLst>
              <a:gd name="adj1" fmla="val 33683"/>
              <a:gd name="adj2" fmla="val -87561"/>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rPr>
              <a:t>Sensitive to DN bandwidth </a:t>
            </a:r>
          </a:p>
        </p:txBody>
      </p:sp>
      <p:sp>
        <p:nvSpPr>
          <p:cNvPr id="12" name="Rectangular Callout 11">
            <a:extLst>
              <a:ext uri="{FF2B5EF4-FFF2-40B4-BE49-F238E27FC236}">
                <a16:creationId xmlns:a16="http://schemas.microsoft.com/office/drawing/2014/main" id="{DE21B821-3526-EC4A-8BD7-E9B92B01D0C1}"/>
              </a:ext>
            </a:extLst>
          </p:cNvPr>
          <p:cNvSpPr/>
          <p:nvPr/>
        </p:nvSpPr>
        <p:spPr>
          <a:xfrm>
            <a:off x="8087346" y="6218797"/>
            <a:ext cx="2885277" cy="621894"/>
          </a:xfrm>
          <a:prstGeom prst="wedgeRectCallout">
            <a:avLst>
              <a:gd name="adj1" fmla="val 35476"/>
              <a:gd name="adj2" fmla="val -93005"/>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rPr>
              <a:t>Low utilization rate</a:t>
            </a:r>
          </a:p>
        </p:txBody>
      </p:sp>
      <p:sp>
        <p:nvSpPr>
          <p:cNvPr id="2" name="Rectangle 1">
            <a:extLst>
              <a:ext uri="{FF2B5EF4-FFF2-40B4-BE49-F238E27FC236}">
                <a16:creationId xmlns:a16="http://schemas.microsoft.com/office/drawing/2014/main" id="{E4973A82-0B65-664B-A87E-C79C3C6BA68B}"/>
              </a:ext>
            </a:extLst>
          </p:cNvPr>
          <p:cNvSpPr/>
          <p:nvPr/>
        </p:nvSpPr>
        <p:spPr>
          <a:xfrm>
            <a:off x="4365753" y="3177002"/>
            <a:ext cx="7093109" cy="1705143"/>
          </a:xfrm>
          <a:prstGeom prst="rect">
            <a:avLst/>
          </a:prstGeom>
          <a:solidFill>
            <a:srgbClr val="FFDD9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12A328-F2E9-BB4C-BC9D-C52250AAF5C1}"/>
              </a:ext>
            </a:extLst>
          </p:cNvPr>
          <p:cNvSpPr/>
          <p:nvPr/>
        </p:nvSpPr>
        <p:spPr>
          <a:xfrm>
            <a:off x="4365753" y="4882145"/>
            <a:ext cx="7093109" cy="420241"/>
          </a:xfrm>
          <a:prstGeom prst="rect">
            <a:avLst/>
          </a:prstGeom>
          <a:solidFill>
            <a:srgbClr val="FFDD9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B391BD-28C6-6E4A-B37C-B9C74196F408}"/>
              </a:ext>
            </a:extLst>
          </p:cNvPr>
          <p:cNvSpPr/>
          <p:nvPr/>
        </p:nvSpPr>
        <p:spPr>
          <a:xfrm>
            <a:off x="5762735" y="1895744"/>
            <a:ext cx="4307540" cy="420241"/>
          </a:xfrm>
          <a:prstGeom prst="rect">
            <a:avLst/>
          </a:prstGeom>
          <a:solidFill>
            <a:srgbClr val="FFDD9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C7BF96-C1AE-1E40-9A42-C1E7899FBDDC}"/>
              </a:ext>
            </a:extLst>
          </p:cNvPr>
          <p:cNvSpPr/>
          <p:nvPr/>
        </p:nvSpPr>
        <p:spPr>
          <a:xfrm>
            <a:off x="4365753" y="5725401"/>
            <a:ext cx="7093109" cy="420241"/>
          </a:xfrm>
          <a:prstGeom prst="rect">
            <a:avLst/>
          </a:prstGeom>
          <a:solidFill>
            <a:srgbClr val="FFDD9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73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 grpId="0" animBg="1"/>
      <p:bldP spid="2" grpId="1" animBg="1"/>
      <p:bldP spid="13" grpId="0" animBg="1"/>
      <p:bldP spid="13" grpId="1" animBg="1"/>
      <p:bldP spid="14" grpId="0" animBg="1"/>
      <p:bldP spid="14" grpId="1" animBg="1"/>
      <p:bldP spid="15" grpId="0" animBg="1"/>
      <p:bldP spid="1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27</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77906"/>
            <a:ext cx="9392355" cy="636493"/>
          </a:xfrm>
        </p:spPr>
        <p:txBody>
          <a:bodyPr/>
          <a:lstStyle/>
          <a:p>
            <a:r>
              <a:rPr lang="en-US" sz="4000" b="1" dirty="0">
                <a:solidFill>
                  <a:schemeClr val="tx1">
                    <a:lumMod val="50000"/>
                  </a:schemeClr>
                </a:solidFill>
                <a:latin typeface="Helvetica" pitchFamily="2" charset="0"/>
              </a:rPr>
              <a:t>Summary</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9" name="Content Placeholder 5">
            <a:extLst>
              <a:ext uri="{FF2B5EF4-FFF2-40B4-BE49-F238E27FC236}">
                <a16:creationId xmlns:a16="http://schemas.microsoft.com/office/drawing/2014/main" id="{3C11CB5C-785E-0443-B570-FDAB5FBE1735}"/>
              </a:ext>
            </a:extLst>
          </p:cNvPr>
          <p:cNvSpPr>
            <a:spLocks noGrp="1"/>
          </p:cNvSpPr>
          <p:nvPr>
            <p:ph idx="1"/>
          </p:nvPr>
        </p:nvSpPr>
        <p:spPr>
          <a:xfrm>
            <a:off x="579118" y="1228406"/>
            <a:ext cx="11612880" cy="5611338"/>
          </a:xfrm>
        </p:spPr>
        <p:txBody>
          <a:bodyPr>
            <a:normAutofit/>
          </a:bodyPr>
          <a:lstStyle/>
          <a:p>
            <a:r>
              <a:rPr lang="en-US" sz="3200" b="1" dirty="0">
                <a:solidFill>
                  <a:schemeClr val="tx1">
                    <a:lumMod val="50000"/>
                  </a:schemeClr>
                </a:solidFill>
                <a:latin typeface="Helvetica" pitchFamily="2" charset="0"/>
              </a:rPr>
              <a:t>Mapping DNN on MAERI is to make </a:t>
            </a:r>
            <a:r>
              <a:rPr lang="en-US" sz="3200" b="1" dirty="0">
                <a:solidFill>
                  <a:srgbClr val="C00000"/>
                </a:solidFill>
                <a:latin typeface="Helvetica" pitchFamily="2" charset="0"/>
              </a:rPr>
              <a:t>trade-offs</a:t>
            </a:r>
          </a:p>
          <a:p>
            <a:pPr lvl="1"/>
            <a:r>
              <a:rPr lang="en-US" sz="2800" b="1" dirty="0">
                <a:solidFill>
                  <a:schemeClr val="tx1">
                    <a:lumMod val="50000"/>
                  </a:schemeClr>
                </a:solidFill>
                <a:latin typeface="Helvetica" pitchFamily="2" charset="0"/>
              </a:rPr>
              <a:t>Utilization rate</a:t>
            </a:r>
          </a:p>
          <a:p>
            <a:pPr lvl="1"/>
            <a:r>
              <a:rPr lang="en-US" sz="2800" b="1" dirty="0">
                <a:solidFill>
                  <a:schemeClr val="tx1">
                    <a:lumMod val="50000"/>
                  </a:schemeClr>
                </a:solidFill>
                <a:latin typeface="Helvetica" pitchFamily="2" charset="0"/>
              </a:rPr>
              <a:t>Network bandwidth</a:t>
            </a:r>
          </a:p>
          <a:p>
            <a:pPr lvl="1"/>
            <a:r>
              <a:rPr lang="en-US" sz="2800" b="1" dirty="0">
                <a:solidFill>
                  <a:schemeClr val="tx1">
                    <a:lumMod val="50000"/>
                  </a:schemeClr>
                </a:solidFill>
                <a:latin typeface="Helvetica" pitchFamily="2" charset="0"/>
              </a:rPr>
              <a:t>Reconfiguration time</a:t>
            </a:r>
          </a:p>
          <a:p>
            <a:pPr lvl="1"/>
            <a:r>
              <a:rPr lang="en-US" sz="2800" b="1" dirty="0">
                <a:solidFill>
                  <a:schemeClr val="tx1">
                    <a:lumMod val="50000"/>
                  </a:schemeClr>
                </a:solidFill>
                <a:latin typeface="Helvetica" pitchFamily="2" charset="0"/>
              </a:rPr>
              <a:t>Network communications</a:t>
            </a:r>
          </a:p>
          <a:p>
            <a:pPr lvl="1"/>
            <a:r>
              <a:rPr lang="en-US" sz="2800" b="1" dirty="0">
                <a:solidFill>
                  <a:schemeClr val="tx1">
                    <a:lumMod val="50000"/>
                  </a:schemeClr>
                </a:solidFill>
                <a:latin typeface="Helvetica" pitchFamily="2" charset="0"/>
              </a:rPr>
              <a:t>Data reuse pattern</a:t>
            </a:r>
          </a:p>
        </p:txBody>
      </p:sp>
      <p:sp>
        <p:nvSpPr>
          <p:cNvPr id="8" name="Rectangular Callout 7">
            <a:extLst>
              <a:ext uri="{FF2B5EF4-FFF2-40B4-BE49-F238E27FC236}">
                <a16:creationId xmlns:a16="http://schemas.microsoft.com/office/drawing/2014/main" id="{E5757990-6536-454E-804A-121E6A5FB748}"/>
              </a:ext>
            </a:extLst>
          </p:cNvPr>
          <p:cNvSpPr/>
          <p:nvPr/>
        </p:nvSpPr>
        <p:spPr>
          <a:xfrm>
            <a:off x="8260944" y="2650788"/>
            <a:ext cx="2000655" cy="778212"/>
          </a:xfrm>
          <a:prstGeom prst="wedgeRectCallout">
            <a:avLst>
              <a:gd name="adj1" fmla="val -21139"/>
              <a:gd name="adj2" fmla="val -160454"/>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50000"/>
                  </a:schemeClr>
                </a:solidFill>
              </a:rPr>
              <a:t>mRNA</a:t>
            </a:r>
          </a:p>
        </p:txBody>
      </p:sp>
    </p:spTree>
    <p:extLst>
      <p:ext uri="{BB962C8B-B14F-4D97-AF65-F5344CB8AC3E}">
        <p14:creationId xmlns:p14="http://schemas.microsoft.com/office/powerpoint/2010/main" val="188429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28</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95835"/>
            <a:ext cx="9392355" cy="618564"/>
          </a:xfrm>
        </p:spPr>
        <p:txBody>
          <a:bodyPr/>
          <a:lstStyle/>
          <a:p>
            <a:r>
              <a:rPr lang="en-US" sz="4000" b="1" dirty="0">
                <a:solidFill>
                  <a:schemeClr val="tx1">
                    <a:lumMod val="50000"/>
                  </a:schemeClr>
                </a:solidFill>
                <a:latin typeface="Helvetica" pitchFamily="2" charset="0"/>
              </a:rPr>
              <a:t>Outline</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8" name="Content Placeholder 5">
            <a:extLst>
              <a:ext uri="{FF2B5EF4-FFF2-40B4-BE49-F238E27FC236}">
                <a16:creationId xmlns:a16="http://schemas.microsoft.com/office/drawing/2014/main" id="{01A215E4-D057-B54F-83B8-DB5C290FA64D}"/>
              </a:ext>
            </a:extLst>
          </p:cNvPr>
          <p:cNvSpPr>
            <a:spLocks noGrp="1"/>
          </p:cNvSpPr>
          <p:nvPr>
            <p:ph idx="1"/>
          </p:nvPr>
        </p:nvSpPr>
        <p:spPr>
          <a:xfrm>
            <a:off x="579118" y="1228406"/>
            <a:ext cx="11612880" cy="5611338"/>
          </a:xfrm>
        </p:spPr>
        <p:txBody>
          <a:bodyPr>
            <a:normAutofit/>
          </a:bodyPr>
          <a:lstStyle/>
          <a:p>
            <a:r>
              <a:rPr lang="en-US" altLang="zh-CN" sz="3200" b="1" dirty="0">
                <a:solidFill>
                  <a:schemeClr val="tx1">
                    <a:lumMod val="60000"/>
                    <a:lumOff val="40000"/>
                  </a:schemeClr>
                </a:solidFill>
                <a:latin typeface="Helvetica" pitchFamily="2" charset="0"/>
              </a:rPr>
              <a:t>Motivation</a:t>
            </a:r>
          </a:p>
          <a:p>
            <a:r>
              <a:rPr lang="en-US" altLang="zh-CN" sz="3200" b="1" dirty="0">
                <a:solidFill>
                  <a:schemeClr val="tx1">
                    <a:lumMod val="60000"/>
                    <a:lumOff val="40000"/>
                  </a:schemeClr>
                </a:solidFill>
                <a:latin typeface="Helvetica" pitchFamily="2" charset="0"/>
              </a:rPr>
              <a:t>Target DNN Accelerator: MAERI</a:t>
            </a:r>
          </a:p>
          <a:p>
            <a:r>
              <a:rPr lang="en-US" altLang="zh-CN" sz="3200" b="1" dirty="0">
                <a:solidFill>
                  <a:schemeClr val="tx1">
                    <a:lumMod val="60000"/>
                    <a:lumOff val="40000"/>
                  </a:schemeClr>
                </a:solidFill>
                <a:latin typeface="Helvetica" pitchFamily="2" charset="0"/>
              </a:rPr>
              <a:t>mRNA: Mapping explorer for MAERI</a:t>
            </a:r>
            <a:endParaRPr lang="en-US" altLang="zh-CN" sz="2800" b="1" dirty="0">
              <a:solidFill>
                <a:schemeClr val="tx1">
                  <a:lumMod val="60000"/>
                  <a:lumOff val="40000"/>
                </a:schemeClr>
              </a:solidFill>
              <a:latin typeface="Helvetica" pitchFamily="2" charset="0"/>
            </a:endParaRPr>
          </a:p>
          <a:p>
            <a:r>
              <a:rPr lang="en-US" altLang="zh-CN" sz="3200" b="1" dirty="0">
                <a:solidFill>
                  <a:schemeClr val="tx1">
                    <a:lumMod val="60000"/>
                    <a:lumOff val="40000"/>
                  </a:schemeClr>
                </a:solidFill>
                <a:latin typeface="Helvetica" pitchFamily="2" charset="0"/>
              </a:rPr>
              <a:t>Mapping examples</a:t>
            </a:r>
          </a:p>
          <a:p>
            <a:r>
              <a:rPr lang="en-US" altLang="zh-CN" sz="3200" b="1" dirty="0">
                <a:solidFill>
                  <a:schemeClr val="tx1">
                    <a:lumMod val="50000"/>
                  </a:schemeClr>
                </a:solidFill>
                <a:latin typeface="Helvetica" pitchFamily="2" charset="0"/>
              </a:rPr>
              <a:t>mRNA framework</a:t>
            </a:r>
          </a:p>
          <a:p>
            <a:r>
              <a:rPr lang="en-US" sz="3200" b="1" dirty="0">
                <a:solidFill>
                  <a:schemeClr val="tx1">
                    <a:lumMod val="50000"/>
                  </a:schemeClr>
                </a:solidFill>
                <a:latin typeface="Helvetica" pitchFamily="2" charset="0"/>
              </a:rPr>
              <a:t>Evaluation</a:t>
            </a:r>
          </a:p>
          <a:p>
            <a:r>
              <a:rPr lang="en-US" sz="3200" b="1" dirty="0">
                <a:solidFill>
                  <a:schemeClr val="tx1">
                    <a:lumMod val="50000"/>
                  </a:schemeClr>
                </a:solidFill>
                <a:latin typeface="Helvetica" pitchFamily="2" charset="0"/>
              </a:rPr>
              <a:t>Conclusion</a:t>
            </a:r>
          </a:p>
        </p:txBody>
      </p:sp>
      <p:sp>
        <p:nvSpPr>
          <p:cNvPr id="9" name="Pentagon 8">
            <a:extLst>
              <a:ext uri="{FF2B5EF4-FFF2-40B4-BE49-F238E27FC236}">
                <a16:creationId xmlns:a16="http://schemas.microsoft.com/office/drawing/2014/main" id="{E83FD4BA-76CB-654A-B145-43CF7749DDC2}"/>
              </a:ext>
            </a:extLst>
          </p:cNvPr>
          <p:cNvSpPr/>
          <p:nvPr/>
        </p:nvSpPr>
        <p:spPr>
          <a:xfrm>
            <a:off x="299796" y="3574490"/>
            <a:ext cx="554800" cy="292608"/>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878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29</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86700"/>
            <a:ext cx="9392355" cy="627699"/>
          </a:xfrm>
        </p:spPr>
        <p:txBody>
          <a:bodyPr/>
          <a:lstStyle/>
          <a:p>
            <a:r>
              <a:rPr lang="en-US" sz="4000" b="1" dirty="0">
                <a:solidFill>
                  <a:schemeClr val="tx1">
                    <a:lumMod val="50000"/>
                  </a:schemeClr>
                </a:solidFill>
                <a:latin typeface="Helvetica" pitchFamily="2" charset="0"/>
              </a:rPr>
              <a:t>Tool flow of mRNA</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14" name="Rectangle 13">
            <a:extLst>
              <a:ext uri="{FF2B5EF4-FFF2-40B4-BE49-F238E27FC236}">
                <a16:creationId xmlns:a16="http://schemas.microsoft.com/office/drawing/2014/main" id="{66F65D55-A36A-BB48-900D-31769B946146}"/>
              </a:ext>
            </a:extLst>
          </p:cNvPr>
          <p:cNvSpPr/>
          <p:nvPr/>
        </p:nvSpPr>
        <p:spPr>
          <a:xfrm>
            <a:off x="3479177" y="836914"/>
            <a:ext cx="3958686" cy="5365694"/>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lumMod val="50000"/>
                  </a:schemeClr>
                </a:solidFill>
              </a:rPr>
              <a:t>mRNA</a:t>
            </a:r>
          </a:p>
        </p:txBody>
      </p:sp>
      <p:sp>
        <p:nvSpPr>
          <p:cNvPr id="16" name="Document 15">
            <a:extLst>
              <a:ext uri="{FF2B5EF4-FFF2-40B4-BE49-F238E27FC236}">
                <a16:creationId xmlns:a16="http://schemas.microsoft.com/office/drawing/2014/main" id="{CBDDB356-A674-DA4D-987D-676C4D08D91A}"/>
              </a:ext>
            </a:extLst>
          </p:cNvPr>
          <p:cNvSpPr/>
          <p:nvPr/>
        </p:nvSpPr>
        <p:spPr>
          <a:xfrm>
            <a:off x="735972" y="1202567"/>
            <a:ext cx="2219093" cy="667147"/>
          </a:xfrm>
          <a:prstGeom prst="flowChartDocumen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DNN Model</a:t>
            </a:r>
          </a:p>
        </p:txBody>
      </p:sp>
      <p:cxnSp>
        <p:nvCxnSpPr>
          <p:cNvPr id="17" name="Straight Arrow Connector 16">
            <a:extLst>
              <a:ext uri="{FF2B5EF4-FFF2-40B4-BE49-F238E27FC236}">
                <a16:creationId xmlns:a16="http://schemas.microsoft.com/office/drawing/2014/main" id="{533445BB-8416-6042-BC21-92C8DFDC5B44}"/>
              </a:ext>
            </a:extLst>
          </p:cNvPr>
          <p:cNvCxnSpPr>
            <a:cxnSpLocks/>
          </p:cNvCxnSpPr>
          <p:nvPr/>
        </p:nvCxnSpPr>
        <p:spPr>
          <a:xfrm>
            <a:off x="2955066" y="1536141"/>
            <a:ext cx="1170879"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5C05C02-781B-934A-85E9-5ECD9EC51514}"/>
              </a:ext>
            </a:extLst>
          </p:cNvPr>
          <p:cNvSpPr/>
          <p:nvPr/>
        </p:nvSpPr>
        <p:spPr>
          <a:xfrm>
            <a:off x="4125947" y="1201604"/>
            <a:ext cx="2787805" cy="662306"/>
          </a:xfrm>
          <a:prstGeom prst="rect">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Front-end parser</a:t>
            </a:r>
          </a:p>
        </p:txBody>
      </p:sp>
      <p:sp>
        <p:nvSpPr>
          <p:cNvPr id="22" name="Rectangle 21">
            <a:extLst>
              <a:ext uri="{FF2B5EF4-FFF2-40B4-BE49-F238E27FC236}">
                <a16:creationId xmlns:a16="http://schemas.microsoft.com/office/drawing/2014/main" id="{02013BB7-666A-0F4E-A83B-848ADC5A564B}"/>
              </a:ext>
            </a:extLst>
          </p:cNvPr>
          <p:cNvSpPr/>
          <p:nvPr/>
        </p:nvSpPr>
        <p:spPr>
          <a:xfrm>
            <a:off x="4125946" y="5445982"/>
            <a:ext cx="2787805" cy="662306"/>
          </a:xfrm>
          <a:prstGeom prst="rect">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MAERI configuration generator</a:t>
            </a:r>
          </a:p>
        </p:txBody>
      </p:sp>
      <p:sp>
        <p:nvSpPr>
          <p:cNvPr id="23" name="Document 22">
            <a:extLst>
              <a:ext uri="{FF2B5EF4-FFF2-40B4-BE49-F238E27FC236}">
                <a16:creationId xmlns:a16="http://schemas.microsoft.com/office/drawing/2014/main" id="{4790889D-A7B7-834D-946F-5F7F84BF736F}"/>
              </a:ext>
            </a:extLst>
          </p:cNvPr>
          <p:cNvSpPr/>
          <p:nvPr/>
        </p:nvSpPr>
        <p:spPr>
          <a:xfrm>
            <a:off x="713668" y="2432474"/>
            <a:ext cx="2219093" cy="714195"/>
          </a:xfrm>
          <a:prstGeom prst="flowChartDocumen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MAERI configuration</a:t>
            </a:r>
          </a:p>
        </p:txBody>
      </p:sp>
      <p:sp>
        <p:nvSpPr>
          <p:cNvPr id="24" name="Document 23">
            <a:extLst>
              <a:ext uri="{FF2B5EF4-FFF2-40B4-BE49-F238E27FC236}">
                <a16:creationId xmlns:a16="http://schemas.microsoft.com/office/drawing/2014/main" id="{07CEE506-523F-6948-B7A2-013516B01618}"/>
              </a:ext>
            </a:extLst>
          </p:cNvPr>
          <p:cNvSpPr/>
          <p:nvPr/>
        </p:nvSpPr>
        <p:spPr>
          <a:xfrm>
            <a:off x="713667" y="3386751"/>
            <a:ext cx="2219093" cy="714195"/>
          </a:xfrm>
          <a:prstGeom prst="flowChartDocumen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Energy factors</a:t>
            </a:r>
          </a:p>
        </p:txBody>
      </p:sp>
      <p:sp>
        <p:nvSpPr>
          <p:cNvPr id="26" name="Document 25">
            <a:extLst>
              <a:ext uri="{FF2B5EF4-FFF2-40B4-BE49-F238E27FC236}">
                <a16:creationId xmlns:a16="http://schemas.microsoft.com/office/drawing/2014/main" id="{975E56FF-FCFC-224F-BCDF-DE7FCE9F49F4}"/>
              </a:ext>
            </a:extLst>
          </p:cNvPr>
          <p:cNvSpPr/>
          <p:nvPr/>
        </p:nvSpPr>
        <p:spPr>
          <a:xfrm>
            <a:off x="713666" y="4406625"/>
            <a:ext cx="2219093" cy="714195"/>
          </a:xfrm>
          <a:prstGeom prst="flowChartDocumen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Optimization options</a:t>
            </a:r>
          </a:p>
        </p:txBody>
      </p:sp>
      <p:grpSp>
        <p:nvGrpSpPr>
          <p:cNvPr id="3" name="Group 2">
            <a:extLst>
              <a:ext uri="{FF2B5EF4-FFF2-40B4-BE49-F238E27FC236}">
                <a16:creationId xmlns:a16="http://schemas.microsoft.com/office/drawing/2014/main" id="{5E5136AA-8AFA-EB46-BD31-A401D1C12FD6}"/>
              </a:ext>
            </a:extLst>
          </p:cNvPr>
          <p:cNvGrpSpPr/>
          <p:nvPr/>
        </p:nvGrpSpPr>
        <p:grpSpPr>
          <a:xfrm>
            <a:off x="3992132" y="1942554"/>
            <a:ext cx="3055432" cy="3239812"/>
            <a:chOff x="3992132" y="1942554"/>
            <a:chExt cx="3055432" cy="3239812"/>
          </a:xfrm>
        </p:grpSpPr>
        <p:sp>
          <p:nvSpPr>
            <p:cNvPr id="15" name="Rectangle 14">
              <a:extLst>
                <a:ext uri="{FF2B5EF4-FFF2-40B4-BE49-F238E27FC236}">
                  <a16:creationId xmlns:a16="http://schemas.microsoft.com/office/drawing/2014/main" id="{2B70A7B4-A189-4F41-99DB-04A0F152F03E}"/>
                </a:ext>
              </a:extLst>
            </p:cNvPr>
            <p:cNvSpPr/>
            <p:nvPr/>
          </p:nvSpPr>
          <p:spPr>
            <a:xfrm>
              <a:off x="3992132" y="1942554"/>
              <a:ext cx="3055432" cy="3239812"/>
            </a:xfrm>
            <a:prstGeom prst="rect">
              <a:avLst/>
            </a:prstGeom>
            <a:solidFill>
              <a:schemeClr val="bg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Analyzer</a:t>
              </a:r>
            </a:p>
          </p:txBody>
        </p:sp>
        <p:sp>
          <p:nvSpPr>
            <p:cNvPr id="19" name="Rectangle 18">
              <a:extLst>
                <a:ext uri="{FF2B5EF4-FFF2-40B4-BE49-F238E27FC236}">
                  <a16:creationId xmlns:a16="http://schemas.microsoft.com/office/drawing/2014/main" id="{53552D2B-C14D-A24D-862D-4EBA923C7BED}"/>
                </a:ext>
              </a:extLst>
            </p:cNvPr>
            <p:cNvSpPr/>
            <p:nvPr/>
          </p:nvSpPr>
          <p:spPr>
            <a:xfrm>
              <a:off x="4125946" y="2397438"/>
              <a:ext cx="2787805" cy="662306"/>
            </a:xfrm>
            <a:prstGeom prst="rect">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Mapping candidates generation</a:t>
              </a:r>
            </a:p>
          </p:txBody>
        </p:sp>
        <p:sp>
          <p:nvSpPr>
            <p:cNvPr id="20" name="Rectangle 19">
              <a:extLst>
                <a:ext uri="{FF2B5EF4-FFF2-40B4-BE49-F238E27FC236}">
                  <a16:creationId xmlns:a16="http://schemas.microsoft.com/office/drawing/2014/main" id="{9928B5F9-49C8-E643-B23F-2F83D4545C35}"/>
                </a:ext>
              </a:extLst>
            </p:cNvPr>
            <p:cNvSpPr/>
            <p:nvPr/>
          </p:nvSpPr>
          <p:spPr>
            <a:xfrm>
              <a:off x="4125947" y="3372732"/>
              <a:ext cx="2787805" cy="662306"/>
            </a:xfrm>
            <a:prstGeom prst="rect">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Candidates evaluation</a:t>
              </a:r>
            </a:p>
          </p:txBody>
        </p:sp>
        <p:sp>
          <p:nvSpPr>
            <p:cNvPr id="21" name="Rectangle 20">
              <a:extLst>
                <a:ext uri="{FF2B5EF4-FFF2-40B4-BE49-F238E27FC236}">
                  <a16:creationId xmlns:a16="http://schemas.microsoft.com/office/drawing/2014/main" id="{40E94BE4-7BF2-6944-940C-06E16B8D90D0}"/>
                </a:ext>
              </a:extLst>
            </p:cNvPr>
            <p:cNvSpPr/>
            <p:nvPr/>
          </p:nvSpPr>
          <p:spPr>
            <a:xfrm>
              <a:off x="4125945" y="4361609"/>
              <a:ext cx="2787805" cy="662306"/>
            </a:xfrm>
            <a:prstGeom prst="rect">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Candidate selection</a:t>
              </a:r>
            </a:p>
          </p:txBody>
        </p:sp>
        <p:cxnSp>
          <p:nvCxnSpPr>
            <p:cNvPr id="28" name="Straight Arrow Connector 27">
              <a:extLst>
                <a:ext uri="{FF2B5EF4-FFF2-40B4-BE49-F238E27FC236}">
                  <a16:creationId xmlns:a16="http://schemas.microsoft.com/office/drawing/2014/main" id="{35BDDB69-7538-224B-A162-B014BBC92258}"/>
                </a:ext>
              </a:extLst>
            </p:cNvPr>
            <p:cNvCxnSpPr>
              <a:cxnSpLocks/>
              <a:stCxn id="19" idx="2"/>
              <a:endCxn id="20" idx="0"/>
            </p:cNvCxnSpPr>
            <p:nvPr/>
          </p:nvCxnSpPr>
          <p:spPr>
            <a:xfrm>
              <a:off x="5519849" y="3059744"/>
              <a:ext cx="1" cy="312988"/>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5A9EA86-3FD1-C54A-87B2-F56619B98A5A}"/>
                </a:ext>
              </a:extLst>
            </p:cNvPr>
            <p:cNvCxnSpPr>
              <a:cxnSpLocks/>
              <a:stCxn id="20" idx="2"/>
              <a:endCxn id="21" idx="0"/>
            </p:cNvCxnSpPr>
            <p:nvPr/>
          </p:nvCxnSpPr>
          <p:spPr>
            <a:xfrm flipH="1">
              <a:off x="5519848" y="4035038"/>
              <a:ext cx="2" cy="326571"/>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a:extLst>
              <a:ext uri="{FF2B5EF4-FFF2-40B4-BE49-F238E27FC236}">
                <a16:creationId xmlns:a16="http://schemas.microsoft.com/office/drawing/2014/main" id="{C28F8A26-D177-9B40-BD09-3E7CB406AE1F}"/>
              </a:ext>
            </a:extLst>
          </p:cNvPr>
          <p:cNvCxnSpPr>
            <a:cxnSpLocks/>
            <a:stCxn id="21" idx="2"/>
            <a:endCxn id="22" idx="0"/>
          </p:cNvCxnSpPr>
          <p:nvPr/>
        </p:nvCxnSpPr>
        <p:spPr>
          <a:xfrm>
            <a:off x="5519848" y="5023915"/>
            <a:ext cx="1" cy="422067"/>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951FDCC-9601-0042-A244-8A6EBFD05478}"/>
              </a:ext>
            </a:extLst>
          </p:cNvPr>
          <p:cNvGrpSpPr/>
          <p:nvPr/>
        </p:nvGrpSpPr>
        <p:grpSpPr>
          <a:xfrm>
            <a:off x="8095779" y="843674"/>
            <a:ext cx="3557244" cy="1503524"/>
            <a:chOff x="8095779" y="843674"/>
            <a:chExt cx="3557244" cy="1503524"/>
          </a:xfrm>
        </p:grpSpPr>
        <p:sp>
          <p:nvSpPr>
            <p:cNvPr id="11" name="Rectangle 10">
              <a:extLst>
                <a:ext uri="{FF2B5EF4-FFF2-40B4-BE49-F238E27FC236}">
                  <a16:creationId xmlns:a16="http://schemas.microsoft.com/office/drawing/2014/main" id="{C6646B28-61A0-734B-AF93-366038139499}"/>
                </a:ext>
              </a:extLst>
            </p:cNvPr>
            <p:cNvSpPr/>
            <p:nvPr/>
          </p:nvSpPr>
          <p:spPr>
            <a:xfrm>
              <a:off x="8095779" y="843674"/>
              <a:ext cx="3557244" cy="1503524"/>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lumMod val="50000"/>
                    </a:schemeClr>
                  </a:solidFill>
                </a:rPr>
                <a:t>Layers representation</a:t>
              </a:r>
            </a:p>
          </p:txBody>
        </p:sp>
        <p:sp>
          <p:nvSpPr>
            <p:cNvPr id="12" name="Document 11">
              <a:extLst>
                <a:ext uri="{FF2B5EF4-FFF2-40B4-BE49-F238E27FC236}">
                  <a16:creationId xmlns:a16="http://schemas.microsoft.com/office/drawing/2014/main" id="{6E10B10F-1D69-CF41-8921-775EA84FC725}"/>
                </a:ext>
              </a:extLst>
            </p:cNvPr>
            <p:cNvSpPr/>
            <p:nvPr/>
          </p:nvSpPr>
          <p:spPr>
            <a:xfrm>
              <a:off x="9255514" y="1217797"/>
              <a:ext cx="2308303" cy="667147"/>
            </a:xfrm>
            <a:prstGeom prst="flowChartDocumen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n</a:t>
              </a:r>
            </a:p>
          </p:txBody>
        </p:sp>
        <p:sp>
          <p:nvSpPr>
            <p:cNvPr id="13" name="Document 12">
              <a:extLst>
                <a:ext uri="{FF2B5EF4-FFF2-40B4-BE49-F238E27FC236}">
                  <a16:creationId xmlns:a16="http://schemas.microsoft.com/office/drawing/2014/main" id="{3673872C-86EE-774E-B7B8-017C5DE95F51}"/>
                </a:ext>
              </a:extLst>
            </p:cNvPr>
            <p:cNvSpPr/>
            <p:nvPr/>
          </p:nvSpPr>
          <p:spPr>
            <a:xfrm>
              <a:off x="8385714" y="1432578"/>
              <a:ext cx="2308303" cy="667147"/>
            </a:xfrm>
            <a:prstGeom prst="flowChartDocumen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2</a:t>
              </a:r>
            </a:p>
          </p:txBody>
        </p:sp>
        <p:sp>
          <p:nvSpPr>
            <p:cNvPr id="31" name="Document 30">
              <a:extLst>
                <a:ext uri="{FF2B5EF4-FFF2-40B4-BE49-F238E27FC236}">
                  <a16:creationId xmlns:a16="http://schemas.microsoft.com/office/drawing/2014/main" id="{2430AE0E-193B-9445-AB3A-2D81949BB2DD}"/>
                </a:ext>
              </a:extLst>
            </p:cNvPr>
            <p:cNvSpPr/>
            <p:nvPr/>
          </p:nvSpPr>
          <p:spPr>
            <a:xfrm>
              <a:off x="8173840" y="1655479"/>
              <a:ext cx="2308303" cy="667147"/>
            </a:xfrm>
            <a:prstGeom prst="flowChartDocumen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1</a:t>
              </a:r>
            </a:p>
          </p:txBody>
        </p:sp>
        <p:sp>
          <p:nvSpPr>
            <p:cNvPr id="33" name="TextBox 32">
              <a:extLst>
                <a:ext uri="{FF2B5EF4-FFF2-40B4-BE49-F238E27FC236}">
                  <a16:creationId xmlns:a16="http://schemas.microsoft.com/office/drawing/2014/main" id="{4FD17F66-47DC-1540-BC48-1AAA7F58333B}"/>
                </a:ext>
              </a:extLst>
            </p:cNvPr>
            <p:cNvSpPr txBox="1"/>
            <p:nvPr/>
          </p:nvSpPr>
          <p:spPr>
            <a:xfrm rot="20185258">
              <a:off x="8889761" y="1092904"/>
              <a:ext cx="380203" cy="369332"/>
            </a:xfrm>
            <a:prstGeom prst="rect">
              <a:avLst/>
            </a:prstGeom>
            <a:noFill/>
          </p:spPr>
          <p:txBody>
            <a:bodyPr wrap="square" rtlCol="0">
              <a:spAutoFit/>
            </a:bodyPr>
            <a:lstStyle/>
            <a:p>
              <a:r>
                <a:rPr lang="en-US" dirty="0">
                  <a:solidFill>
                    <a:schemeClr val="tx1">
                      <a:lumMod val="50000"/>
                    </a:schemeClr>
                  </a:solidFill>
                </a:rPr>
                <a:t>…  </a:t>
              </a:r>
            </a:p>
          </p:txBody>
        </p:sp>
      </p:grpSp>
      <p:cxnSp>
        <p:nvCxnSpPr>
          <p:cNvPr id="34" name="Straight Arrow Connector 33">
            <a:extLst>
              <a:ext uri="{FF2B5EF4-FFF2-40B4-BE49-F238E27FC236}">
                <a16:creationId xmlns:a16="http://schemas.microsoft.com/office/drawing/2014/main" id="{F94D08C6-FF7F-CC44-A645-B5158B3D3759}"/>
              </a:ext>
            </a:extLst>
          </p:cNvPr>
          <p:cNvCxnSpPr>
            <a:cxnSpLocks/>
          </p:cNvCxnSpPr>
          <p:nvPr/>
        </p:nvCxnSpPr>
        <p:spPr>
          <a:xfrm>
            <a:off x="6913750" y="1508611"/>
            <a:ext cx="1170879"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3002F2E-2465-7E48-9482-5FF39C7E73D6}"/>
              </a:ext>
            </a:extLst>
          </p:cNvPr>
          <p:cNvCxnSpPr>
            <a:cxnSpLocks/>
            <a:stCxn id="21" idx="3"/>
            <a:endCxn id="8" idx="1"/>
          </p:cNvCxnSpPr>
          <p:nvPr/>
        </p:nvCxnSpPr>
        <p:spPr>
          <a:xfrm flipV="1">
            <a:off x="6913750" y="3435883"/>
            <a:ext cx="1182028" cy="1256879"/>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0FABF87C-CAEB-B445-AE31-E059F87B6DE0}"/>
              </a:ext>
            </a:extLst>
          </p:cNvPr>
          <p:cNvGrpSpPr/>
          <p:nvPr/>
        </p:nvGrpSpPr>
        <p:grpSpPr>
          <a:xfrm>
            <a:off x="8095778" y="2390860"/>
            <a:ext cx="3557245" cy="2090046"/>
            <a:chOff x="8095778" y="2390860"/>
            <a:chExt cx="3557245" cy="2090046"/>
          </a:xfrm>
        </p:grpSpPr>
        <p:sp>
          <p:nvSpPr>
            <p:cNvPr id="8" name="Rectangle 7">
              <a:extLst>
                <a:ext uri="{FF2B5EF4-FFF2-40B4-BE49-F238E27FC236}">
                  <a16:creationId xmlns:a16="http://schemas.microsoft.com/office/drawing/2014/main" id="{CCBBFA0E-617B-D943-A75F-842DC9E53A2C}"/>
                </a:ext>
              </a:extLst>
            </p:cNvPr>
            <p:cNvSpPr/>
            <p:nvPr/>
          </p:nvSpPr>
          <p:spPr>
            <a:xfrm>
              <a:off x="8095778" y="2390860"/>
              <a:ext cx="3557245" cy="2090046"/>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lumMod val="50000"/>
                    </a:schemeClr>
                  </a:solidFill>
                </a:rPr>
                <a:t>Profile result of each layer</a:t>
              </a:r>
            </a:p>
          </p:txBody>
        </p:sp>
        <p:sp>
          <p:nvSpPr>
            <p:cNvPr id="9" name="Document 8">
              <a:extLst>
                <a:ext uri="{FF2B5EF4-FFF2-40B4-BE49-F238E27FC236}">
                  <a16:creationId xmlns:a16="http://schemas.microsoft.com/office/drawing/2014/main" id="{84C0A687-3159-1C4E-A429-0C9439507A20}"/>
                </a:ext>
              </a:extLst>
            </p:cNvPr>
            <p:cNvSpPr/>
            <p:nvPr/>
          </p:nvSpPr>
          <p:spPr>
            <a:xfrm>
              <a:off x="9043640" y="2768144"/>
              <a:ext cx="2520177" cy="1126355"/>
            </a:xfrm>
            <a:prstGeom prst="flowChartDocumen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n</a:t>
              </a:r>
            </a:p>
            <a:p>
              <a:r>
                <a:rPr lang="en-US" altLang="zh-CN" sz="2000" dirty="0">
                  <a:solidFill>
                    <a:schemeClr val="tx1"/>
                  </a:solidFill>
                </a:rPr>
                <a:t>Mapping Strategy 1: …</a:t>
              </a:r>
            </a:p>
          </p:txBody>
        </p:sp>
        <p:sp>
          <p:nvSpPr>
            <p:cNvPr id="10" name="Document 9">
              <a:extLst>
                <a:ext uri="{FF2B5EF4-FFF2-40B4-BE49-F238E27FC236}">
                  <a16:creationId xmlns:a16="http://schemas.microsoft.com/office/drawing/2014/main" id="{6A67E237-CDD7-5748-B7B5-B9431A97C541}"/>
                </a:ext>
              </a:extLst>
            </p:cNvPr>
            <p:cNvSpPr/>
            <p:nvPr/>
          </p:nvSpPr>
          <p:spPr>
            <a:xfrm>
              <a:off x="8480497" y="3056854"/>
              <a:ext cx="2520177" cy="1126355"/>
            </a:xfrm>
            <a:prstGeom prst="flowChartDocumen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2</a:t>
              </a:r>
            </a:p>
            <a:p>
              <a:r>
                <a:rPr lang="en-US" altLang="zh-CN" sz="2000" dirty="0">
                  <a:solidFill>
                    <a:schemeClr val="tx1"/>
                  </a:solidFill>
                </a:rPr>
                <a:t>Mapping Strategy 1: …</a:t>
              </a:r>
            </a:p>
            <a:p>
              <a:endParaRPr lang="en-US" altLang="zh-CN" sz="2000" dirty="0">
                <a:solidFill>
                  <a:schemeClr val="tx1"/>
                </a:solidFill>
              </a:endParaRPr>
            </a:p>
          </p:txBody>
        </p:sp>
        <p:sp>
          <p:nvSpPr>
            <p:cNvPr id="36" name="Document 35">
              <a:extLst>
                <a:ext uri="{FF2B5EF4-FFF2-40B4-BE49-F238E27FC236}">
                  <a16:creationId xmlns:a16="http://schemas.microsoft.com/office/drawing/2014/main" id="{47A33CDE-D635-7045-B8EA-C90389D3EAE5}"/>
                </a:ext>
              </a:extLst>
            </p:cNvPr>
            <p:cNvSpPr/>
            <p:nvPr/>
          </p:nvSpPr>
          <p:spPr>
            <a:xfrm>
              <a:off x="8173840" y="3256389"/>
              <a:ext cx="2520177" cy="1128526"/>
            </a:xfrm>
            <a:prstGeom prst="flowChartDocumen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1</a:t>
              </a:r>
            </a:p>
            <a:p>
              <a:r>
                <a:rPr lang="en-US" altLang="zh-CN" sz="2000" dirty="0">
                  <a:solidFill>
                    <a:schemeClr val="tx1"/>
                  </a:solidFill>
                </a:rPr>
                <a:t>Mapping Strategy 1: …</a:t>
              </a:r>
            </a:p>
            <a:p>
              <a:r>
                <a:rPr lang="en-US" altLang="zh-CN" sz="2000" dirty="0">
                  <a:solidFill>
                    <a:schemeClr val="tx1"/>
                  </a:solidFill>
                </a:rPr>
                <a:t>Mapping Strategy 2: …</a:t>
              </a:r>
            </a:p>
          </p:txBody>
        </p:sp>
        <p:sp>
          <p:nvSpPr>
            <p:cNvPr id="37" name="TextBox 36">
              <a:extLst>
                <a:ext uri="{FF2B5EF4-FFF2-40B4-BE49-F238E27FC236}">
                  <a16:creationId xmlns:a16="http://schemas.microsoft.com/office/drawing/2014/main" id="{83532386-3214-9A49-BCF3-3AAD63B2A14E}"/>
                </a:ext>
              </a:extLst>
            </p:cNvPr>
            <p:cNvSpPr txBox="1"/>
            <p:nvPr/>
          </p:nvSpPr>
          <p:spPr>
            <a:xfrm rot="20185258">
              <a:off x="8641663" y="2708552"/>
              <a:ext cx="380203" cy="369332"/>
            </a:xfrm>
            <a:prstGeom prst="rect">
              <a:avLst/>
            </a:prstGeom>
            <a:noFill/>
          </p:spPr>
          <p:txBody>
            <a:bodyPr wrap="square" rtlCol="0">
              <a:spAutoFit/>
            </a:bodyPr>
            <a:lstStyle/>
            <a:p>
              <a:r>
                <a:rPr lang="en-US" dirty="0">
                  <a:solidFill>
                    <a:schemeClr val="tx1">
                      <a:lumMod val="50000"/>
                    </a:schemeClr>
                  </a:solidFill>
                </a:rPr>
                <a:t>…  </a:t>
              </a:r>
            </a:p>
          </p:txBody>
        </p:sp>
      </p:grpSp>
      <p:grpSp>
        <p:nvGrpSpPr>
          <p:cNvPr id="46" name="Group 45">
            <a:extLst>
              <a:ext uri="{FF2B5EF4-FFF2-40B4-BE49-F238E27FC236}">
                <a16:creationId xmlns:a16="http://schemas.microsoft.com/office/drawing/2014/main" id="{D065E328-833A-2247-BED0-4C3418BDB661}"/>
              </a:ext>
            </a:extLst>
          </p:cNvPr>
          <p:cNvGrpSpPr/>
          <p:nvPr/>
        </p:nvGrpSpPr>
        <p:grpSpPr>
          <a:xfrm>
            <a:off x="8095778" y="4529633"/>
            <a:ext cx="3557245" cy="2090046"/>
            <a:chOff x="8095778" y="4529633"/>
            <a:chExt cx="3557245" cy="2090046"/>
          </a:xfrm>
        </p:grpSpPr>
        <p:sp>
          <p:nvSpPr>
            <p:cNvPr id="38" name="Rectangle 37">
              <a:extLst>
                <a:ext uri="{FF2B5EF4-FFF2-40B4-BE49-F238E27FC236}">
                  <a16:creationId xmlns:a16="http://schemas.microsoft.com/office/drawing/2014/main" id="{BA157A68-B80F-DC49-8580-A977A782B2CA}"/>
                </a:ext>
              </a:extLst>
            </p:cNvPr>
            <p:cNvSpPr/>
            <p:nvPr/>
          </p:nvSpPr>
          <p:spPr>
            <a:xfrm>
              <a:off x="8095778" y="4529633"/>
              <a:ext cx="3557245" cy="2090046"/>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lumMod val="50000"/>
                    </a:schemeClr>
                  </a:solidFill>
                </a:rPr>
                <a:t>Configuration of each layer</a:t>
              </a:r>
            </a:p>
          </p:txBody>
        </p:sp>
        <p:sp>
          <p:nvSpPr>
            <p:cNvPr id="39" name="Document 38">
              <a:extLst>
                <a:ext uri="{FF2B5EF4-FFF2-40B4-BE49-F238E27FC236}">
                  <a16:creationId xmlns:a16="http://schemas.microsoft.com/office/drawing/2014/main" id="{512C2290-A1D9-124E-9018-9ADCBC662490}"/>
                </a:ext>
              </a:extLst>
            </p:cNvPr>
            <p:cNvSpPr/>
            <p:nvPr/>
          </p:nvSpPr>
          <p:spPr>
            <a:xfrm>
              <a:off x="9043640" y="4906917"/>
              <a:ext cx="2520177" cy="1126355"/>
            </a:xfrm>
            <a:prstGeom prst="flowChartDocument">
              <a:avLst/>
            </a:prstGeom>
            <a:gradFill flip="none" rotWithShape="1">
              <a:gsLst>
                <a:gs pos="0">
                  <a:srgbClr val="9437FF">
                    <a:tint val="66000"/>
                    <a:satMod val="160000"/>
                  </a:srgbClr>
                </a:gs>
                <a:gs pos="50000">
                  <a:srgbClr val="9437FF">
                    <a:tint val="44500"/>
                    <a:satMod val="160000"/>
                  </a:srgbClr>
                </a:gs>
                <a:gs pos="100000">
                  <a:srgbClr val="9437FF">
                    <a:tint val="23500"/>
                    <a:satMod val="160000"/>
                  </a:srgbClr>
                </a:gs>
              </a:gsLst>
              <a:lin ang="54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n</a:t>
              </a:r>
            </a:p>
            <a:p>
              <a:r>
                <a:rPr lang="en-US" altLang="zh-CN" sz="2000" dirty="0">
                  <a:solidFill>
                    <a:schemeClr val="tx1"/>
                  </a:solidFill>
                </a:rPr>
                <a:t>Mapping Strategy 1: …</a:t>
              </a:r>
            </a:p>
          </p:txBody>
        </p:sp>
        <p:sp>
          <p:nvSpPr>
            <p:cNvPr id="40" name="Document 39">
              <a:extLst>
                <a:ext uri="{FF2B5EF4-FFF2-40B4-BE49-F238E27FC236}">
                  <a16:creationId xmlns:a16="http://schemas.microsoft.com/office/drawing/2014/main" id="{1BBCD21D-5F6D-6248-A674-5CA8542A65E8}"/>
                </a:ext>
              </a:extLst>
            </p:cNvPr>
            <p:cNvSpPr/>
            <p:nvPr/>
          </p:nvSpPr>
          <p:spPr>
            <a:xfrm>
              <a:off x="8661727" y="5175355"/>
              <a:ext cx="2520177" cy="1126355"/>
            </a:xfrm>
            <a:prstGeom prst="flowChartDocument">
              <a:avLst/>
            </a:prstGeom>
            <a:gradFill flip="none" rotWithShape="1">
              <a:gsLst>
                <a:gs pos="0">
                  <a:srgbClr val="9437FF">
                    <a:tint val="66000"/>
                    <a:satMod val="160000"/>
                  </a:srgbClr>
                </a:gs>
                <a:gs pos="50000">
                  <a:srgbClr val="9437FF">
                    <a:tint val="44500"/>
                    <a:satMod val="160000"/>
                  </a:srgbClr>
                </a:gs>
                <a:gs pos="100000">
                  <a:srgbClr val="9437FF">
                    <a:tint val="23500"/>
                    <a:satMod val="160000"/>
                  </a:srgbClr>
                </a:gs>
              </a:gsLst>
              <a:lin ang="54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2</a:t>
              </a:r>
            </a:p>
            <a:p>
              <a:r>
                <a:rPr lang="en-US" altLang="zh-CN" sz="2000" dirty="0">
                  <a:solidFill>
                    <a:schemeClr val="tx1"/>
                  </a:solidFill>
                </a:rPr>
                <a:t>Configuration 1: …</a:t>
              </a:r>
            </a:p>
            <a:p>
              <a:endParaRPr lang="en-US" altLang="zh-CN" sz="2000" dirty="0">
                <a:solidFill>
                  <a:schemeClr val="tx1"/>
                </a:solidFill>
              </a:endParaRPr>
            </a:p>
          </p:txBody>
        </p:sp>
        <p:sp>
          <p:nvSpPr>
            <p:cNvPr id="41" name="Document 40">
              <a:extLst>
                <a:ext uri="{FF2B5EF4-FFF2-40B4-BE49-F238E27FC236}">
                  <a16:creationId xmlns:a16="http://schemas.microsoft.com/office/drawing/2014/main" id="{5EBB5353-97D6-F644-B2C0-339E9FE29D5C}"/>
                </a:ext>
              </a:extLst>
            </p:cNvPr>
            <p:cNvSpPr/>
            <p:nvPr/>
          </p:nvSpPr>
          <p:spPr>
            <a:xfrm>
              <a:off x="8173840" y="5395162"/>
              <a:ext cx="2520177" cy="1128526"/>
            </a:xfrm>
            <a:prstGeom prst="flowChartDocument">
              <a:avLst/>
            </a:prstGeom>
            <a:gradFill flip="none" rotWithShape="1">
              <a:gsLst>
                <a:gs pos="0">
                  <a:srgbClr val="9437FF">
                    <a:tint val="66000"/>
                    <a:satMod val="160000"/>
                  </a:srgbClr>
                </a:gs>
                <a:gs pos="50000">
                  <a:srgbClr val="9437FF">
                    <a:tint val="44500"/>
                    <a:satMod val="160000"/>
                  </a:srgbClr>
                </a:gs>
                <a:gs pos="100000">
                  <a:srgbClr val="9437FF">
                    <a:tint val="23500"/>
                    <a:satMod val="160000"/>
                  </a:srgbClr>
                </a:gs>
              </a:gsLst>
              <a:lin ang="54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1</a:t>
              </a:r>
            </a:p>
            <a:p>
              <a:r>
                <a:rPr lang="en-US" altLang="zh-CN" sz="2000" dirty="0">
                  <a:solidFill>
                    <a:schemeClr val="tx1"/>
                  </a:solidFill>
                </a:rPr>
                <a:t>Configuration 1: …</a:t>
              </a:r>
            </a:p>
            <a:p>
              <a:r>
                <a:rPr lang="en-US" altLang="zh-CN" sz="2000" dirty="0">
                  <a:solidFill>
                    <a:schemeClr val="tx1"/>
                  </a:solidFill>
                </a:rPr>
                <a:t>Configuration 2: …</a:t>
              </a:r>
            </a:p>
          </p:txBody>
        </p:sp>
        <p:sp>
          <p:nvSpPr>
            <p:cNvPr id="42" name="TextBox 41">
              <a:extLst>
                <a:ext uri="{FF2B5EF4-FFF2-40B4-BE49-F238E27FC236}">
                  <a16:creationId xmlns:a16="http://schemas.microsoft.com/office/drawing/2014/main" id="{499ECC9F-38FA-6648-9DDE-7DDFFAF66B77}"/>
                </a:ext>
              </a:extLst>
            </p:cNvPr>
            <p:cNvSpPr txBox="1"/>
            <p:nvPr/>
          </p:nvSpPr>
          <p:spPr>
            <a:xfrm rot="20185258">
              <a:off x="8641663" y="4847325"/>
              <a:ext cx="380203" cy="369332"/>
            </a:xfrm>
            <a:prstGeom prst="rect">
              <a:avLst/>
            </a:prstGeom>
            <a:noFill/>
          </p:spPr>
          <p:txBody>
            <a:bodyPr wrap="square" rtlCol="0">
              <a:spAutoFit/>
            </a:bodyPr>
            <a:lstStyle/>
            <a:p>
              <a:r>
                <a:rPr lang="en-US" dirty="0">
                  <a:solidFill>
                    <a:schemeClr val="tx1">
                      <a:lumMod val="50000"/>
                    </a:schemeClr>
                  </a:solidFill>
                </a:rPr>
                <a:t>…  </a:t>
              </a:r>
            </a:p>
          </p:txBody>
        </p:sp>
      </p:grpSp>
      <p:cxnSp>
        <p:nvCxnSpPr>
          <p:cNvPr id="43" name="Straight Arrow Connector 42">
            <a:extLst>
              <a:ext uri="{FF2B5EF4-FFF2-40B4-BE49-F238E27FC236}">
                <a16:creationId xmlns:a16="http://schemas.microsoft.com/office/drawing/2014/main" id="{EE97A01F-858B-2C45-96FF-03166911EE8E}"/>
              </a:ext>
            </a:extLst>
          </p:cNvPr>
          <p:cNvCxnSpPr>
            <a:cxnSpLocks/>
          </p:cNvCxnSpPr>
          <p:nvPr/>
        </p:nvCxnSpPr>
        <p:spPr>
          <a:xfrm>
            <a:off x="6913751" y="5799835"/>
            <a:ext cx="1182027"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810637E-BBEE-D34F-97E1-75DED90894FC}"/>
              </a:ext>
            </a:extLst>
          </p:cNvPr>
          <p:cNvCxnSpPr>
            <a:cxnSpLocks/>
            <a:stCxn id="11" idx="1"/>
            <a:endCxn id="19" idx="3"/>
          </p:cNvCxnSpPr>
          <p:nvPr/>
        </p:nvCxnSpPr>
        <p:spPr>
          <a:xfrm flipH="1">
            <a:off x="6913751" y="1595436"/>
            <a:ext cx="1182028" cy="1133155"/>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3F6074D-9279-EC4A-B706-819CA2429A82}"/>
              </a:ext>
            </a:extLst>
          </p:cNvPr>
          <p:cNvSpPr/>
          <p:nvPr/>
        </p:nvSpPr>
        <p:spPr>
          <a:xfrm>
            <a:off x="3992132" y="1942554"/>
            <a:ext cx="3055432" cy="323280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A1891FFA-BD70-5145-871D-FEC23E54D471}"/>
              </a:ext>
            </a:extLst>
          </p:cNvPr>
          <p:cNvCxnSpPr>
            <a:cxnSpLocks/>
          </p:cNvCxnSpPr>
          <p:nvPr/>
        </p:nvCxnSpPr>
        <p:spPr>
          <a:xfrm>
            <a:off x="2932765" y="2703363"/>
            <a:ext cx="1193180"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9621404-A8DA-6441-B8EC-8B4C5AAD0EF8}"/>
              </a:ext>
            </a:extLst>
          </p:cNvPr>
          <p:cNvCxnSpPr>
            <a:cxnSpLocks/>
          </p:cNvCxnSpPr>
          <p:nvPr/>
        </p:nvCxnSpPr>
        <p:spPr>
          <a:xfrm>
            <a:off x="2932766" y="3726978"/>
            <a:ext cx="1193179"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AB765D2-BE31-1145-A897-15D3AE77A2D9}"/>
              </a:ext>
            </a:extLst>
          </p:cNvPr>
          <p:cNvCxnSpPr>
            <a:cxnSpLocks/>
          </p:cNvCxnSpPr>
          <p:nvPr/>
        </p:nvCxnSpPr>
        <p:spPr>
          <a:xfrm>
            <a:off x="2932759" y="4728913"/>
            <a:ext cx="1193179"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39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22" presetClass="entr" presetSubtype="8"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par>
                                <p:cTn id="31" presetID="22" presetClass="entr" presetSubtype="8"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par>
                                <p:cTn id="44" presetID="22" presetClass="entr" presetSubtype="8"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par>
                                <p:cTn id="50" presetID="22" presetClass="entr" presetSubtype="8"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par>
                                <p:cTn id="56" presetID="22" presetClass="entr" presetSubtype="8"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up)">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par>
                                <p:cTn id="69" presetID="22" presetClass="entr" presetSubtype="8"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left)">
                                      <p:cBhvr>
                                        <p:cTn id="71" dur="500"/>
                                        <p:tgtEl>
                                          <p:spTgt spid="4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left)">
                                      <p:cBhvr>
                                        <p:cTn id="76" dur="500"/>
                                        <p:tgtEl>
                                          <p:spTgt spid="45"/>
                                        </p:tgtEl>
                                      </p:cBhvr>
                                    </p:animEffect>
                                  </p:childTnLst>
                                </p:cTn>
                              </p:par>
                              <p:par>
                                <p:cTn id="77" presetID="2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wheel(1)">
                                      <p:cBhvr>
                                        <p:cTn id="8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2" grpId="0" animBg="1"/>
      <p:bldP spid="23" grpId="0" animBg="1"/>
      <p:bldP spid="24" grpId="0" animBg="1"/>
      <p:bldP spid="26"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3</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18775"/>
            <a:ext cx="10058400" cy="695624"/>
          </a:xfrm>
        </p:spPr>
        <p:txBody>
          <a:bodyPr/>
          <a:lstStyle/>
          <a:p>
            <a:r>
              <a:rPr lang="en-US" sz="4000" b="1" dirty="0">
                <a:solidFill>
                  <a:schemeClr val="tx1">
                    <a:lumMod val="50000"/>
                  </a:schemeClr>
                </a:solidFill>
                <a:latin typeface="Helvetica" pitchFamily="2" charset="0"/>
              </a:rPr>
              <a:t>Challenges of DNN Computing</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23" name="Content Placeholder 2">
            <a:extLst>
              <a:ext uri="{FF2B5EF4-FFF2-40B4-BE49-F238E27FC236}">
                <a16:creationId xmlns:a16="http://schemas.microsoft.com/office/drawing/2014/main" id="{FD90C166-F67C-2348-A90B-55FE0E8D5A32}"/>
              </a:ext>
            </a:extLst>
          </p:cNvPr>
          <p:cNvSpPr>
            <a:spLocks noGrp="1"/>
          </p:cNvSpPr>
          <p:nvPr>
            <p:ph idx="1"/>
          </p:nvPr>
        </p:nvSpPr>
        <p:spPr>
          <a:xfrm>
            <a:off x="838200" y="1253331"/>
            <a:ext cx="10515600" cy="4351338"/>
          </a:xfrm>
        </p:spPr>
        <p:txBody>
          <a:bodyPr>
            <a:normAutofit/>
          </a:bodyPr>
          <a:lstStyle/>
          <a:p>
            <a:r>
              <a:rPr lang="en-US" b="1" dirty="0">
                <a:solidFill>
                  <a:schemeClr val="tx1">
                    <a:lumMod val="50000"/>
                  </a:schemeClr>
                </a:solidFill>
              </a:rPr>
              <a:t>Millions of Parameters (i.e., weights) and Inputs</a:t>
            </a:r>
          </a:p>
          <a:p>
            <a:pPr lvl="1"/>
            <a:r>
              <a:rPr lang="en-US" dirty="0">
                <a:solidFill>
                  <a:schemeClr val="tx1">
                    <a:lumMod val="50000"/>
                  </a:schemeClr>
                </a:solidFill>
              </a:rPr>
              <a:t>Billions of computations</a:t>
            </a:r>
          </a:p>
          <a:p>
            <a:pPr lvl="1"/>
            <a:endParaRPr lang="en-US" dirty="0">
              <a:solidFill>
                <a:schemeClr val="tx1">
                  <a:lumMod val="50000"/>
                </a:schemeClr>
              </a:solidFill>
            </a:endParaRPr>
          </a:p>
          <a:p>
            <a:pPr lvl="1"/>
            <a:endParaRPr lang="en-US" dirty="0">
              <a:solidFill>
                <a:schemeClr val="tx1">
                  <a:lumMod val="50000"/>
                </a:schemeClr>
              </a:solidFill>
            </a:endParaRPr>
          </a:p>
          <a:p>
            <a:pPr lvl="1"/>
            <a:endParaRPr lang="en-US" dirty="0">
              <a:solidFill>
                <a:schemeClr val="tx1">
                  <a:lumMod val="50000"/>
                </a:schemeClr>
              </a:solidFill>
            </a:endParaRPr>
          </a:p>
          <a:p>
            <a:pPr marL="457200" lvl="1" indent="0">
              <a:buNone/>
            </a:pPr>
            <a:endParaRPr lang="en-US" dirty="0">
              <a:solidFill>
                <a:schemeClr val="tx1">
                  <a:lumMod val="50000"/>
                </a:schemeClr>
              </a:solidFill>
            </a:endParaRPr>
          </a:p>
          <a:p>
            <a:pPr marL="457200" lvl="1" indent="0">
              <a:buNone/>
            </a:pPr>
            <a:endParaRPr lang="en-US" dirty="0">
              <a:solidFill>
                <a:schemeClr val="tx1">
                  <a:lumMod val="50000"/>
                </a:schemeClr>
              </a:solidFill>
            </a:endParaRPr>
          </a:p>
          <a:p>
            <a:pPr lvl="1"/>
            <a:endParaRPr lang="en-US" dirty="0">
              <a:solidFill>
                <a:schemeClr val="tx1">
                  <a:lumMod val="50000"/>
                </a:schemeClr>
              </a:solidFill>
            </a:endParaRPr>
          </a:p>
          <a:p>
            <a:pPr lvl="1"/>
            <a:r>
              <a:rPr lang="en-US" dirty="0">
                <a:solidFill>
                  <a:schemeClr val="tx1">
                    <a:lumMod val="50000"/>
                  </a:schemeClr>
                </a:solidFill>
              </a:rPr>
              <a:t>Heavy data movement</a:t>
            </a:r>
          </a:p>
          <a:p>
            <a:endParaRPr lang="en-US" dirty="0">
              <a:solidFill>
                <a:schemeClr val="tx1">
                  <a:lumMod val="50000"/>
                </a:schemeClr>
              </a:solidFill>
            </a:endParaRPr>
          </a:p>
          <a:p>
            <a:endParaRPr lang="en-US" dirty="0">
              <a:solidFill>
                <a:schemeClr val="tx1">
                  <a:lumMod val="50000"/>
                </a:schemeClr>
              </a:solidFill>
            </a:endParaRPr>
          </a:p>
          <a:p>
            <a:endParaRPr lang="en-US" dirty="0">
              <a:solidFill>
                <a:schemeClr val="tx1">
                  <a:lumMod val="50000"/>
                </a:schemeClr>
              </a:solidFill>
            </a:endParaRPr>
          </a:p>
          <a:p>
            <a:pPr marL="0" indent="0">
              <a:buNone/>
            </a:pPr>
            <a:endParaRPr lang="en-US" dirty="0">
              <a:solidFill>
                <a:schemeClr val="tx1">
                  <a:lumMod val="50000"/>
                </a:schemeClr>
              </a:solidFill>
            </a:endParaRPr>
          </a:p>
        </p:txBody>
      </p:sp>
      <p:graphicFrame>
        <p:nvGraphicFramePr>
          <p:cNvPr id="24" name="Table 23">
            <a:extLst>
              <a:ext uri="{FF2B5EF4-FFF2-40B4-BE49-F238E27FC236}">
                <a16:creationId xmlns:a16="http://schemas.microsoft.com/office/drawing/2014/main" id="{67A0605C-76E0-2745-A41B-3578CE3C6799}"/>
              </a:ext>
            </a:extLst>
          </p:cNvPr>
          <p:cNvGraphicFramePr>
            <a:graphicFrameLocks noGrp="1"/>
          </p:cNvGraphicFramePr>
          <p:nvPr>
            <p:extLst>
              <p:ext uri="{D42A27DB-BD31-4B8C-83A1-F6EECF244321}">
                <p14:modId xmlns:p14="http://schemas.microsoft.com/office/powerpoint/2010/main" val="2640242742"/>
              </p:ext>
            </p:extLst>
          </p:nvPr>
        </p:nvGraphicFramePr>
        <p:xfrm>
          <a:off x="2043491" y="2148031"/>
          <a:ext cx="5175378" cy="2194560"/>
        </p:xfrm>
        <a:graphic>
          <a:graphicData uri="http://schemas.openxmlformats.org/drawingml/2006/table">
            <a:tbl>
              <a:tblPr firstRow="1" bandRow="1">
                <a:tableStyleId>{5C22544A-7EE6-4342-B048-85BDC9FD1C3A}</a:tableStyleId>
              </a:tblPr>
              <a:tblGrid>
                <a:gridCol w="2587689">
                  <a:extLst>
                    <a:ext uri="{9D8B030D-6E8A-4147-A177-3AD203B41FA5}">
                      <a16:colId xmlns:a16="http://schemas.microsoft.com/office/drawing/2014/main" val="20000"/>
                    </a:ext>
                  </a:extLst>
                </a:gridCol>
                <a:gridCol w="2587689">
                  <a:extLst>
                    <a:ext uri="{9D8B030D-6E8A-4147-A177-3AD203B41FA5}">
                      <a16:colId xmlns:a16="http://schemas.microsoft.com/office/drawing/2014/main" val="20001"/>
                    </a:ext>
                  </a:extLst>
                </a:gridCol>
              </a:tblGrid>
              <a:tr h="314292">
                <a:tc>
                  <a:txBody>
                    <a:bodyPr/>
                    <a:lstStyle/>
                    <a:p>
                      <a:r>
                        <a:rPr lang="en-US" dirty="0">
                          <a:solidFill>
                            <a:schemeClr val="tx1">
                              <a:lumMod val="50000"/>
                            </a:schemeClr>
                          </a:solidFill>
                        </a:rPr>
                        <a:t>DNN Topology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dirty="0">
                          <a:solidFill>
                            <a:schemeClr val="tx1">
                              <a:lumMod val="50000"/>
                            </a:schemeClr>
                          </a:solidFill>
                        </a:rPr>
                        <a:t>Number of Weights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14292">
                <a:tc>
                  <a:txBody>
                    <a:bodyPr/>
                    <a:lstStyle/>
                    <a:p>
                      <a:r>
                        <a:rPr lang="en-US" dirty="0" err="1">
                          <a:solidFill>
                            <a:schemeClr val="tx1">
                              <a:lumMod val="50000"/>
                            </a:schemeClr>
                          </a:solidFill>
                        </a:rPr>
                        <a:t>AlexNet</a:t>
                      </a:r>
                      <a:r>
                        <a:rPr lang="en-US" baseline="0" dirty="0">
                          <a:solidFill>
                            <a:schemeClr val="tx1">
                              <a:lumMod val="50000"/>
                            </a:schemeClr>
                          </a:solidFill>
                        </a:rPr>
                        <a:t> (2012)</a:t>
                      </a:r>
                      <a:endParaRPr lang="en-US"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dirty="0">
                          <a:solidFill>
                            <a:schemeClr val="tx1">
                              <a:lumMod val="50000"/>
                            </a:schemeClr>
                          </a:solidFill>
                        </a:rPr>
                        <a:t>3.98M</a:t>
                      </a:r>
                      <a:endParaRPr lang="en-US"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4292">
                <a:tc>
                  <a:txBody>
                    <a:bodyPr/>
                    <a:lstStyle/>
                    <a:p>
                      <a:r>
                        <a:rPr lang="is-IS" dirty="0">
                          <a:solidFill>
                            <a:schemeClr val="tx1">
                              <a:lumMod val="50000"/>
                            </a:schemeClr>
                          </a:solidFill>
                        </a:rPr>
                        <a:t>VGGnet-16 (2014)</a:t>
                      </a:r>
                      <a:endParaRPr lang="en-US"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dirty="0">
                          <a:solidFill>
                            <a:schemeClr val="tx1">
                              <a:lumMod val="50000"/>
                            </a:schemeClr>
                          </a:solidFill>
                        </a:rPr>
                        <a:t>28.25M</a:t>
                      </a:r>
                      <a:endParaRPr lang="en-US"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4292">
                <a:tc>
                  <a:txBody>
                    <a:bodyPr/>
                    <a:lstStyle/>
                    <a:p>
                      <a:r>
                        <a:rPr lang="en-US" dirty="0" err="1">
                          <a:solidFill>
                            <a:schemeClr val="tx1">
                              <a:lumMod val="50000"/>
                            </a:schemeClr>
                          </a:solidFill>
                        </a:rPr>
                        <a:t>GoogleNet</a:t>
                      </a:r>
                      <a:r>
                        <a:rPr lang="en-US" dirty="0">
                          <a:solidFill>
                            <a:schemeClr val="tx1">
                              <a:lumMod val="50000"/>
                            </a:schemeClr>
                          </a:solidFill>
                        </a:rPr>
                        <a:t> (2015)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lumMod val="50000"/>
                            </a:schemeClr>
                          </a:solidFill>
                        </a:rPr>
                        <a:t>6.77M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14292">
                <a:tc>
                  <a:txBody>
                    <a:bodyPr/>
                    <a:lstStyle/>
                    <a:p>
                      <a:r>
                        <a:rPr lang="is-IS" dirty="0">
                          <a:solidFill>
                            <a:schemeClr val="tx1">
                              <a:lumMod val="50000"/>
                            </a:schemeClr>
                          </a:solidFill>
                        </a:rPr>
                        <a:t>Resnet-20 (2016)</a:t>
                      </a:r>
                      <a:endParaRPr lang="en-US"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lumMod val="50000"/>
                            </a:schemeClr>
                          </a:solidFill>
                        </a:rPr>
                        <a:t>0.27M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4292">
                <a:tc>
                  <a:txBody>
                    <a:bodyPr/>
                    <a:lstStyle/>
                    <a:p>
                      <a:r>
                        <a:rPr lang="is-IS" dirty="0">
                          <a:solidFill>
                            <a:schemeClr val="tx1">
                              <a:lumMod val="50000"/>
                            </a:schemeClr>
                          </a:solidFill>
                        </a:rPr>
                        <a:t>Resnet-110 (2016)</a:t>
                      </a:r>
                      <a:endParaRPr lang="en-US"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lumMod val="50000"/>
                            </a:schemeClr>
                          </a:solidFill>
                        </a:rPr>
                        <a:t>1.7M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25" name="Picture 24">
            <a:extLst>
              <a:ext uri="{FF2B5EF4-FFF2-40B4-BE49-F238E27FC236}">
                <a16:creationId xmlns:a16="http://schemas.microsoft.com/office/drawing/2014/main" id="{896C9983-1D6B-DA4B-A1E5-2E29FE68470C}"/>
              </a:ext>
            </a:extLst>
          </p:cNvPr>
          <p:cNvPicPr>
            <a:picLocks noChangeAspect="1"/>
          </p:cNvPicPr>
          <p:nvPr/>
        </p:nvPicPr>
        <p:blipFill>
          <a:blip r:embed="rId3"/>
          <a:stretch>
            <a:fillRect/>
          </a:stretch>
        </p:blipFill>
        <p:spPr>
          <a:xfrm>
            <a:off x="1978995" y="4716520"/>
            <a:ext cx="4144180" cy="1519188"/>
          </a:xfrm>
          <a:prstGeom prst="rect">
            <a:avLst/>
          </a:prstGeom>
        </p:spPr>
      </p:pic>
      <p:sp>
        <p:nvSpPr>
          <p:cNvPr id="26" name="Right Arrow 25">
            <a:extLst>
              <a:ext uri="{FF2B5EF4-FFF2-40B4-BE49-F238E27FC236}">
                <a16:creationId xmlns:a16="http://schemas.microsoft.com/office/drawing/2014/main" id="{49507730-E6CF-9645-A1F2-746452D442EA}"/>
              </a:ext>
            </a:extLst>
          </p:cNvPr>
          <p:cNvSpPr/>
          <p:nvPr/>
        </p:nvSpPr>
        <p:spPr>
          <a:xfrm>
            <a:off x="5377706" y="1757114"/>
            <a:ext cx="316751" cy="323282"/>
          </a:xfrm>
          <a:prstGeom prst="rightArrow">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7D34EB2-019A-8045-8925-7CB2FE096781}"/>
              </a:ext>
            </a:extLst>
          </p:cNvPr>
          <p:cNvSpPr txBox="1"/>
          <p:nvPr/>
        </p:nvSpPr>
        <p:spPr>
          <a:xfrm>
            <a:off x="5910633" y="1722374"/>
            <a:ext cx="3329309" cy="400110"/>
          </a:xfrm>
          <a:prstGeom prst="rect">
            <a:avLst/>
          </a:prstGeom>
          <a:noFill/>
        </p:spPr>
        <p:txBody>
          <a:bodyPr wrap="none" rtlCol="0">
            <a:spAutoFit/>
          </a:bodyPr>
          <a:lstStyle/>
          <a:p>
            <a:r>
              <a:rPr lang="en-US" sz="2000" b="1" dirty="0">
                <a:solidFill>
                  <a:srgbClr val="C00000"/>
                </a:solidFill>
              </a:rPr>
              <a:t>Need lots of parallel compute</a:t>
            </a:r>
          </a:p>
        </p:txBody>
      </p:sp>
      <p:sp>
        <p:nvSpPr>
          <p:cNvPr id="28" name="Right Arrow 27">
            <a:extLst>
              <a:ext uri="{FF2B5EF4-FFF2-40B4-BE49-F238E27FC236}">
                <a16:creationId xmlns:a16="http://schemas.microsoft.com/office/drawing/2014/main" id="{E0F547D7-76E2-4D40-8D99-11E53C93DF8B}"/>
              </a:ext>
            </a:extLst>
          </p:cNvPr>
          <p:cNvSpPr/>
          <p:nvPr/>
        </p:nvSpPr>
        <p:spPr>
          <a:xfrm>
            <a:off x="5377706" y="4477862"/>
            <a:ext cx="316751" cy="323282"/>
          </a:xfrm>
          <a:prstGeom prst="rightArrow">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AD49FD-4F31-284A-BF5A-396C383BFC97}"/>
              </a:ext>
            </a:extLst>
          </p:cNvPr>
          <p:cNvSpPr txBox="1"/>
          <p:nvPr/>
        </p:nvSpPr>
        <p:spPr>
          <a:xfrm>
            <a:off x="5941026" y="4417956"/>
            <a:ext cx="2933816" cy="400110"/>
          </a:xfrm>
          <a:prstGeom prst="rect">
            <a:avLst/>
          </a:prstGeom>
          <a:noFill/>
        </p:spPr>
        <p:txBody>
          <a:bodyPr wrap="none" rtlCol="0">
            <a:spAutoFit/>
          </a:bodyPr>
          <a:lstStyle/>
          <a:p>
            <a:r>
              <a:rPr lang="en-US" sz="2000" b="1" dirty="0">
                <a:solidFill>
                  <a:srgbClr val="C00000"/>
                </a:solidFill>
              </a:rPr>
              <a:t>Need to reduce energy</a:t>
            </a:r>
          </a:p>
        </p:txBody>
      </p:sp>
      <p:sp>
        <p:nvSpPr>
          <p:cNvPr id="30" name="Rounded Rectangular Callout 29">
            <a:extLst>
              <a:ext uri="{FF2B5EF4-FFF2-40B4-BE49-F238E27FC236}">
                <a16:creationId xmlns:a16="http://schemas.microsoft.com/office/drawing/2014/main" id="{3A699E52-5912-DA46-8E74-4B6194871C01}"/>
              </a:ext>
            </a:extLst>
          </p:cNvPr>
          <p:cNvSpPr/>
          <p:nvPr/>
        </p:nvSpPr>
        <p:spPr>
          <a:xfrm>
            <a:off x="7605237" y="2748400"/>
            <a:ext cx="2031160" cy="635000"/>
          </a:xfrm>
          <a:prstGeom prst="wedgeRoundRectCallout">
            <a:avLst>
              <a:gd name="adj1" fmla="val -26115"/>
              <a:gd name="adj2" fmla="val -135500"/>
              <a:gd name="adj3" fmla="val 16667"/>
            </a:avLst>
          </a:prstGeom>
          <a:ln w="28575">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solidFill>
                  <a:schemeClr val="tx1">
                    <a:lumMod val="50000"/>
                  </a:schemeClr>
                </a:solidFill>
              </a:rPr>
              <a:t>This makes CPUs inefficient</a:t>
            </a:r>
          </a:p>
        </p:txBody>
      </p:sp>
      <p:sp>
        <p:nvSpPr>
          <p:cNvPr id="31" name="Rounded Rectangular Callout 30">
            <a:extLst>
              <a:ext uri="{FF2B5EF4-FFF2-40B4-BE49-F238E27FC236}">
                <a16:creationId xmlns:a16="http://schemas.microsoft.com/office/drawing/2014/main" id="{DA28A389-067B-5D4C-8E75-766695B632F7}"/>
              </a:ext>
            </a:extLst>
          </p:cNvPr>
          <p:cNvSpPr/>
          <p:nvPr/>
        </p:nvSpPr>
        <p:spPr>
          <a:xfrm>
            <a:off x="7575287" y="5361372"/>
            <a:ext cx="2031160" cy="635000"/>
          </a:xfrm>
          <a:prstGeom prst="wedgeRoundRectCallout">
            <a:avLst>
              <a:gd name="adj1" fmla="val -26115"/>
              <a:gd name="adj2" fmla="val -135500"/>
              <a:gd name="adj3" fmla="val 16667"/>
            </a:avLst>
          </a:prstGeom>
          <a:ln w="28575">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solidFill>
                  <a:schemeClr val="tx1">
                    <a:lumMod val="50000"/>
                  </a:schemeClr>
                </a:solidFill>
              </a:rPr>
              <a:t>This makes GPUs inefficient</a:t>
            </a:r>
          </a:p>
        </p:txBody>
      </p:sp>
    </p:spTree>
    <p:extLst>
      <p:ext uri="{BB962C8B-B14F-4D97-AF65-F5344CB8AC3E}">
        <p14:creationId xmlns:p14="http://schemas.microsoft.com/office/powerpoint/2010/main" val="330863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30</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86700"/>
            <a:ext cx="9392355" cy="627699"/>
          </a:xfrm>
        </p:spPr>
        <p:txBody>
          <a:bodyPr/>
          <a:lstStyle/>
          <a:p>
            <a:r>
              <a:rPr lang="en-US" sz="4000" b="1" dirty="0">
                <a:solidFill>
                  <a:schemeClr val="tx1">
                    <a:lumMod val="50000"/>
                  </a:schemeClr>
                </a:solidFill>
                <a:latin typeface="Helvetica" pitchFamily="2" charset="0"/>
              </a:rPr>
              <a:t>Tool flow of mRNA</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14" name="Rectangle 13">
            <a:extLst>
              <a:ext uri="{FF2B5EF4-FFF2-40B4-BE49-F238E27FC236}">
                <a16:creationId xmlns:a16="http://schemas.microsoft.com/office/drawing/2014/main" id="{66F65D55-A36A-BB48-900D-31769B946146}"/>
              </a:ext>
            </a:extLst>
          </p:cNvPr>
          <p:cNvSpPr/>
          <p:nvPr/>
        </p:nvSpPr>
        <p:spPr>
          <a:xfrm>
            <a:off x="3479177" y="836914"/>
            <a:ext cx="3958686" cy="5365694"/>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lumMod val="50000"/>
                  </a:schemeClr>
                </a:solidFill>
              </a:rPr>
              <a:t>mRNA</a:t>
            </a:r>
          </a:p>
        </p:txBody>
      </p:sp>
      <p:sp>
        <p:nvSpPr>
          <p:cNvPr id="16" name="Document 15">
            <a:extLst>
              <a:ext uri="{FF2B5EF4-FFF2-40B4-BE49-F238E27FC236}">
                <a16:creationId xmlns:a16="http://schemas.microsoft.com/office/drawing/2014/main" id="{CBDDB356-A674-DA4D-987D-676C4D08D91A}"/>
              </a:ext>
            </a:extLst>
          </p:cNvPr>
          <p:cNvSpPr/>
          <p:nvPr/>
        </p:nvSpPr>
        <p:spPr>
          <a:xfrm>
            <a:off x="735972" y="1202567"/>
            <a:ext cx="2219093" cy="667147"/>
          </a:xfrm>
          <a:prstGeom prst="flowChartDocumen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DNN Model</a:t>
            </a:r>
          </a:p>
        </p:txBody>
      </p:sp>
      <p:cxnSp>
        <p:nvCxnSpPr>
          <p:cNvPr id="17" name="Straight Arrow Connector 16">
            <a:extLst>
              <a:ext uri="{FF2B5EF4-FFF2-40B4-BE49-F238E27FC236}">
                <a16:creationId xmlns:a16="http://schemas.microsoft.com/office/drawing/2014/main" id="{533445BB-8416-6042-BC21-92C8DFDC5B44}"/>
              </a:ext>
            </a:extLst>
          </p:cNvPr>
          <p:cNvCxnSpPr>
            <a:cxnSpLocks/>
          </p:cNvCxnSpPr>
          <p:nvPr/>
        </p:nvCxnSpPr>
        <p:spPr>
          <a:xfrm>
            <a:off x="2955066" y="1536141"/>
            <a:ext cx="1170879"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5C05C02-781B-934A-85E9-5ECD9EC51514}"/>
              </a:ext>
            </a:extLst>
          </p:cNvPr>
          <p:cNvSpPr/>
          <p:nvPr/>
        </p:nvSpPr>
        <p:spPr>
          <a:xfrm>
            <a:off x="4125947" y="1201604"/>
            <a:ext cx="2787805" cy="662306"/>
          </a:xfrm>
          <a:prstGeom prst="rect">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Front-end parser</a:t>
            </a:r>
          </a:p>
        </p:txBody>
      </p:sp>
      <p:sp>
        <p:nvSpPr>
          <p:cNvPr id="22" name="Rectangle 21">
            <a:extLst>
              <a:ext uri="{FF2B5EF4-FFF2-40B4-BE49-F238E27FC236}">
                <a16:creationId xmlns:a16="http://schemas.microsoft.com/office/drawing/2014/main" id="{02013BB7-666A-0F4E-A83B-848ADC5A564B}"/>
              </a:ext>
            </a:extLst>
          </p:cNvPr>
          <p:cNvSpPr/>
          <p:nvPr/>
        </p:nvSpPr>
        <p:spPr>
          <a:xfrm>
            <a:off x="4125946" y="5445982"/>
            <a:ext cx="2787805" cy="662306"/>
          </a:xfrm>
          <a:prstGeom prst="rect">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MAERI configuration generator</a:t>
            </a:r>
          </a:p>
        </p:txBody>
      </p:sp>
      <p:sp>
        <p:nvSpPr>
          <p:cNvPr id="23" name="Document 22">
            <a:extLst>
              <a:ext uri="{FF2B5EF4-FFF2-40B4-BE49-F238E27FC236}">
                <a16:creationId xmlns:a16="http://schemas.microsoft.com/office/drawing/2014/main" id="{4790889D-A7B7-834D-946F-5F7F84BF736F}"/>
              </a:ext>
            </a:extLst>
          </p:cNvPr>
          <p:cNvSpPr/>
          <p:nvPr/>
        </p:nvSpPr>
        <p:spPr>
          <a:xfrm>
            <a:off x="713668" y="2432474"/>
            <a:ext cx="2219093" cy="714195"/>
          </a:xfrm>
          <a:prstGeom prst="flowChartDocumen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MAERI configuration</a:t>
            </a:r>
          </a:p>
        </p:txBody>
      </p:sp>
      <p:sp>
        <p:nvSpPr>
          <p:cNvPr id="24" name="Document 23">
            <a:extLst>
              <a:ext uri="{FF2B5EF4-FFF2-40B4-BE49-F238E27FC236}">
                <a16:creationId xmlns:a16="http://schemas.microsoft.com/office/drawing/2014/main" id="{07CEE506-523F-6948-B7A2-013516B01618}"/>
              </a:ext>
            </a:extLst>
          </p:cNvPr>
          <p:cNvSpPr/>
          <p:nvPr/>
        </p:nvSpPr>
        <p:spPr>
          <a:xfrm>
            <a:off x="713667" y="3386751"/>
            <a:ext cx="2219093" cy="714195"/>
          </a:xfrm>
          <a:prstGeom prst="flowChartDocumen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Energy factors</a:t>
            </a:r>
          </a:p>
        </p:txBody>
      </p:sp>
      <p:sp>
        <p:nvSpPr>
          <p:cNvPr id="26" name="Document 25">
            <a:extLst>
              <a:ext uri="{FF2B5EF4-FFF2-40B4-BE49-F238E27FC236}">
                <a16:creationId xmlns:a16="http://schemas.microsoft.com/office/drawing/2014/main" id="{975E56FF-FCFC-224F-BCDF-DE7FCE9F49F4}"/>
              </a:ext>
            </a:extLst>
          </p:cNvPr>
          <p:cNvSpPr/>
          <p:nvPr/>
        </p:nvSpPr>
        <p:spPr>
          <a:xfrm>
            <a:off x="713666" y="4406625"/>
            <a:ext cx="2219093" cy="714195"/>
          </a:xfrm>
          <a:prstGeom prst="flowChartDocumen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Optimization options</a:t>
            </a:r>
          </a:p>
        </p:txBody>
      </p:sp>
      <p:grpSp>
        <p:nvGrpSpPr>
          <p:cNvPr id="3" name="Group 2">
            <a:extLst>
              <a:ext uri="{FF2B5EF4-FFF2-40B4-BE49-F238E27FC236}">
                <a16:creationId xmlns:a16="http://schemas.microsoft.com/office/drawing/2014/main" id="{5E5136AA-8AFA-EB46-BD31-A401D1C12FD6}"/>
              </a:ext>
            </a:extLst>
          </p:cNvPr>
          <p:cNvGrpSpPr/>
          <p:nvPr/>
        </p:nvGrpSpPr>
        <p:grpSpPr>
          <a:xfrm>
            <a:off x="3992132" y="1942554"/>
            <a:ext cx="3055432" cy="3239812"/>
            <a:chOff x="3992132" y="1942554"/>
            <a:chExt cx="3055432" cy="3239812"/>
          </a:xfrm>
        </p:grpSpPr>
        <p:sp>
          <p:nvSpPr>
            <p:cNvPr id="15" name="Rectangle 14">
              <a:extLst>
                <a:ext uri="{FF2B5EF4-FFF2-40B4-BE49-F238E27FC236}">
                  <a16:creationId xmlns:a16="http://schemas.microsoft.com/office/drawing/2014/main" id="{2B70A7B4-A189-4F41-99DB-04A0F152F03E}"/>
                </a:ext>
              </a:extLst>
            </p:cNvPr>
            <p:cNvSpPr/>
            <p:nvPr/>
          </p:nvSpPr>
          <p:spPr>
            <a:xfrm>
              <a:off x="3992132" y="1942554"/>
              <a:ext cx="3055432" cy="3239812"/>
            </a:xfrm>
            <a:prstGeom prst="rect">
              <a:avLst/>
            </a:prstGeom>
            <a:solidFill>
              <a:schemeClr val="bg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Analyzer</a:t>
              </a:r>
            </a:p>
          </p:txBody>
        </p:sp>
        <p:sp>
          <p:nvSpPr>
            <p:cNvPr id="19" name="Rectangle 18">
              <a:extLst>
                <a:ext uri="{FF2B5EF4-FFF2-40B4-BE49-F238E27FC236}">
                  <a16:creationId xmlns:a16="http://schemas.microsoft.com/office/drawing/2014/main" id="{53552D2B-C14D-A24D-862D-4EBA923C7BED}"/>
                </a:ext>
              </a:extLst>
            </p:cNvPr>
            <p:cNvSpPr/>
            <p:nvPr/>
          </p:nvSpPr>
          <p:spPr>
            <a:xfrm>
              <a:off x="4125946" y="2397438"/>
              <a:ext cx="2787805" cy="662306"/>
            </a:xfrm>
            <a:prstGeom prst="rect">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Mapping candidates generation</a:t>
              </a:r>
            </a:p>
          </p:txBody>
        </p:sp>
        <p:sp>
          <p:nvSpPr>
            <p:cNvPr id="20" name="Rectangle 19">
              <a:extLst>
                <a:ext uri="{FF2B5EF4-FFF2-40B4-BE49-F238E27FC236}">
                  <a16:creationId xmlns:a16="http://schemas.microsoft.com/office/drawing/2014/main" id="{9928B5F9-49C8-E643-B23F-2F83D4545C35}"/>
                </a:ext>
              </a:extLst>
            </p:cNvPr>
            <p:cNvSpPr/>
            <p:nvPr/>
          </p:nvSpPr>
          <p:spPr>
            <a:xfrm>
              <a:off x="4125947" y="3372732"/>
              <a:ext cx="2787805" cy="662306"/>
            </a:xfrm>
            <a:prstGeom prst="rect">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Candidates evaluation</a:t>
              </a:r>
            </a:p>
          </p:txBody>
        </p:sp>
        <p:sp>
          <p:nvSpPr>
            <p:cNvPr id="21" name="Rectangle 20">
              <a:extLst>
                <a:ext uri="{FF2B5EF4-FFF2-40B4-BE49-F238E27FC236}">
                  <a16:creationId xmlns:a16="http://schemas.microsoft.com/office/drawing/2014/main" id="{40E94BE4-7BF2-6944-940C-06E16B8D90D0}"/>
                </a:ext>
              </a:extLst>
            </p:cNvPr>
            <p:cNvSpPr/>
            <p:nvPr/>
          </p:nvSpPr>
          <p:spPr>
            <a:xfrm>
              <a:off x="4125945" y="4361609"/>
              <a:ext cx="2787805" cy="662306"/>
            </a:xfrm>
            <a:prstGeom prst="rect">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Candidate selection</a:t>
              </a:r>
            </a:p>
          </p:txBody>
        </p:sp>
        <p:cxnSp>
          <p:nvCxnSpPr>
            <p:cNvPr id="28" name="Straight Arrow Connector 27">
              <a:extLst>
                <a:ext uri="{FF2B5EF4-FFF2-40B4-BE49-F238E27FC236}">
                  <a16:creationId xmlns:a16="http://schemas.microsoft.com/office/drawing/2014/main" id="{35BDDB69-7538-224B-A162-B014BBC92258}"/>
                </a:ext>
              </a:extLst>
            </p:cNvPr>
            <p:cNvCxnSpPr>
              <a:cxnSpLocks/>
              <a:stCxn id="19" idx="2"/>
              <a:endCxn id="20" idx="0"/>
            </p:cNvCxnSpPr>
            <p:nvPr/>
          </p:nvCxnSpPr>
          <p:spPr>
            <a:xfrm>
              <a:off x="5519849" y="3059744"/>
              <a:ext cx="1" cy="312988"/>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5A9EA86-3FD1-C54A-87B2-F56619B98A5A}"/>
                </a:ext>
              </a:extLst>
            </p:cNvPr>
            <p:cNvCxnSpPr>
              <a:cxnSpLocks/>
              <a:stCxn id="20" idx="2"/>
              <a:endCxn id="21" idx="0"/>
            </p:cNvCxnSpPr>
            <p:nvPr/>
          </p:nvCxnSpPr>
          <p:spPr>
            <a:xfrm flipH="1">
              <a:off x="5519848" y="4035038"/>
              <a:ext cx="2" cy="326571"/>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a:extLst>
              <a:ext uri="{FF2B5EF4-FFF2-40B4-BE49-F238E27FC236}">
                <a16:creationId xmlns:a16="http://schemas.microsoft.com/office/drawing/2014/main" id="{C28F8A26-D177-9B40-BD09-3E7CB406AE1F}"/>
              </a:ext>
            </a:extLst>
          </p:cNvPr>
          <p:cNvCxnSpPr>
            <a:cxnSpLocks/>
            <a:stCxn id="21" idx="2"/>
            <a:endCxn id="22" idx="0"/>
          </p:cNvCxnSpPr>
          <p:nvPr/>
        </p:nvCxnSpPr>
        <p:spPr>
          <a:xfrm>
            <a:off x="5519848" y="5023915"/>
            <a:ext cx="1" cy="422067"/>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951FDCC-9601-0042-A244-8A6EBFD05478}"/>
              </a:ext>
            </a:extLst>
          </p:cNvPr>
          <p:cNvGrpSpPr/>
          <p:nvPr/>
        </p:nvGrpSpPr>
        <p:grpSpPr>
          <a:xfrm>
            <a:off x="8095779" y="843674"/>
            <a:ext cx="3557244" cy="1503524"/>
            <a:chOff x="8095779" y="843674"/>
            <a:chExt cx="3557244" cy="1503524"/>
          </a:xfrm>
        </p:grpSpPr>
        <p:sp>
          <p:nvSpPr>
            <p:cNvPr id="11" name="Rectangle 10">
              <a:extLst>
                <a:ext uri="{FF2B5EF4-FFF2-40B4-BE49-F238E27FC236}">
                  <a16:creationId xmlns:a16="http://schemas.microsoft.com/office/drawing/2014/main" id="{C6646B28-61A0-734B-AF93-366038139499}"/>
                </a:ext>
              </a:extLst>
            </p:cNvPr>
            <p:cNvSpPr/>
            <p:nvPr/>
          </p:nvSpPr>
          <p:spPr>
            <a:xfrm>
              <a:off x="8095779" y="843674"/>
              <a:ext cx="3557244" cy="1503524"/>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lumMod val="50000"/>
                    </a:schemeClr>
                  </a:solidFill>
                </a:rPr>
                <a:t>Layers representation</a:t>
              </a:r>
            </a:p>
          </p:txBody>
        </p:sp>
        <p:sp>
          <p:nvSpPr>
            <p:cNvPr id="12" name="Document 11">
              <a:extLst>
                <a:ext uri="{FF2B5EF4-FFF2-40B4-BE49-F238E27FC236}">
                  <a16:creationId xmlns:a16="http://schemas.microsoft.com/office/drawing/2014/main" id="{6E10B10F-1D69-CF41-8921-775EA84FC725}"/>
                </a:ext>
              </a:extLst>
            </p:cNvPr>
            <p:cNvSpPr/>
            <p:nvPr/>
          </p:nvSpPr>
          <p:spPr>
            <a:xfrm>
              <a:off x="9255514" y="1217797"/>
              <a:ext cx="2308303" cy="667147"/>
            </a:xfrm>
            <a:prstGeom prst="flowChartDocumen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n</a:t>
              </a:r>
            </a:p>
          </p:txBody>
        </p:sp>
        <p:sp>
          <p:nvSpPr>
            <p:cNvPr id="13" name="Document 12">
              <a:extLst>
                <a:ext uri="{FF2B5EF4-FFF2-40B4-BE49-F238E27FC236}">
                  <a16:creationId xmlns:a16="http://schemas.microsoft.com/office/drawing/2014/main" id="{3673872C-86EE-774E-B7B8-017C5DE95F51}"/>
                </a:ext>
              </a:extLst>
            </p:cNvPr>
            <p:cNvSpPr/>
            <p:nvPr/>
          </p:nvSpPr>
          <p:spPr>
            <a:xfrm>
              <a:off x="8385714" y="1432578"/>
              <a:ext cx="2308303" cy="667147"/>
            </a:xfrm>
            <a:prstGeom prst="flowChartDocumen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2</a:t>
              </a:r>
            </a:p>
          </p:txBody>
        </p:sp>
        <p:sp>
          <p:nvSpPr>
            <p:cNvPr id="31" name="Document 30">
              <a:extLst>
                <a:ext uri="{FF2B5EF4-FFF2-40B4-BE49-F238E27FC236}">
                  <a16:creationId xmlns:a16="http://schemas.microsoft.com/office/drawing/2014/main" id="{2430AE0E-193B-9445-AB3A-2D81949BB2DD}"/>
                </a:ext>
              </a:extLst>
            </p:cNvPr>
            <p:cNvSpPr/>
            <p:nvPr/>
          </p:nvSpPr>
          <p:spPr>
            <a:xfrm>
              <a:off x="8173840" y="1655479"/>
              <a:ext cx="2308303" cy="667147"/>
            </a:xfrm>
            <a:prstGeom prst="flowChartDocumen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1</a:t>
              </a:r>
            </a:p>
          </p:txBody>
        </p:sp>
        <p:sp>
          <p:nvSpPr>
            <p:cNvPr id="33" name="TextBox 32">
              <a:extLst>
                <a:ext uri="{FF2B5EF4-FFF2-40B4-BE49-F238E27FC236}">
                  <a16:creationId xmlns:a16="http://schemas.microsoft.com/office/drawing/2014/main" id="{4FD17F66-47DC-1540-BC48-1AAA7F58333B}"/>
                </a:ext>
              </a:extLst>
            </p:cNvPr>
            <p:cNvSpPr txBox="1"/>
            <p:nvPr/>
          </p:nvSpPr>
          <p:spPr>
            <a:xfrm rot="20185258">
              <a:off x="8889761" y="1092904"/>
              <a:ext cx="380203" cy="369332"/>
            </a:xfrm>
            <a:prstGeom prst="rect">
              <a:avLst/>
            </a:prstGeom>
            <a:noFill/>
          </p:spPr>
          <p:txBody>
            <a:bodyPr wrap="square" rtlCol="0">
              <a:spAutoFit/>
            </a:bodyPr>
            <a:lstStyle/>
            <a:p>
              <a:r>
                <a:rPr lang="en-US" dirty="0">
                  <a:solidFill>
                    <a:schemeClr val="tx1">
                      <a:lumMod val="50000"/>
                    </a:schemeClr>
                  </a:solidFill>
                </a:rPr>
                <a:t>…  </a:t>
              </a:r>
            </a:p>
          </p:txBody>
        </p:sp>
      </p:grpSp>
      <p:cxnSp>
        <p:nvCxnSpPr>
          <p:cNvPr id="34" name="Straight Arrow Connector 33">
            <a:extLst>
              <a:ext uri="{FF2B5EF4-FFF2-40B4-BE49-F238E27FC236}">
                <a16:creationId xmlns:a16="http://schemas.microsoft.com/office/drawing/2014/main" id="{F94D08C6-FF7F-CC44-A645-B5158B3D3759}"/>
              </a:ext>
            </a:extLst>
          </p:cNvPr>
          <p:cNvCxnSpPr>
            <a:cxnSpLocks/>
          </p:cNvCxnSpPr>
          <p:nvPr/>
        </p:nvCxnSpPr>
        <p:spPr>
          <a:xfrm>
            <a:off x="6913750" y="1508611"/>
            <a:ext cx="1170879"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3002F2E-2465-7E48-9482-5FF39C7E73D6}"/>
              </a:ext>
            </a:extLst>
          </p:cNvPr>
          <p:cNvCxnSpPr>
            <a:cxnSpLocks/>
            <a:stCxn id="21" idx="3"/>
            <a:endCxn id="8" idx="1"/>
          </p:cNvCxnSpPr>
          <p:nvPr/>
        </p:nvCxnSpPr>
        <p:spPr>
          <a:xfrm flipV="1">
            <a:off x="6913750" y="3435883"/>
            <a:ext cx="1182028" cy="1256879"/>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0FABF87C-CAEB-B445-AE31-E059F87B6DE0}"/>
              </a:ext>
            </a:extLst>
          </p:cNvPr>
          <p:cNvGrpSpPr/>
          <p:nvPr/>
        </p:nvGrpSpPr>
        <p:grpSpPr>
          <a:xfrm>
            <a:off x="8095778" y="2390860"/>
            <a:ext cx="3557245" cy="2090046"/>
            <a:chOff x="8095778" y="2390860"/>
            <a:chExt cx="3557245" cy="2090046"/>
          </a:xfrm>
        </p:grpSpPr>
        <p:sp>
          <p:nvSpPr>
            <p:cNvPr id="8" name="Rectangle 7">
              <a:extLst>
                <a:ext uri="{FF2B5EF4-FFF2-40B4-BE49-F238E27FC236}">
                  <a16:creationId xmlns:a16="http://schemas.microsoft.com/office/drawing/2014/main" id="{CCBBFA0E-617B-D943-A75F-842DC9E53A2C}"/>
                </a:ext>
              </a:extLst>
            </p:cNvPr>
            <p:cNvSpPr/>
            <p:nvPr/>
          </p:nvSpPr>
          <p:spPr>
            <a:xfrm>
              <a:off x="8095778" y="2390860"/>
              <a:ext cx="3557245" cy="2090046"/>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lumMod val="50000"/>
                    </a:schemeClr>
                  </a:solidFill>
                </a:rPr>
                <a:t>Profile result of each layer</a:t>
              </a:r>
            </a:p>
          </p:txBody>
        </p:sp>
        <p:sp>
          <p:nvSpPr>
            <p:cNvPr id="9" name="Document 8">
              <a:extLst>
                <a:ext uri="{FF2B5EF4-FFF2-40B4-BE49-F238E27FC236}">
                  <a16:creationId xmlns:a16="http://schemas.microsoft.com/office/drawing/2014/main" id="{84C0A687-3159-1C4E-A429-0C9439507A20}"/>
                </a:ext>
              </a:extLst>
            </p:cNvPr>
            <p:cNvSpPr/>
            <p:nvPr/>
          </p:nvSpPr>
          <p:spPr>
            <a:xfrm>
              <a:off x="9043640" y="2768144"/>
              <a:ext cx="2520177" cy="1126355"/>
            </a:xfrm>
            <a:prstGeom prst="flowChartDocumen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n</a:t>
              </a:r>
            </a:p>
            <a:p>
              <a:r>
                <a:rPr lang="en-US" altLang="zh-CN" sz="2000" dirty="0">
                  <a:solidFill>
                    <a:schemeClr val="tx1"/>
                  </a:solidFill>
                </a:rPr>
                <a:t>Mapping Strategy 1: …</a:t>
              </a:r>
            </a:p>
          </p:txBody>
        </p:sp>
        <p:sp>
          <p:nvSpPr>
            <p:cNvPr id="10" name="Document 9">
              <a:extLst>
                <a:ext uri="{FF2B5EF4-FFF2-40B4-BE49-F238E27FC236}">
                  <a16:creationId xmlns:a16="http://schemas.microsoft.com/office/drawing/2014/main" id="{6A67E237-CDD7-5748-B7B5-B9431A97C541}"/>
                </a:ext>
              </a:extLst>
            </p:cNvPr>
            <p:cNvSpPr/>
            <p:nvPr/>
          </p:nvSpPr>
          <p:spPr>
            <a:xfrm>
              <a:off x="8480497" y="3056854"/>
              <a:ext cx="2520177" cy="1126355"/>
            </a:xfrm>
            <a:prstGeom prst="flowChartDocumen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2</a:t>
              </a:r>
            </a:p>
            <a:p>
              <a:r>
                <a:rPr lang="en-US" altLang="zh-CN" sz="2000" dirty="0">
                  <a:solidFill>
                    <a:schemeClr val="tx1"/>
                  </a:solidFill>
                </a:rPr>
                <a:t>Mapping Strategy 1: …</a:t>
              </a:r>
            </a:p>
            <a:p>
              <a:endParaRPr lang="en-US" altLang="zh-CN" sz="2000" dirty="0">
                <a:solidFill>
                  <a:schemeClr val="tx1"/>
                </a:solidFill>
              </a:endParaRPr>
            </a:p>
          </p:txBody>
        </p:sp>
        <p:sp>
          <p:nvSpPr>
            <p:cNvPr id="36" name="Document 35">
              <a:extLst>
                <a:ext uri="{FF2B5EF4-FFF2-40B4-BE49-F238E27FC236}">
                  <a16:creationId xmlns:a16="http://schemas.microsoft.com/office/drawing/2014/main" id="{47A33CDE-D635-7045-B8EA-C90389D3EAE5}"/>
                </a:ext>
              </a:extLst>
            </p:cNvPr>
            <p:cNvSpPr/>
            <p:nvPr/>
          </p:nvSpPr>
          <p:spPr>
            <a:xfrm>
              <a:off x="8173840" y="3256389"/>
              <a:ext cx="2520177" cy="1128526"/>
            </a:xfrm>
            <a:prstGeom prst="flowChartDocumen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1</a:t>
              </a:r>
            </a:p>
            <a:p>
              <a:r>
                <a:rPr lang="en-US" altLang="zh-CN" sz="2000" dirty="0">
                  <a:solidFill>
                    <a:schemeClr val="tx1"/>
                  </a:solidFill>
                </a:rPr>
                <a:t>Mapping Strategy 1: …</a:t>
              </a:r>
            </a:p>
            <a:p>
              <a:r>
                <a:rPr lang="en-US" altLang="zh-CN" sz="2000" dirty="0">
                  <a:solidFill>
                    <a:schemeClr val="tx1"/>
                  </a:solidFill>
                </a:rPr>
                <a:t>Mapping Strategy 2: …</a:t>
              </a:r>
            </a:p>
          </p:txBody>
        </p:sp>
        <p:sp>
          <p:nvSpPr>
            <p:cNvPr id="37" name="TextBox 36">
              <a:extLst>
                <a:ext uri="{FF2B5EF4-FFF2-40B4-BE49-F238E27FC236}">
                  <a16:creationId xmlns:a16="http://schemas.microsoft.com/office/drawing/2014/main" id="{83532386-3214-9A49-BCF3-3AAD63B2A14E}"/>
                </a:ext>
              </a:extLst>
            </p:cNvPr>
            <p:cNvSpPr txBox="1"/>
            <p:nvPr/>
          </p:nvSpPr>
          <p:spPr>
            <a:xfrm rot="20185258">
              <a:off x="8641663" y="2708552"/>
              <a:ext cx="380203" cy="369332"/>
            </a:xfrm>
            <a:prstGeom prst="rect">
              <a:avLst/>
            </a:prstGeom>
            <a:noFill/>
          </p:spPr>
          <p:txBody>
            <a:bodyPr wrap="square" rtlCol="0">
              <a:spAutoFit/>
            </a:bodyPr>
            <a:lstStyle/>
            <a:p>
              <a:r>
                <a:rPr lang="en-US" dirty="0">
                  <a:solidFill>
                    <a:schemeClr val="tx1">
                      <a:lumMod val="50000"/>
                    </a:schemeClr>
                  </a:solidFill>
                </a:rPr>
                <a:t>…  </a:t>
              </a:r>
            </a:p>
          </p:txBody>
        </p:sp>
      </p:grpSp>
      <p:grpSp>
        <p:nvGrpSpPr>
          <p:cNvPr id="46" name="Group 45">
            <a:extLst>
              <a:ext uri="{FF2B5EF4-FFF2-40B4-BE49-F238E27FC236}">
                <a16:creationId xmlns:a16="http://schemas.microsoft.com/office/drawing/2014/main" id="{D065E328-833A-2247-BED0-4C3418BDB661}"/>
              </a:ext>
            </a:extLst>
          </p:cNvPr>
          <p:cNvGrpSpPr/>
          <p:nvPr/>
        </p:nvGrpSpPr>
        <p:grpSpPr>
          <a:xfrm>
            <a:off x="8095778" y="4529633"/>
            <a:ext cx="3557245" cy="2090046"/>
            <a:chOff x="8095778" y="4529633"/>
            <a:chExt cx="3557245" cy="2090046"/>
          </a:xfrm>
        </p:grpSpPr>
        <p:sp>
          <p:nvSpPr>
            <p:cNvPr id="38" name="Rectangle 37">
              <a:extLst>
                <a:ext uri="{FF2B5EF4-FFF2-40B4-BE49-F238E27FC236}">
                  <a16:creationId xmlns:a16="http://schemas.microsoft.com/office/drawing/2014/main" id="{BA157A68-B80F-DC49-8580-A977A782B2CA}"/>
                </a:ext>
              </a:extLst>
            </p:cNvPr>
            <p:cNvSpPr/>
            <p:nvPr/>
          </p:nvSpPr>
          <p:spPr>
            <a:xfrm>
              <a:off x="8095778" y="4529633"/>
              <a:ext cx="3557245" cy="2090046"/>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lumMod val="50000"/>
                    </a:schemeClr>
                  </a:solidFill>
                </a:rPr>
                <a:t>Configuration of each layer</a:t>
              </a:r>
            </a:p>
          </p:txBody>
        </p:sp>
        <p:sp>
          <p:nvSpPr>
            <p:cNvPr id="39" name="Document 38">
              <a:extLst>
                <a:ext uri="{FF2B5EF4-FFF2-40B4-BE49-F238E27FC236}">
                  <a16:creationId xmlns:a16="http://schemas.microsoft.com/office/drawing/2014/main" id="{512C2290-A1D9-124E-9018-9ADCBC662490}"/>
                </a:ext>
              </a:extLst>
            </p:cNvPr>
            <p:cNvSpPr/>
            <p:nvPr/>
          </p:nvSpPr>
          <p:spPr>
            <a:xfrm>
              <a:off x="9043640" y="4906917"/>
              <a:ext cx="2520177" cy="1126355"/>
            </a:xfrm>
            <a:prstGeom prst="flowChartDocument">
              <a:avLst/>
            </a:prstGeom>
            <a:gradFill flip="none" rotWithShape="1">
              <a:gsLst>
                <a:gs pos="0">
                  <a:srgbClr val="9437FF">
                    <a:tint val="66000"/>
                    <a:satMod val="160000"/>
                  </a:srgbClr>
                </a:gs>
                <a:gs pos="50000">
                  <a:srgbClr val="9437FF">
                    <a:tint val="44500"/>
                    <a:satMod val="160000"/>
                  </a:srgbClr>
                </a:gs>
                <a:gs pos="100000">
                  <a:srgbClr val="9437FF">
                    <a:tint val="23500"/>
                    <a:satMod val="160000"/>
                  </a:srgbClr>
                </a:gs>
              </a:gsLst>
              <a:lin ang="54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n</a:t>
              </a:r>
            </a:p>
            <a:p>
              <a:r>
                <a:rPr lang="en-US" altLang="zh-CN" sz="2000" dirty="0">
                  <a:solidFill>
                    <a:schemeClr val="tx1"/>
                  </a:solidFill>
                </a:rPr>
                <a:t>Mapping Strategy 1: …</a:t>
              </a:r>
            </a:p>
          </p:txBody>
        </p:sp>
        <p:sp>
          <p:nvSpPr>
            <p:cNvPr id="40" name="Document 39">
              <a:extLst>
                <a:ext uri="{FF2B5EF4-FFF2-40B4-BE49-F238E27FC236}">
                  <a16:creationId xmlns:a16="http://schemas.microsoft.com/office/drawing/2014/main" id="{1BBCD21D-5F6D-6248-A674-5CA8542A65E8}"/>
                </a:ext>
              </a:extLst>
            </p:cNvPr>
            <p:cNvSpPr/>
            <p:nvPr/>
          </p:nvSpPr>
          <p:spPr>
            <a:xfrm>
              <a:off x="8661727" y="5175355"/>
              <a:ext cx="2520177" cy="1126355"/>
            </a:xfrm>
            <a:prstGeom prst="flowChartDocument">
              <a:avLst/>
            </a:prstGeom>
            <a:gradFill flip="none" rotWithShape="1">
              <a:gsLst>
                <a:gs pos="0">
                  <a:srgbClr val="9437FF">
                    <a:tint val="66000"/>
                    <a:satMod val="160000"/>
                  </a:srgbClr>
                </a:gs>
                <a:gs pos="50000">
                  <a:srgbClr val="9437FF">
                    <a:tint val="44500"/>
                    <a:satMod val="160000"/>
                  </a:srgbClr>
                </a:gs>
                <a:gs pos="100000">
                  <a:srgbClr val="9437FF">
                    <a:tint val="23500"/>
                    <a:satMod val="160000"/>
                  </a:srgbClr>
                </a:gs>
              </a:gsLst>
              <a:lin ang="54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2</a:t>
              </a:r>
            </a:p>
            <a:p>
              <a:r>
                <a:rPr lang="en-US" altLang="zh-CN" sz="2000" dirty="0">
                  <a:solidFill>
                    <a:schemeClr val="tx1"/>
                  </a:solidFill>
                </a:rPr>
                <a:t>Configuration 1: …</a:t>
              </a:r>
            </a:p>
            <a:p>
              <a:endParaRPr lang="en-US" altLang="zh-CN" sz="2000" dirty="0">
                <a:solidFill>
                  <a:schemeClr val="tx1"/>
                </a:solidFill>
              </a:endParaRPr>
            </a:p>
          </p:txBody>
        </p:sp>
        <p:sp>
          <p:nvSpPr>
            <p:cNvPr id="41" name="Document 40">
              <a:extLst>
                <a:ext uri="{FF2B5EF4-FFF2-40B4-BE49-F238E27FC236}">
                  <a16:creationId xmlns:a16="http://schemas.microsoft.com/office/drawing/2014/main" id="{5EBB5353-97D6-F644-B2C0-339E9FE29D5C}"/>
                </a:ext>
              </a:extLst>
            </p:cNvPr>
            <p:cNvSpPr/>
            <p:nvPr/>
          </p:nvSpPr>
          <p:spPr>
            <a:xfrm>
              <a:off x="8173840" y="5395162"/>
              <a:ext cx="2520177" cy="1128526"/>
            </a:xfrm>
            <a:prstGeom prst="flowChartDocument">
              <a:avLst/>
            </a:prstGeom>
            <a:gradFill flip="none" rotWithShape="1">
              <a:gsLst>
                <a:gs pos="0">
                  <a:srgbClr val="9437FF">
                    <a:tint val="66000"/>
                    <a:satMod val="160000"/>
                  </a:srgbClr>
                </a:gs>
                <a:gs pos="50000">
                  <a:srgbClr val="9437FF">
                    <a:tint val="44500"/>
                    <a:satMod val="160000"/>
                  </a:srgbClr>
                </a:gs>
                <a:gs pos="100000">
                  <a:srgbClr val="9437FF">
                    <a:tint val="23500"/>
                    <a:satMod val="160000"/>
                  </a:srgbClr>
                </a:gs>
              </a:gsLst>
              <a:lin ang="54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1</a:t>
              </a:r>
            </a:p>
            <a:p>
              <a:r>
                <a:rPr lang="en-US" altLang="zh-CN" sz="2000" dirty="0">
                  <a:solidFill>
                    <a:schemeClr val="tx1"/>
                  </a:solidFill>
                </a:rPr>
                <a:t>Configuration 1: …</a:t>
              </a:r>
            </a:p>
            <a:p>
              <a:r>
                <a:rPr lang="en-US" altLang="zh-CN" sz="2000" dirty="0">
                  <a:solidFill>
                    <a:schemeClr val="tx1"/>
                  </a:solidFill>
                </a:rPr>
                <a:t>Configuration 2: …</a:t>
              </a:r>
            </a:p>
          </p:txBody>
        </p:sp>
        <p:sp>
          <p:nvSpPr>
            <p:cNvPr id="42" name="TextBox 41">
              <a:extLst>
                <a:ext uri="{FF2B5EF4-FFF2-40B4-BE49-F238E27FC236}">
                  <a16:creationId xmlns:a16="http://schemas.microsoft.com/office/drawing/2014/main" id="{499ECC9F-38FA-6648-9DDE-7DDFFAF66B77}"/>
                </a:ext>
              </a:extLst>
            </p:cNvPr>
            <p:cNvSpPr txBox="1"/>
            <p:nvPr/>
          </p:nvSpPr>
          <p:spPr>
            <a:xfrm rot="20185258">
              <a:off x="8641663" y="4847325"/>
              <a:ext cx="380203" cy="369332"/>
            </a:xfrm>
            <a:prstGeom prst="rect">
              <a:avLst/>
            </a:prstGeom>
            <a:noFill/>
          </p:spPr>
          <p:txBody>
            <a:bodyPr wrap="square" rtlCol="0">
              <a:spAutoFit/>
            </a:bodyPr>
            <a:lstStyle/>
            <a:p>
              <a:r>
                <a:rPr lang="en-US" dirty="0">
                  <a:solidFill>
                    <a:schemeClr val="tx1">
                      <a:lumMod val="50000"/>
                    </a:schemeClr>
                  </a:solidFill>
                </a:rPr>
                <a:t>…  </a:t>
              </a:r>
            </a:p>
          </p:txBody>
        </p:sp>
      </p:grpSp>
      <p:cxnSp>
        <p:nvCxnSpPr>
          <p:cNvPr id="43" name="Straight Arrow Connector 42">
            <a:extLst>
              <a:ext uri="{FF2B5EF4-FFF2-40B4-BE49-F238E27FC236}">
                <a16:creationId xmlns:a16="http://schemas.microsoft.com/office/drawing/2014/main" id="{EE97A01F-858B-2C45-96FF-03166911EE8E}"/>
              </a:ext>
            </a:extLst>
          </p:cNvPr>
          <p:cNvCxnSpPr>
            <a:cxnSpLocks/>
          </p:cNvCxnSpPr>
          <p:nvPr/>
        </p:nvCxnSpPr>
        <p:spPr>
          <a:xfrm>
            <a:off x="6913751" y="5799835"/>
            <a:ext cx="1182027"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810637E-BBEE-D34F-97E1-75DED90894FC}"/>
              </a:ext>
            </a:extLst>
          </p:cNvPr>
          <p:cNvCxnSpPr>
            <a:cxnSpLocks/>
            <a:stCxn id="11" idx="1"/>
            <a:endCxn id="19" idx="3"/>
          </p:cNvCxnSpPr>
          <p:nvPr/>
        </p:nvCxnSpPr>
        <p:spPr>
          <a:xfrm flipH="1">
            <a:off x="6913751" y="1595436"/>
            <a:ext cx="1182028" cy="1133155"/>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3F6074D-9279-EC4A-B706-819CA2429A82}"/>
              </a:ext>
            </a:extLst>
          </p:cNvPr>
          <p:cNvSpPr/>
          <p:nvPr/>
        </p:nvSpPr>
        <p:spPr>
          <a:xfrm>
            <a:off x="4125938" y="2397439"/>
            <a:ext cx="2787805" cy="69341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a:extLst>
              <a:ext uri="{FF2B5EF4-FFF2-40B4-BE49-F238E27FC236}">
                <a16:creationId xmlns:a16="http://schemas.microsoft.com/office/drawing/2014/main" id="{A1891FFA-BD70-5145-871D-FEC23E54D471}"/>
              </a:ext>
            </a:extLst>
          </p:cNvPr>
          <p:cNvCxnSpPr>
            <a:cxnSpLocks/>
          </p:cNvCxnSpPr>
          <p:nvPr/>
        </p:nvCxnSpPr>
        <p:spPr>
          <a:xfrm>
            <a:off x="2932765" y="2703363"/>
            <a:ext cx="1193180"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9621404-A8DA-6441-B8EC-8B4C5AAD0EF8}"/>
              </a:ext>
            </a:extLst>
          </p:cNvPr>
          <p:cNvCxnSpPr>
            <a:cxnSpLocks/>
          </p:cNvCxnSpPr>
          <p:nvPr/>
        </p:nvCxnSpPr>
        <p:spPr>
          <a:xfrm>
            <a:off x="2932766" y="3726978"/>
            <a:ext cx="1193179"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AB765D2-BE31-1145-A897-15D3AE77A2D9}"/>
              </a:ext>
            </a:extLst>
          </p:cNvPr>
          <p:cNvCxnSpPr>
            <a:cxnSpLocks/>
          </p:cNvCxnSpPr>
          <p:nvPr/>
        </p:nvCxnSpPr>
        <p:spPr>
          <a:xfrm>
            <a:off x="2932759" y="4728913"/>
            <a:ext cx="1193179"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111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31</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68942"/>
            <a:ext cx="9392355" cy="645458"/>
          </a:xfrm>
        </p:spPr>
        <p:txBody>
          <a:bodyPr/>
          <a:lstStyle/>
          <a:p>
            <a:r>
              <a:rPr lang="en-US" sz="4000" b="1" dirty="0">
                <a:solidFill>
                  <a:schemeClr val="tx1">
                    <a:lumMod val="50000"/>
                  </a:schemeClr>
                </a:solidFill>
                <a:latin typeface="Helvetica" pitchFamily="2" charset="0"/>
              </a:rPr>
              <a:t>Challenges: Huge search space</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8" name="Content Placeholder 5">
            <a:extLst>
              <a:ext uri="{FF2B5EF4-FFF2-40B4-BE49-F238E27FC236}">
                <a16:creationId xmlns:a16="http://schemas.microsoft.com/office/drawing/2014/main" id="{6208E5E7-C78B-8F4F-8681-613C0BFC6F04}"/>
              </a:ext>
            </a:extLst>
          </p:cNvPr>
          <p:cNvSpPr>
            <a:spLocks noGrp="1"/>
          </p:cNvSpPr>
          <p:nvPr>
            <p:ph idx="1"/>
          </p:nvPr>
        </p:nvSpPr>
        <p:spPr>
          <a:xfrm>
            <a:off x="579118" y="1228406"/>
            <a:ext cx="11612880" cy="5611338"/>
          </a:xfrm>
        </p:spPr>
        <p:txBody>
          <a:bodyPr>
            <a:normAutofit/>
          </a:bodyPr>
          <a:lstStyle/>
          <a:p>
            <a:r>
              <a:rPr lang="en-US" sz="3200" b="1" dirty="0">
                <a:solidFill>
                  <a:schemeClr val="tx1">
                    <a:lumMod val="50000"/>
                  </a:schemeClr>
                </a:solidFill>
                <a:latin typeface="Helvetica" pitchFamily="2" charset="0"/>
              </a:rPr>
              <a:t>Permutations and combinations of tile parameters</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D8B01B5-FB3C-5345-8A48-7F837C399BBF}"/>
                  </a:ext>
                </a:extLst>
              </p:cNvPr>
              <p:cNvSpPr/>
              <p:nvPr/>
            </p:nvSpPr>
            <p:spPr>
              <a:xfrm>
                <a:off x="1020368" y="1703544"/>
                <a:ext cx="7709632" cy="3806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rgbClr val="203DD7"/>
                    </a:solidFill>
                  </a:rPr>
                  <a:t>for</a:t>
                </a:r>
                <a:r>
                  <a:rPr lang="en-US" sz="2400" dirty="0">
                    <a:solidFill>
                      <a:schemeClr val="tx1">
                        <a:lumMod val="50000"/>
                      </a:schemeClr>
                    </a:solidFill>
                  </a:rPr>
                  <a:t>(T_N=1; T_N&lt;</a:t>
                </a:r>
                <a:r>
                  <a:rPr lang="en-US" sz="2400" b="1" dirty="0">
                    <a:solidFill>
                      <a:schemeClr val="tx1">
                        <a:lumMod val="50000"/>
                      </a:schemeClr>
                    </a:solidFill>
                  </a:rPr>
                  <a:t>N</a:t>
                </a:r>
                <a:r>
                  <a:rPr lang="en-US" sz="2400" dirty="0">
                    <a:solidFill>
                      <a:schemeClr val="tx1">
                        <a:lumMod val="50000"/>
                      </a:schemeClr>
                    </a:solidFill>
                  </a:rPr>
                  <a:t>; T_N++) { </a:t>
                </a:r>
              </a:p>
              <a:p>
                <a:r>
                  <a:rPr lang="en-US" sz="2400" b="1" dirty="0">
                    <a:solidFill>
                      <a:srgbClr val="203DD7"/>
                    </a:solidFill>
                  </a:rPr>
                  <a:t>  for</a:t>
                </a:r>
                <a:r>
                  <a:rPr lang="en-US" sz="2400" dirty="0">
                    <a:solidFill>
                      <a:schemeClr val="tx1">
                        <a:lumMod val="50000"/>
                      </a:schemeClr>
                    </a:solidFill>
                  </a:rPr>
                  <a:t>(T_K=0; T_K&lt;</a:t>
                </a:r>
                <a:r>
                  <a:rPr lang="en-US" sz="2400" b="1" dirty="0">
                    <a:solidFill>
                      <a:schemeClr val="tx1">
                        <a:lumMod val="50000"/>
                      </a:schemeClr>
                    </a:solidFill>
                  </a:rPr>
                  <a:t>K</a:t>
                </a:r>
                <a:r>
                  <a:rPr lang="en-US" sz="2400" dirty="0">
                    <a:solidFill>
                      <a:schemeClr val="tx1">
                        <a:lumMod val="50000"/>
                      </a:schemeClr>
                    </a:solidFill>
                  </a:rPr>
                  <a:t>; T_K++) {</a:t>
                </a:r>
              </a:p>
              <a:p>
                <a:r>
                  <a:rPr lang="en-US" sz="2400" b="1" dirty="0">
                    <a:solidFill>
                      <a:schemeClr val="tx1"/>
                    </a:solidFill>
                  </a:rPr>
                  <a:t>    </a:t>
                </a:r>
                <a:r>
                  <a:rPr lang="en-US" sz="2400" b="1" dirty="0">
                    <a:solidFill>
                      <a:srgbClr val="203DD7"/>
                    </a:solidFill>
                  </a:rPr>
                  <a:t>for</a:t>
                </a:r>
                <a:r>
                  <a:rPr lang="en-US" sz="2400" dirty="0">
                    <a:solidFill>
                      <a:schemeClr val="tx1">
                        <a:lumMod val="50000"/>
                      </a:schemeClr>
                    </a:solidFill>
                  </a:rPr>
                  <a:t>(T_X’=0; T_X’&lt;</a:t>
                </a:r>
                <a:r>
                  <a:rPr lang="en-US" sz="2400" b="1" dirty="0">
                    <a:solidFill>
                      <a:schemeClr val="tx1">
                        <a:lumMod val="50000"/>
                      </a:schemeClr>
                    </a:solidFill>
                  </a:rPr>
                  <a:t>X’</a:t>
                </a:r>
                <a:r>
                  <a:rPr lang="en-US" sz="2400" dirty="0">
                    <a:solidFill>
                      <a:schemeClr val="tx1">
                        <a:lumMod val="50000"/>
                      </a:schemeClr>
                    </a:solidFill>
                  </a:rPr>
                  <a:t>; T_X’++) {  </a:t>
                </a:r>
              </a:p>
              <a:p>
                <a:r>
                  <a:rPr lang="en-US" sz="2400" dirty="0"/>
                  <a:t>      </a:t>
                </a:r>
                <a:r>
                  <a:rPr lang="en-US" sz="2400" b="1" dirty="0">
                    <a:solidFill>
                      <a:srgbClr val="203DD7"/>
                    </a:solidFill>
                  </a:rPr>
                  <a:t>for</a:t>
                </a:r>
                <a:r>
                  <a:rPr lang="en-US" sz="2400" dirty="0">
                    <a:solidFill>
                      <a:schemeClr val="tx1">
                        <a:lumMod val="50000"/>
                      </a:schemeClr>
                    </a:solidFill>
                  </a:rPr>
                  <a:t>(T_Y’=0; T_Y’&lt;</a:t>
                </a:r>
                <a:r>
                  <a:rPr lang="en-US" sz="2400" b="1" dirty="0">
                    <a:solidFill>
                      <a:schemeClr val="tx1">
                        <a:lumMod val="50000"/>
                      </a:schemeClr>
                    </a:solidFill>
                  </a:rPr>
                  <a:t>Y’</a:t>
                </a:r>
                <a:r>
                  <a:rPr lang="en-US" sz="2400" dirty="0">
                    <a:solidFill>
                      <a:schemeClr val="tx1">
                        <a:lumMod val="50000"/>
                      </a:schemeClr>
                    </a:solidFill>
                  </a:rPr>
                  <a:t>; T_Y’++) {</a:t>
                </a:r>
              </a:p>
              <a:p>
                <a:r>
                  <a:rPr lang="en-US" sz="2400" b="1" dirty="0">
                    <a:solidFill>
                      <a:srgbClr val="203DD7"/>
                    </a:solidFill>
                  </a:rPr>
                  <a:t>        for</a:t>
                </a:r>
                <a:r>
                  <a:rPr lang="en-US" sz="2400" dirty="0">
                    <a:solidFill>
                      <a:schemeClr val="tx1">
                        <a:lumMod val="50000"/>
                      </a:schemeClr>
                    </a:solidFill>
                  </a:rPr>
                  <a:t>(T_C=0; T_C&lt;</a:t>
                </a:r>
                <a:r>
                  <a:rPr lang="en-US" sz="2400" b="1" dirty="0">
                    <a:solidFill>
                      <a:schemeClr val="tx1">
                        <a:lumMod val="50000"/>
                      </a:schemeClr>
                    </a:solidFill>
                  </a:rPr>
                  <a:t>C</a:t>
                </a:r>
                <a:r>
                  <a:rPr lang="en-US" sz="2400" dirty="0">
                    <a:solidFill>
                      <a:schemeClr val="tx1">
                        <a:lumMod val="50000"/>
                      </a:schemeClr>
                    </a:solidFill>
                  </a:rPr>
                  <a:t>; T_C’++) {</a:t>
                </a:r>
              </a:p>
              <a:p>
                <a:r>
                  <a:rPr lang="en-US" sz="2400" b="1" dirty="0">
                    <a:solidFill>
                      <a:schemeClr val="tx1"/>
                    </a:solidFill>
                  </a:rPr>
                  <a:t>          </a:t>
                </a:r>
                <a:r>
                  <a:rPr lang="en-US" sz="2400" b="1" dirty="0">
                    <a:solidFill>
                      <a:srgbClr val="203DD7"/>
                    </a:solidFill>
                  </a:rPr>
                  <a:t>for</a:t>
                </a:r>
                <a:r>
                  <a:rPr lang="en-US" sz="2400" dirty="0">
                    <a:solidFill>
                      <a:schemeClr val="tx1">
                        <a:lumMod val="50000"/>
                      </a:schemeClr>
                    </a:solidFill>
                  </a:rPr>
                  <a:t>(T_R=0; T_R&lt;</a:t>
                </a:r>
                <a:r>
                  <a:rPr lang="en-US" sz="2400" b="1" dirty="0">
                    <a:solidFill>
                      <a:schemeClr val="tx1">
                        <a:lumMod val="50000"/>
                      </a:schemeClr>
                    </a:solidFill>
                  </a:rPr>
                  <a:t>R</a:t>
                </a:r>
                <a:r>
                  <a:rPr lang="en-US" sz="2400" dirty="0">
                    <a:solidFill>
                      <a:schemeClr val="tx1">
                        <a:lumMod val="50000"/>
                      </a:schemeClr>
                    </a:solidFill>
                  </a:rPr>
                  <a:t>; T_R++) {  </a:t>
                </a:r>
              </a:p>
              <a:p>
                <a:r>
                  <a:rPr lang="en-US" sz="2400" dirty="0"/>
                  <a:t>            </a:t>
                </a:r>
                <a:r>
                  <a:rPr lang="en-US" sz="2400" b="1" dirty="0">
                    <a:solidFill>
                      <a:srgbClr val="203DD7"/>
                    </a:solidFill>
                  </a:rPr>
                  <a:t>for</a:t>
                </a:r>
                <a:r>
                  <a:rPr lang="en-US" sz="2400" dirty="0">
                    <a:solidFill>
                      <a:schemeClr val="tx1">
                        <a:lumMod val="50000"/>
                      </a:schemeClr>
                    </a:solidFill>
                  </a:rPr>
                  <a:t>(T_S=0; T_S&lt;</a:t>
                </a:r>
                <a:r>
                  <a:rPr lang="en-US" sz="2400" b="1" dirty="0">
                    <a:solidFill>
                      <a:schemeClr val="tx1">
                        <a:lumMod val="50000"/>
                      </a:schemeClr>
                    </a:solidFill>
                  </a:rPr>
                  <a:t>S</a:t>
                </a:r>
                <a:r>
                  <a:rPr lang="en-US" sz="2400" dirty="0">
                    <a:solidFill>
                      <a:schemeClr val="tx1">
                        <a:lumMod val="50000"/>
                      </a:schemeClr>
                    </a:solidFill>
                  </a:rPr>
                  <a:t>; T_S++) {  </a:t>
                </a:r>
              </a:p>
              <a:p>
                <a:r>
                  <a:rPr lang="en-US" sz="2400" dirty="0">
                    <a:solidFill>
                      <a:schemeClr val="tx1">
                        <a:lumMod val="50000"/>
                      </a:schemeClr>
                    </a:solidFill>
                  </a:rPr>
                  <a:t>               </a:t>
                </a:r>
                <a14:m>
                  <m:oMath xmlns:m="http://schemas.openxmlformats.org/officeDocument/2006/math">
                    <m:sSub>
                      <m:sSubPr>
                        <m:ctrlPr>
                          <a:rPr lang="en-US" sz="2400" b="0" i="1" smtClean="0">
                            <a:solidFill>
                              <a:schemeClr val="tx1">
                                <a:lumMod val="50000"/>
                              </a:schemeClr>
                            </a:solidFill>
                            <a:latin typeface="Cambria Math" panose="02040503050406030204" pitchFamily="18" charset="0"/>
                          </a:rPr>
                        </m:ctrlPr>
                      </m:sSubPr>
                      <m:e>
                        <m:r>
                          <a:rPr lang="en-US" sz="2400" b="0" i="1" smtClean="0">
                            <a:solidFill>
                              <a:schemeClr val="tx1">
                                <a:lumMod val="50000"/>
                              </a:schemeClr>
                            </a:solidFill>
                            <a:latin typeface="Cambria Math" panose="02040503050406030204" pitchFamily="18" charset="0"/>
                          </a:rPr>
                          <m:t>𝑇</m:t>
                        </m:r>
                      </m:e>
                      <m:sub>
                        <m:r>
                          <a:rPr lang="en-US" sz="2400" b="0" i="1" smtClean="0">
                            <a:solidFill>
                              <a:schemeClr val="tx1">
                                <a:lumMod val="50000"/>
                              </a:schemeClr>
                            </a:solidFill>
                            <a:latin typeface="Cambria Math" panose="02040503050406030204" pitchFamily="18" charset="0"/>
                          </a:rPr>
                          <m:t>𝑆</m:t>
                        </m:r>
                      </m:sub>
                    </m:sSub>
                    <m:r>
                      <a:rPr lang="en-US" sz="2400" b="0" i="1" smtClean="0">
                        <a:solidFill>
                          <a:schemeClr val="tx1">
                            <a:lumMod val="50000"/>
                          </a:schemeClr>
                        </a:solidFill>
                        <a:latin typeface="Cambria Math" panose="02040503050406030204" pitchFamily="18" charset="0"/>
                        <a:ea typeface="Cambria Math" panose="02040503050406030204" pitchFamily="18" charset="0"/>
                      </a:rPr>
                      <m:t>×</m:t>
                    </m:r>
                    <m:sSub>
                      <m:sSubPr>
                        <m:ctrlPr>
                          <a:rPr lang="en-US" sz="2400" b="0" i="1" smtClean="0">
                            <a:solidFill>
                              <a:schemeClr val="tx1">
                                <a:lumMod val="50000"/>
                              </a:schemeClr>
                            </a:solidFill>
                            <a:latin typeface="Cambria Math" panose="02040503050406030204" pitchFamily="18" charset="0"/>
                            <a:ea typeface="Cambria Math" panose="02040503050406030204" pitchFamily="18" charset="0"/>
                          </a:rPr>
                        </m:ctrlPr>
                      </m:sSubPr>
                      <m:e>
                        <m:r>
                          <a:rPr lang="en-US" sz="2400" b="0" i="1" smtClean="0">
                            <a:solidFill>
                              <a:schemeClr val="tx1">
                                <a:lumMod val="50000"/>
                              </a:schemeClr>
                            </a:solidFill>
                            <a:latin typeface="Cambria Math" panose="02040503050406030204" pitchFamily="18" charset="0"/>
                            <a:ea typeface="Cambria Math" panose="02040503050406030204" pitchFamily="18" charset="0"/>
                          </a:rPr>
                          <m:t>𝑇</m:t>
                        </m:r>
                      </m:e>
                      <m:sub>
                        <m:r>
                          <a:rPr lang="en-US" sz="2400" b="0" i="1" smtClean="0">
                            <a:solidFill>
                              <a:schemeClr val="tx1">
                                <a:lumMod val="50000"/>
                              </a:schemeClr>
                            </a:solidFill>
                            <a:latin typeface="Cambria Math" panose="02040503050406030204" pitchFamily="18" charset="0"/>
                            <a:ea typeface="Cambria Math" panose="02040503050406030204" pitchFamily="18" charset="0"/>
                          </a:rPr>
                          <m:t>𝑅</m:t>
                        </m:r>
                      </m:sub>
                    </m:sSub>
                    <m:r>
                      <a:rPr lang="en-US" sz="2400" b="0" i="1" smtClean="0">
                        <a:solidFill>
                          <a:schemeClr val="tx1">
                            <a:lumMod val="50000"/>
                          </a:schemeClr>
                        </a:solidFill>
                        <a:latin typeface="Cambria Math" panose="02040503050406030204" pitchFamily="18" charset="0"/>
                        <a:ea typeface="Cambria Math" panose="02040503050406030204" pitchFamily="18" charset="0"/>
                      </a:rPr>
                      <m:t>×</m:t>
                    </m:r>
                    <m:sSub>
                      <m:sSubPr>
                        <m:ctrlPr>
                          <a:rPr lang="en-US" sz="2400" b="0" i="1" smtClean="0">
                            <a:solidFill>
                              <a:schemeClr val="tx1">
                                <a:lumMod val="50000"/>
                              </a:schemeClr>
                            </a:solidFill>
                            <a:latin typeface="Cambria Math" panose="02040503050406030204" pitchFamily="18" charset="0"/>
                            <a:ea typeface="Cambria Math" panose="02040503050406030204" pitchFamily="18" charset="0"/>
                          </a:rPr>
                        </m:ctrlPr>
                      </m:sSubPr>
                      <m:e>
                        <m:r>
                          <a:rPr lang="en-US" sz="2400" b="0" i="1" smtClean="0">
                            <a:solidFill>
                              <a:schemeClr val="tx1">
                                <a:lumMod val="50000"/>
                              </a:schemeClr>
                            </a:solidFill>
                            <a:latin typeface="Cambria Math" panose="02040503050406030204" pitchFamily="18" charset="0"/>
                            <a:ea typeface="Cambria Math" panose="02040503050406030204" pitchFamily="18" charset="0"/>
                          </a:rPr>
                          <m:t>𝑇</m:t>
                        </m:r>
                      </m:e>
                      <m:sub>
                        <m:r>
                          <a:rPr lang="en-US" sz="2400" b="0" i="1" smtClean="0">
                            <a:solidFill>
                              <a:schemeClr val="tx1">
                                <a:lumMod val="50000"/>
                              </a:schemeClr>
                            </a:solidFill>
                            <a:latin typeface="Cambria Math" panose="02040503050406030204" pitchFamily="18" charset="0"/>
                            <a:ea typeface="Cambria Math" panose="02040503050406030204" pitchFamily="18" charset="0"/>
                          </a:rPr>
                          <m:t>𝐶</m:t>
                        </m:r>
                      </m:sub>
                    </m:sSub>
                    <m:r>
                      <a:rPr lang="en-US" sz="2400" b="0" i="1" smtClean="0">
                        <a:solidFill>
                          <a:schemeClr val="tx1">
                            <a:lumMod val="50000"/>
                          </a:schemeClr>
                        </a:solidFill>
                        <a:latin typeface="Cambria Math" panose="02040503050406030204" pitchFamily="18" charset="0"/>
                        <a:ea typeface="Cambria Math" panose="02040503050406030204" pitchFamily="18" charset="0"/>
                      </a:rPr>
                      <m:t>×</m:t>
                    </m:r>
                    <m:sSubSup>
                      <m:sSubSupPr>
                        <m:ctrlPr>
                          <a:rPr lang="en-US" sz="2400" b="0" i="1" smtClean="0">
                            <a:solidFill>
                              <a:schemeClr val="tx1">
                                <a:lumMod val="50000"/>
                              </a:schemeClr>
                            </a:solidFill>
                            <a:latin typeface="Cambria Math" panose="02040503050406030204" pitchFamily="18" charset="0"/>
                            <a:ea typeface="Cambria Math" panose="02040503050406030204" pitchFamily="18" charset="0"/>
                          </a:rPr>
                        </m:ctrlPr>
                      </m:sSubSupPr>
                      <m:e>
                        <m:r>
                          <a:rPr lang="en-US" sz="2400" b="0" i="1" smtClean="0">
                            <a:solidFill>
                              <a:schemeClr val="tx1">
                                <a:lumMod val="50000"/>
                              </a:schemeClr>
                            </a:solidFill>
                            <a:latin typeface="Cambria Math" panose="02040503050406030204" pitchFamily="18" charset="0"/>
                            <a:ea typeface="Cambria Math" panose="02040503050406030204" pitchFamily="18" charset="0"/>
                          </a:rPr>
                          <m:t>𝑇</m:t>
                        </m:r>
                      </m:e>
                      <m:sub>
                        <m:r>
                          <a:rPr lang="en-US" sz="2400" b="0" i="1" smtClean="0">
                            <a:solidFill>
                              <a:schemeClr val="tx1">
                                <a:lumMod val="50000"/>
                              </a:schemeClr>
                            </a:solidFill>
                            <a:latin typeface="Cambria Math" panose="02040503050406030204" pitchFamily="18" charset="0"/>
                            <a:ea typeface="Cambria Math" panose="02040503050406030204" pitchFamily="18" charset="0"/>
                          </a:rPr>
                          <m:t>𝑌</m:t>
                        </m:r>
                      </m:sub>
                      <m:sup>
                        <m:r>
                          <a:rPr lang="en-US" sz="2400" b="0" i="1" smtClean="0">
                            <a:solidFill>
                              <a:schemeClr val="tx1">
                                <a:lumMod val="50000"/>
                              </a:schemeClr>
                            </a:solidFill>
                            <a:latin typeface="Cambria Math" panose="02040503050406030204" pitchFamily="18" charset="0"/>
                            <a:ea typeface="Cambria Math" panose="02040503050406030204" pitchFamily="18" charset="0"/>
                          </a:rPr>
                          <m:t>′</m:t>
                        </m:r>
                      </m:sup>
                    </m:sSubSup>
                    <m:r>
                      <a:rPr lang="en-US" sz="2400" b="0" i="1" smtClean="0">
                        <a:solidFill>
                          <a:schemeClr val="tx1">
                            <a:lumMod val="50000"/>
                          </a:schemeClr>
                        </a:solidFill>
                        <a:latin typeface="Cambria Math" panose="02040503050406030204" pitchFamily="18" charset="0"/>
                        <a:ea typeface="Cambria Math" panose="02040503050406030204" pitchFamily="18" charset="0"/>
                      </a:rPr>
                      <m:t>×</m:t>
                    </m:r>
                    <m:sSubSup>
                      <m:sSubSupPr>
                        <m:ctrlPr>
                          <a:rPr lang="en-US" sz="2400" b="0" i="1" smtClean="0">
                            <a:solidFill>
                              <a:schemeClr val="tx1">
                                <a:lumMod val="50000"/>
                              </a:schemeClr>
                            </a:solidFill>
                            <a:latin typeface="Cambria Math" panose="02040503050406030204" pitchFamily="18" charset="0"/>
                            <a:ea typeface="Cambria Math" panose="02040503050406030204" pitchFamily="18" charset="0"/>
                          </a:rPr>
                        </m:ctrlPr>
                      </m:sSubSupPr>
                      <m:e>
                        <m:r>
                          <a:rPr lang="en-US" sz="2400" b="0" i="1" smtClean="0">
                            <a:solidFill>
                              <a:schemeClr val="tx1">
                                <a:lumMod val="50000"/>
                              </a:schemeClr>
                            </a:solidFill>
                            <a:latin typeface="Cambria Math" panose="02040503050406030204" pitchFamily="18" charset="0"/>
                            <a:ea typeface="Cambria Math" panose="02040503050406030204" pitchFamily="18" charset="0"/>
                          </a:rPr>
                          <m:t>𝑇</m:t>
                        </m:r>
                      </m:e>
                      <m:sub>
                        <m:r>
                          <a:rPr lang="en-US" sz="2400" b="0" i="1" smtClean="0">
                            <a:solidFill>
                              <a:schemeClr val="tx1">
                                <a:lumMod val="50000"/>
                              </a:schemeClr>
                            </a:solidFill>
                            <a:latin typeface="Cambria Math" panose="02040503050406030204" pitchFamily="18" charset="0"/>
                            <a:ea typeface="Cambria Math" panose="02040503050406030204" pitchFamily="18" charset="0"/>
                          </a:rPr>
                          <m:t>𝑋</m:t>
                        </m:r>
                      </m:sub>
                      <m:sup>
                        <m:r>
                          <a:rPr lang="en-US" sz="2400" b="0" i="1" smtClean="0">
                            <a:solidFill>
                              <a:schemeClr val="tx1">
                                <a:lumMod val="50000"/>
                              </a:schemeClr>
                            </a:solidFill>
                            <a:latin typeface="Cambria Math" panose="02040503050406030204" pitchFamily="18" charset="0"/>
                            <a:ea typeface="Cambria Math" panose="02040503050406030204" pitchFamily="18" charset="0"/>
                          </a:rPr>
                          <m:t>′</m:t>
                        </m:r>
                      </m:sup>
                    </m:sSubSup>
                    <m:r>
                      <a:rPr lang="en-US" sz="2400" b="0" i="1" smtClean="0">
                        <a:solidFill>
                          <a:schemeClr val="tx1">
                            <a:lumMod val="50000"/>
                          </a:schemeClr>
                        </a:solidFill>
                        <a:latin typeface="Cambria Math" panose="02040503050406030204" pitchFamily="18" charset="0"/>
                        <a:ea typeface="Cambria Math" panose="02040503050406030204" pitchFamily="18" charset="0"/>
                      </a:rPr>
                      <m:t>×</m:t>
                    </m:r>
                    <m:sSub>
                      <m:sSubPr>
                        <m:ctrlPr>
                          <a:rPr lang="en-US" sz="2400" b="0" i="1" smtClean="0">
                            <a:solidFill>
                              <a:schemeClr val="tx1">
                                <a:lumMod val="50000"/>
                              </a:schemeClr>
                            </a:solidFill>
                            <a:latin typeface="Cambria Math" panose="02040503050406030204" pitchFamily="18" charset="0"/>
                            <a:ea typeface="Cambria Math" panose="02040503050406030204" pitchFamily="18" charset="0"/>
                          </a:rPr>
                        </m:ctrlPr>
                      </m:sSubPr>
                      <m:e>
                        <m:r>
                          <a:rPr lang="en-US" sz="2400" b="0" i="1" smtClean="0">
                            <a:solidFill>
                              <a:schemeClr val="tx1">
                                <a:lumMod val="50000"/>
                              </a:schemeClr>
                            </a:solidFill>
                            <a:latin typeface="Cambria Math" panose="02040503050406030204" pitchFamily="18" charset="0"/>
                            <a:ea typeface="Cambria Math" panose="02040503050406030204" pitchFamily="18" charset="0"/>
                          </a:rPr>
                          <m:t>𝑇</m:t>
                        </m:r>
                      </m:e>
                      <m:sub>
                        <m:r>
                          <a:rPr lang="en-US" sz="2400" b="0" i="1" smtClean="0">
                            <a:solidFill>
                              <a:schemeClr val="tx1">
                                <a:lumMod val="50000"/>
                              </a:schemeClr>
                            </a:solidFill>
                            <a:latin typeface="Cambria Math" panose="02040503050406030204" pitchFamily="18" charset="0"/>
                            <a:ea typeface="Cambria Math" panose="02040503050406030204" pitchFamily="18" charset="0"/>
                          </a:rPr>
                          <m:t>𝐾</m:t>
                        </m:r>
                      </m:sub>
                    </m:sSub>
                    <m:r>
                      <a:rPr lang="en-US" sz="2400" b="0" i="1" smtClean="0">
                        <a:solidFill>
                          <a:schemeClr val="tx1">
                            <a:lumMod val="50000"/>
                          </a:schemeClr>
                        </a:solidFill>
                        <a:latin typeface="Cambria Math" panose="02040503050406030204" pitchFamily="18" charset="0"/>
                        <a:ea typeface="Cambria Math" panose="02040503050406030204" pitchFamily="18" charset="0"/>
                      </a:rPr>
                      <m:t>×</m:t>
                    </m:r>
                    <m:sSub>
                      <m:sSubPr>
                        <m:ctrlPr>
                          <a:rPr lang="en-US" sz="2400" b="0" i="1" smtClean="0">
                            <a:solidFill>
                              <a:schemeClr val="tx1">
                                <a:lumMod val="50000"/>
                              </a:schemeClr>
                            </a:solidFill>
                            <a:latin typeface="Cambria Math" panose="02040503050406030204" pitchFamily="18" charset="0"/>
                            <a:ea typeface="Cambria Math" panose="02040503050406030204" pitchFamily="18" charset="0"/>
                          </a:rPr>
                        </m:ctrlPr>
                      </m:sSubPr>
                      <m:e>
                        <m:r>
                          <a:rPr lang="en-US" sz="2400" b="0" i="1" smtClean="0">
                            <a:solidFill>
                              <a:schemeClr val="tx1">
                                <a:lumMod val="50000"/>
                              </a:schemeClr>
                            </a:solidFill>
                            <a:latin typeface="Cambria Math" panose="02040503050406030204" pitchFamily="18" charset="0"/>
                            <a:ea typeface="Cambria Math" panose="02040503050406030204" pitchFamily="18" charset="0"/>
                          </a:rPr>
                          <m:t>𝑇</m:t>
                        </m:r>
                      </m:e>
                      <m:sub>
                        <m:r>
                          <a:rPr lang="en-US" sz="2400" b="0" i="1" smtClean="0">
                            <a:solidFill>
                              <a:schemeClr val="tx1">
                                <a:lumMod val="50000"/>
                              </a:schemeClr>
                            </a:solidFill>
                            <a:latin typeface="Cambria Math" panose="02040503050406030204" pitchFamily="18" charset="0"/>
                            <a:ea typeface="Cambria Math" panose="02040503050406030204" pitchFamily="18" charset="0"/>
                          </a:rPr>
                          <m:t>𝑁</m:t>
                        </m:r>
                      </m:sub>
                    </m:sSub>
                    <m:r>
                      <a:rPr lang="en-US" sz="2400" b="0" i="1" smtClean="0">
                        <a:solidFill>
                          <a:schemeClr val="tx1">
                            <a:lumMod val="50000"/>
                          </a:schemeClr>
                        </a:solidFill>
                        <a:latin typeface="Cambria Math" panose="02040503050406030204" pitchFamily="18" charset="0"/>
                        <a:ea typeface="Cambria Math" panose="02040503050406030204" pitchFamily="18" charset="0"/>
                      </a:rPr>
                      <m:t>≤</m:t>
                    </m:r>
                    <m:sSub>
                      <m:sSubPr>
                        <m:ctrlPr>
                          <a:rPr lang="en-US" sz="2400" b="0" i="1" smtClean="0">
                            <a:solidFill>
                              <a:schemeClr val="tx1">
                                <a:lumMod val="50000"/>
                              </a:schemeClr>
                            </a:solidFill>
                            <a:latin typeface="Cambria Math" panose="02040503050406030204" pitchFamily="18" charset="0"/>
                            <a:ea typeface="Cambria Math" panose="02040503050406030204" pitchFamily="18" charset="0"/>
                          </a:rPr>
                        </m:ctrlPr>
                      </m:sSubPr>
                      <m:e>
                        <m:r>
                          <a:rPr lang="en-US" sz="2400" b="0" i="1" smtClean="0">
                            <a:solidFill>
                              <a:schemeClr val="tx1">
                                <a:lumMod val="50000"/>
                              </a:schemeClr>
                            </a:solidFill>
                            <a:latin typeface="Cambria Math" panose="02040503050406030204" pitchFamily="18" charset="0"/>
                            <a:ea typeface="Cambria Math" panose="02040503050406030204" pitchFamily="18" charset="0"/>
                          </a:rPr>
                          <m:t>𝑁</m:t>
                        </m:r>
                      </m:e>
                      <m:sub>
                        <m:r>
                          <a:rPr lang="en-US" sz="2400" b="0" i="1" smtClean="0">
                            <a:solidFill>
                              <a:schemeClr val="tx1">
                                <a:lumMod val="50000"/>
                              </a:schemeClr>
                            </a:solidFill>
                            <a:latin typeface="Cambria Math" panose="02040503050406030204" pitchFamily="18" charset="0"/>
                            <a:ea typeface="Cambria Math" panose="02040503050406030204" pitchFamily="18" charset="0"/>
                          </a:rPr>
                          <m:t>𝑚𝑠</m:t>
                        </m:r>
                      </m:sub>
                    </m:sSub>
                  </m:oMath>
                </a14:m>
                <a:endParaRPr lang="en-US" sz="2400" b="0" dirty="0">
                  <a:solidFill>
                    <a:schemeClr val="tx1">
                      <a:lumMod val="50000"/>
                    </a:schemeClr>
                  </a:solidFill>
                  <a:ea typeface="Cambria Math" panose="02040503050406030204" pitchFamily="18" charset="0"/>
                </a:endParaRPr>
              </a:p>
              <a:p>
                <a:r>
                  <a:rPr lang="en-US" sz="2400" dirty="0">
                    <a:solidFill>
                      <a:schemeClr val="tx1">
                        <a:lumMod val="50000"/>
                      </a:schemeClr>
                    </a:solidFill>
                  </a:rPr>
                  <a:t>               </a:t>
                </a:r>
                <a:r>
                  <a:rPr lang="en-US" sz="2400" dirty="0" err="1">
                    <a:solidFill>
                      <a:schemeClr val="tx1">
                        <a:lumMod val="50000"/>
                      </a:schemeClr>
                    </a:solidFill>
                  </a:rPr>
                  <a:t>Mapping_Evaluation</a:t>
                </a:r>
                <a:r>
                  <a:rPr lang="en-US" sz="2400" dirty="0">
                    <a:solidFill>
                      <a:schemeClr val="tx1">
                        <a:lumMod val="50000"/>
                      </a:schemeClr>
                    </a:solidFill>
                  </a:rPr>
                  <a:t>();</a:t>
                </a:r>
              </a:p>
              <a:p>
                <a:r>
                  <a:rPr lang="en-US" sz="2400" dirty="0">
                    <a:solidFill>
                      <a:schemeClr val="tx1">
                        <a:lumMod val="50000"/>
                      </a:schemeClr>
                    </a:solidFill>
                  </a:rPr>
                  <a:t>}}}}}}} </a:t>
                </a:r>
              </a:p>
            </p:txBody>
          </p:sp>
        </mc:Choice>
        <mc:Fallback xmlns="">
          <p:sp>
            <p:nvSpPr>
              <p:cNvPr id="10" name="Rectangle 9">
                <a:extLst>
                  <a:ext uri="{FF2B5EF4-FFF2-40B4-BE49-F238E27FC236}">
                    <a16:creationId xmlns:a16="http://schemas.microsoft.com/office/drawing/2014/main" id="{1D8B01B5-FB3C-5345-8A48-7F837C399BBF}"/>
                  </a:ext>
                </a:extLst>
              </p:cNvPr>
              <p:cNvSpPr>
                <a:spLocks noRot="1" noChangeAspect="1" noMove="1" noResize="1" noEditPoints="1" noAdjustHandles="1" noChangeArrowheads="1" noChangeShapeType="1" noTextEdit="1"/>
              </p:cNvSpPr>
              <p:nvPr/>
            </p:nvSpPr>
            <p:spPr>
              <a:xfrm>
                <a:off x="1020368" y="1703544"/>
                <a:ext cx="7709632" cy="3806388"/>
              </a:xfrm>
              <a:prstGeom prst="rect">
                <a:avLst/>
              </a:prstGeom>
              <a:blipFill>
                <a:blip r:embed="rId3"/>
                <a:stretch>
                  <a:fillRect l="-1149" t="-993" b="-1656"/>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D63580DD-1847-C94E-AB69-724CAA45C216}"/>
                  </a:ext>
                </a:extLst>
              </p:cNvPr>
              <p:cNvSpPr/>
              <p:nvPr/>
            </p:nvSpPr>
            <p:spPr>
              <a:xfrm>
                <a:off x="869244" y="4801248"/>
                <a:ext cx="10007031" cy="1315095"/>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lumMod val="50000"/>
                      </a:schemeClr>
                    </a:solidFill>
                  </a:rPr>
                  <a:t>For </a:t>
                </a:r>
                <a:r>
                  <a:rPr lang="en-US" sz="2400" b="1" dirty="0" err="1">
                    <a:solidFill>
                      <a:schemeClr val="tx1">
                        <a:lumMod val="50000"/>
                      </a:schemeClr>
                    </a:solidFill>
                  </a:rPr>
                  <a:t>VGGNet</a:t>
                </a:r>
                <a:r>
                  <a:rPr lang="en-US" sz="2400" b="1" dirty="0">
                    <a:solidFill>
                      <a:schemeClr val="tx1">
                        <a:lumMod val="50000"/>
                      </a:schemeClr>
                    </a:solidFill>
                  </a:rPr>
                  <a:t> Conv 2: I(224, 224, 64, 32),  W(3, 3, 64, 64), O(224, 224, 64, 32):</a:t>
                </a:r>
              </a:p>
              <a:p>
                <a:r>
                  <a:rPr lang="en-US" sz="2400" b="1" dirty="0">
                    <a:solidFill>
                      <a:schemeClr val="tx1">
                        <a:lumMod val="50000"/>
                      </a:schemeClr>
                    </a:solidFill>
                  </a:rPr>
                  <a:t>MAERI with 256 </a:t>
                </a:r>
                <a:r>
                  <a:rPr lang="en-US" sz="2400" b="1" dirty="0" err="1">
                    <a:solidFill>
                      <a:schemeClr val="tx1">
                        <a:lumMod val="50000"/>
                      </a:schemeClr>
                    </a:solidFill>
                  </a:rPr>
                  <a:t>MSes</a:t>
                </a:r>
                <a:r>
                  <a:rPr lang="en-US" sz="2400" b="1" dirty="0">
                    <a:solidFill>
                      <a:schemeClr val="tx1">
                        <a:lumMod val="50000"/>
                      </a:schemeClr>
                    </a:solidFill>
                  </a:rPr>
                  <a:t>: 71107 x </a:t>
                </a:r>
                <a14:m>
                  <m:oMath xmlns:m="http://schemas.openxmlformats.org/officeDocument/2006/math">
                    <m:sSub>
                      <m:sSubPr>
                        <m:ctrlPr>
                          <a:rPr lang="en-US" sz="2400" b="1" i="1" dirty="0" smtClean="0">
                            <a:solidFill>
                              <a:schemeClr val="tx1">
                                <a:lumMod val="50000"/>
                              </a:schemeClr>
                            </a:solidFill>
                            <a:latin typeface="Cambria Math" panose="02040503050406030204" pitchFamily="18" charset="0"/>
                          </a:rPr>
                        </m:ctrlPr>
                      </m:sSubPr>
                      <m:e>
                        <m:r>
                          <a:rPr lang="en-US" sz="2400" b="1" i="1" dirty="0" smtClean="0">
                            <a:solidFill>
                              <a:schemeClr val="tx1">
                                <a:lumMod val="50000"/>
                              </a:schemeClr>
                            </a:solidFill>
                            <a:latin typeface="Cambria Math" panose="02040503050406030204" pitchFamily="18" charset="0"/>
                          </a:rPr>
                          <m:t>𝑻</m:t>
                        </m:r>
                      </m:e>
                      <m:sub>
                        <m:r>
                          <a:rPr lang="en-US" sz="2400" b="1" i="1" dirty="0" smtClean="0">
                            <a:solidFill>
                              <a:schemeClr val="tx1">
                                <a:lumMod val="50000"/>
                              </a:schemeClr>
                            </a:solidFill>
                            <a:latin typeface="Cambria Math" panose="02040503050406030204" pitchFamily="18" charset="0"/>
                          </a:rPr>
                          <m:t>𝒆𝒗𝒂𝒍𝒖𝒂𝒕𝒊𝒐𝒏</m:t>
                        </m:r>
                      </m:sub>
                    </m:sSub>
                    <m:r>
                      <a:rPr lang="en-US" sz="2400" b="1" i="1" dirty="0" smtClean="0">
                        <a:solidFill>
                          <a:schemeClr val="tx1">
                            <a:lumMod val="50000"/>
                          </a:schemeClr>
                        </a:solidFill>
                        <a:latin typeface="Cambria Math" panose="02040503050406030204" pitchFamily="18" charset="0"/>
                      </a:rPr>
                      <m:t> </m:t>
                    </m:r>
                  </m:oMath>
                </a14:m>
                <a:r>
                  <a:rPr lang="en-US" sz="2400" b="1" dirty="0">
                    <a:solidFill>
                      <a:schemeClr val="tx1">
                        <a:lumMod val="50000"/>
                      </a:schemeClr>
                    </a:solidFill>
                  </a:rPr>
                  <a:t>!</a:t>
                </a:r>
              </a:p>
              <a:p>
                <a:r>
                  <a:rPr lang="en-US" sz="2400" b="1" dirty="0">
                    <a:solidFill>
                      <a:schemeClr val="tx1">
                        <a:lumMod val="50000"/>
                      </a:schemeClr>
                    </a:solidFill>
                  </a:rPr>
                  <a:t>MAERI with 1024 </a:t>
                </a:r>
                <a:r>
                  <a:rPr lang="en-US" sz="2400" b="1" dirty="0" err="1">
                    <a:solidFill>
                      <a:schemeClr val="tx1">
                        <a:lumMod val="50000"/>
                      </a:schemeClr>
                    </a:solidFill>
                  </a:rPr>
                  <a:t>MSes</a:t>
                </a:r>
                <a:r>
                  <a:rPr lang="en-US" sz="2400" b="1" dirty="0">
                    <a:solidFill>
                      <a:schemeClr val="tx1">
                        <a:lumMod val="50000"/>
                      </a:schemeClr>
                    </a:solidFill>
                  </a:rPr>
                  <a:t>: 531517 x </a:t>
                </a:r>
                <a14:m>
                  <m:oMath xmlns:m="http://schemas.openxmlformats.org/officeDocument/2006/math">
                    <m:sSub>
                      <m:sSubPr>
                        <m:ctrlPr>
                          <a:rPr lang="en-US" sz="2400" b="1" i="1" dirty="0" smtClean="0">
                            <a:solidFill>
                              <a:schemeClr val="tx1">
                                <a:lumMod val="50000"/>
                              </a:schemeClr>
                            </a:solidFill>
                            <a:latin typeface="Cambria Math" panose="02040503050406030204" pitchFamily="18" charset="0"/>
                          </a:rPr>
                        </m:ctrlPr>
                      </m:sSubPr>
                      <m:e>
                        <m:r>
                          <a:rPr lang="en-US" sz="2400" b="1" i="1" dirty="0" smtClean="0">
                            <a:solidFill>
                              <a:schemeClr val="tx1">
                                <a:lumMod val="50000"/>
                              </a:schemeClr>
                            </a:solidFill>
                            <a:latin typeface="Cambria Math" panose="02040503050406030204" pitchFamily="18" charset="0"/>
                          </a:rPr>
                          <m:t>𝑻</m:t>
                        </m:r>
                      </m:e>
                      <m:sub>
                        <m:r>
                          <a:rPr lang="en-US" sz="2400" b="1" i="1" dirty="0" smtClean="0">
                            <a:solidFill>
                              <a:schemeClr val="tx1">
                                <a:lumMod val="50000"/>
                              </a:schemeClr>
                            </a:solidFill>
                            <a:latin typeface="Cambria Math" panose="02040503050406030204" pitchFamily="18" charset="0"/>
                          </a:rPr>
                          <m:t>𝒆𝒗𝒂𝒍𝒖𝒂𝒕𝒊𝒐𝒏</m:t>
                        </m:r>
                      </m:sub>
                    </m:sSub>
                    <m:r>
                      <a:rPr lang="en-US" sz="2400" b="1" i="1" dirty="0" smtClean="0">
                        <a:solidFill>
                          <a:schemeClr val="tx1">
                            <a:lumMod val="50000"/>
                          </a:schemeClr>
                        </a:solidFill>
                        <a:latin typeface="Cambria Math" panose="02040503050406030204" pitchFamily="18" charset="0"/>
                      </a:rPr>
                      <m:t> </m:t>
                    </m:r>
                  </m:oMath>
                </a14:m>
                <a:r>
                  <a:rPr lang="en-US" sz="2400" b="1" dirty="0">
                    <a:solidFill>
                      <a:schemeClr val="tx1">
                        <a:lumMod val="50000"/>
                      </a:schemeClr>
                    </a:solidFill>
                  </a:rPr>
                  <a:t>!!</a:t>
                </a:r>
              </a:p>
            </p:txBody>
          </p:sp>
        </mc:Choice>
        <mc:Fallback xmlns="">
          <p:sp>
            <p:nvSpPr>
              <p:cNvPr id="9" name="Rounded Rectangle 8">
                <a:extLst>
                  <a:ext uri="{FF2B5EF4-FFF2-40B4-BE49-F238E27FC236}">
                    <a16:creationId xmlns:a16="http://schemas.microsoft.com/office/drawing/2014/main" id="{D63580DD-1847-C94E-AB69-724CAA45C216}"/>
                  </a:ext>
                </a:extLst>
              </p:cNvPr>
              <p:cNvSpPr>
                <a:spLocks noRot="1" noChangeAspect="1" noMove="1" noResize="1" noEditPoints="1" noAdjustHandles="1" noChangeArrowheads="1" noChangeShapeType="1" noTextEdit="1"/>
              </p:cNvSpPr>
              <p:nvPr/>
            </p:nvSpPr>
            <p:spPr>
              <a:xfrm>
                <a:off x="869244" y="4801248"/>
                <a:ext cx="10007031" cy="1315095"/>
              </a:xfrm>
              <a:prstGeom prst="roundRect">
                <a:avLst/>
              </a:prstGeom>
              <a:blipFill>
                <a:blip r:embed="rId4"/>
                <a:stretch>
                  <a:fillRect l="-253" b="-3774"/>
                </a:stretch>
              </a:blipFill>
              <a:ln>
                <a:solidFill>
                  <a:schemeClr val="tx1"/>
                </a:solidFill>
              </a:ln>
            </p:spPr>
            <p:txBody>
              <a:bodyPr/>
              <a:lstStyle/>
              <a:p>
                <a:r>
                  <a:rPr lang="en-US">
                    <a:noFill/>
                  </a:rPr>
                  <a:t> </a:t>
                </a:r>
              </a:p>
            </p:txBody>
          </p:sp>
        </mc:Fallback>
      </mc:AlternateContent>
      <p:sp>
        <p:nvSpPr>
          <p:cNvPr id="2" name="Oval 1">
            <a:extLst>
              <a:ext uri="{FF2B5EF4-FFF2-40B4-BE49-F238E27FC236}">
                <a16:creationId xmlns:a16="http://schemas.microsoft.com/office/drawing/2014/main" id="{8C4D59E8-84BF-A945-BD0A-90ED9789014E}"/>
              </a:ext>
            </a:extLst>
          </p:cNvPr>
          <p:cNvSpPr/>
          <p:nvPr/>
        </p:nvSpPr>
        <p:spPr>
          <a:xfrm>
            <a:off x="6483927" y="2385662"/>
            <a:ext cx="4120738" cy="153191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50000"/>
                  </a:schemeClr>
                </a:solidFill>
              </a:rPr>
              <a:t>Pruning !!</a:t>
            </a:r>
          </a:p>
        </p:txBody>
      </p:sp>
    </p:spTree>
    <p:extLst>
      <p:ext uri="{BB962C8B-B14F-4D97-AF65-F5344CB8AC3E}">
        <p14:creationId xmlns:p14="http://schemas.microsoft.com/office/powerpoint/2010/main" val="80142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32</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61569"/>
            <a:ext cx="9392355" cy="652830"/>
          </a:xfrm>
        </p:spPr>
        <p:txBody>
          <a:bodyPr/>
          <a:lstStyle/>
          <a:p>
            <a:r>
              <a:rPr lang="en-US" b="1" dirty="0">
                <a:solidFill>
                  <a:schemeClr val="tx1">
                    <a:lumMod val="50000"/>
                  </a:schemeClr>
                </a:solidFill>
                <a:latin typeface="Helvetica" pitchFamily="2" charset="0"/>
              </a:rPr>
              <a:t>Pruning Heuristic 1: Utilization</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mc:AlternateContent xmlns:mc="http://schemas.openxmlformats.org/markup-compatibility/2006" xmlns:a14="http://schemas.microsoft.com/office/drawing/2010/main">
        <mc:Choice Requires="a14">
          <p:sp>
            <p:nvSpPr>
              <p:cNvPr id="8" name="Content Placeholder 5">
                <a:extLst>
                  <a:ext uri="{FF2B5EF4-FFF2-40B4-BE49-F238E27FC236}">
                    <a16:creationId xmlns:a16="http://schemas.microsoft.com/office/drawing/2014/main" id="{DF4B46E8-E033-FD41-9E08-5C47D4C4AE18}"/>
                  </a:ext>
                </a:extLst>
              </p:cNvPr>
              <p:cNvSpPr>
                <a:spLocks noGrp="1"/>
              </p:cNvSpPr>
              <p:nvPr>
                <p:ph idx="1"/>
              </p:nvPr>
            </p:nvSpPr>
            <p:spPr>
              <a:xfrm>
                <a:off x="579118" y="1228406"/>
                <a:ext cx="11612880" cy="5611338"/>
              </a:xfrm>
            </p:spPr>
            <p:txBody>
              <a:bodyPr>
                <a:normAutofit/>
              </a:bodyPr>
              <a:lstStyle/>
              <a:p>
                <a:r>
                  <a:rPr lang="en-US" sz="3200" b="1" dirty="0">
                    <a:solidFill>
                      <a:schemeClr val="tx1">
                        <a:lumMod val="50000"/>
                      </a:schemeClr>
                    </a:solidFill>
                    <a:latin typeface="Helvetica" pitchFamily="2" charset="0"/>
                  </a:rPr>
                  <a:t>Prune candidates with low average utilization rate</a:t>
                </a:r>
              </a:p>
              <a:p>
                <a:pPr marL="0" indent="0">
                  <a:buNone/>
                </a:pPr>
                <a:r>
                  <a:rPr lang="en-US" b="1" dirty="0">
                    <a:solidFill>
                      <a:schemeClr val="tx1">
                        <a:lumMod val="50000"/>
                      </a:schemeClr>
                    </a:solidFill>
                    <a:latin typeface="Helvetica" pitchFamily="2" charset="0"/>
                    <a:ea typeface="Cambria Math" panose="02040503050406030204" pitchFamily="18" charset="0"/>
                  </a:rPr>
                  <a:t>    </a:t>
                </a:r>
                <a:r>
                  <a:rPr lang="en-US" b="1" dirty="0">
                    <a:solidFill>
                      <a:srgbClr val="C00000"/>
                    </a:solidFill>
                    <a:latin typeface="Helvetica" pitchFamily="2" charset="0"/>
                    <a:ea typeface="Cambria Math" panose="02040503050406030204" pitchFamily="18" charset="0"/>
                  </a:rPr>
                  <a:t>Low peak UR:</a:t>
                </a:r>
                <a:r>
                  <a:rPr lang="en-US" b="1" dirty="0">
                    <a:solidFill>
                      <a:schemeClr val="tx1">
                        <a:lumMod val="50000"/>
                      </a:schemeClr>
                    </a:solidFill>
                    <a:latin typeface="Helvetica" pitchFamily="2" charset="0"/>
                    <a:ea typeface="Cambria Math" panose="02040503050406030204" pitchFamily="18" charset="0"/>
                  </a:rPr>
                  <a:t> </a:t>
                </a:r>
                <a14:m>
                  <m:oMath xmlns:m="http://schemas.openxmlformats.org/officeDocument/2006/math">
                    <m:sSub>
                      <m:sSubPr>
                        <m:ctrlPr>
                          <a:rPr lang="en-US" b="1" i="1" smtClean="0">
                            <a:solidFill>
                              <a:schemeClr val="tx1">
                                <a:lumMod val="50000"/>
                              </a:schemeClr>
                            </a:solidFill>
                            <a:latin typeface="Cambria Math" panose="02040503050406030204" pitchFamily="18" charset="0"/>
                            <a:ea typeface="Cambria Math" panose="02040503050406030204" pitchFamily="18" charset="0"/>
                          </a:rPr>
                        </m:ctrlPr>
                      </m:sSubPr>
                      <m:e>
                        <m:r>
                          <a:rPr lang="en-US" b="1" i="1">
                            <a:solidFill>
                              <a:schemeClr val="tx1">
                                <a:lumMod val="50000"/>
                              </a:schemeClr>
                            </a:solidFill>
                            <a:latin typeface="Cambria Math" panose="02040503050406030204" pitchFamily="18" charset="0"/>
                            <a:ea typeface="Cambria Math" panose="02040503050406030204" pitchFamily="18" charset="0"/>
                          </a:rPr>
                          <m:t>𝑵</m:t>
                        </m:r>
                      </m:e>
                      <m:sub>
                        <m:r>
                          <a:rPr lang="en-US" b="1" i="1">
                            <a:solidFill>
                              <a:schemeClr val="tx1">
                                <a:lumMod val="50000"/>
                              </a:schemeClr>
                            </a:solidFill>
                            <a:latin typeface="Cambria Math" panose="02040503050406030204" pitchFamily="18" charset="0"/>
                            <a:ea typeface="Cambria Math" panose="02040503050406030204" pitchFamily="18" charset="0"/>
                          </a:rPr>
                          <m:t>𝒎𝒊𝒏</m:t>
                        </m:r>
                      </m:sub>
                    </m:sSub>
                    <m:r>
                      <a:rPr lang="en-US" i="1">
                        <a:solidFill>
                          <a:schemeClr val="tx1">
                            <a:lumMod val="50000"/>
                          </a:schemeClr>
                        </a:solidFill>
                        <a:latin typeface="Cambria Math" panose="02040503050406030204" pitchFamily="18" charset="0"/>
                        <a:ea typeface="Cambria Math" panose="02040503050406030204" pitchFamily="18" charset="0"/>
                      </a:rPr>
                      <m:t>≤</m:t>
                    </m:r>
                    <m:r>
                      <a:rPr lang="en-US" i="1">
                        <a:solidFill>
                          <a:schemeClr val="tx1">
                            <a:lumMod val="50000"/>
                          </a:schemeClr>
                        </a:solidFill>
                        <a:latin typeface="Cambria Math" panose="02040503050406030204" pitchFamily="18" charset="0"/>
                      </a:rPr>
                      <m:t>𝑇</m:t>
                    </m:r>
                    <m:r>
                      <a:rPr lang="en-US" i="1">
                        <a:solidFill>
                          <a:schemeClr val="tx1">
                            <a:lumMod val="50000"/>
                          </a:schemeClr>
                        </a:solidFill>
                        <a:latin typeface="Cambria Math" panose="02040503050406030204" pitchFamily="18" charset="0"/>
                      </a:rPr>
                      <m:t>_</m:t>
                    </m:r>
                    <m:r>
                      <a:rPr lang="en-US" i="1">
                        <a:solidFill>
                          <a:schemeClr val="tx1">
                            <a:lumMod val="50000"/>
                          </a:schemeClr>
                        </a:solidFill>
                        <a:latin typeface="Cambria Math" panose="02040503050406030204" pitchFamily="18" charset="0"/>
                      </a:rPr>
                      <m:t>𝑆</m:t>
                    </m:r>
                    <m:r>
                      <a:rPr lang="en-US" i="1">
                        <a:solidFill>
                          <a:schemeClr val="tx1">
                            <a:lumMod val="50000"/>
                          </a:schemeClr>
                        </a:solidFill>
                        <a:latin typeface="Cambria Math" panose="02040503050406030204" pitchFamily="18" charset="0"/>
                        <a:ea typeface="Cambria Math" panose="02040503050406030204" pitchFamily="18" charset="0"/>
                      </a:rPr>
                      <m:t>×</m:t>
                    </m:r>
                    <m:r>
                      <a:rPr lang="en-US" i="1">
                        <a:solidFill>
                          <a:schemeClr val="tx1">
                            <a:lumMod val="50000"/>
                          </a:schemeClr>
                        </a:solidFill>
                        <a:latin typeface="Cambria Math" panose="02040503050406030204" pitchFamily="18" charset="0"/>
                        <a:ea typeface="Cambria Math" panose="02040503050406030204" pitchFamily="18" charset="0"/>
                      </a:rPr>
                      <m:t>𝑇</m:t>
                    </m:r>
                    <m:r>
                      <a:rPr lang="en-US" i="1">
                        <a:solidFill>
                          <a:schemeClr val="tx1">
                            <a:lumMod val="50000"/>
                          </a:schemeClr>
                        </a:solidFill>
                        <a:latin typeface="Cambria Math" panose="02040503050406030204" pitchFamily="18" charset="0"/>
                        <a:ea typeface="Cambria Math" panose="02040503050406030204" pitchFamily="18" charset="0"/>
                      </a:rPr>
                      <m:t>_</m:t>
                    </m:r>
                    <m:r>
                      <a:rPr lang="en-US" i="1">
                        <a:solidFill>
                          <a:schemeClr val="tx1">
                            <a:lumMod val="50000"/>
                          </a:schemeClr>
                        </a:solidFill>
                        <a:latin typeface="Cambria Math" panose="02040503050406030204" pitchFamily="18" charset="0"/>
                        <a:ea typeface="Cambria Math" panose="02040503050406030204" pitchFamily="18" charset="0"/>
                      </a:rPr>
                      <m:t>𝑅</m:t>
                    </m:r>
                    <m:r>
                      <a:rPr lang="en-US" i="1">
                        <a:solidFill>
                          <a:schemeClr val="tx1">
                            <a:lumMod val="50000"/>
                          </a:schemeClr>
                        </a:solidFill>
                        <a:latin typeface="Cambria Math" panose="02040503050406030204" pitchFamily="18" charset="0"/>
                        <a:ea typeface="Cambria Math" panose="02040503050406030204" pitchFamily="18" charset="0"/>
                      </a:rPr>
                      <m:t>×</m:t>
                    </m:r>
                    <m:r>
                      <a:rPr lang="en-US" i="1">
                        <a:solidFill>
                          <a:schemeClr val="tx1">
                            <a:lumMod val="50000"/>
                          </a:schemeClr>
                        </a:solidFill>
                        <a:latin typeface="Cambria Math" panose="02040503050406030204" pitchFamily="18" charset="0"/>
                        <a:ea typeface="Cambria Math" panose="02040503050406030204" pitchFamily="18" charset="0"/>
                      </a:rPr>
                      <m:t>𝑇</m:t>
                    </m:r>
                    <m:r>
                      <a:rPr lang="en-US" i="1">
                        <a:solidFill>
                          <a:schemeClr val="tx1">
                            <a:lumMod val="50000"/>
                          </a:schemeClr>
                        </a:solidFill>
                        <a:latin typeface="Cambria Math" panose="02040503050406030204" pitchFamily="18" charset="0"/>
                        <a:ea typeface="Cambria Math" panose="02040503050406030204" pitchFamily="18" charset="0"/>
                      </a:rPr>
                      <m:t>_</m:t>
                    </m:r>
                    <m:r>
                      <a:rPr lang="en-US" i="1">
                        <a:solidFill>
                          <a:schemeClr val="tx1">
                            <a:lumMod val="50000"/>
                          </a:schemeClr>
                        </a:solidFill>
                        <a:latin typeface="Cambria Math" panose="02040503050406030204" pitchFamily="18" charset="0"/>
                        <a:ea typeface="Cambria Math" panose="02040503050406030204" pitchFamily="18" charset="0"/>
                      </a:rPr>
                      <m:t>𝐶</m:t>
                    </m:r>
                    <m:r>
                      <a:rPr lang="en-US" i="1">
                        <a:solidFill>
                          <a:schemeClr val="tx1">
                            <a:lumMod val="50000"/>
                          </a:schemeClr>
                        </a:solidFill>
                        <a:latin typeface="Cambria Math" panose="02040503050406030204" pitchFamily="18" charset="0"/>
                        <a:ea typeface="Cambria Math" panose="02040503050406030204" pitchFamily="18" charset="0"/>
                      </a:rPr>
                      <m:t>×</m:t>
                    </m:r>
                    <m:r>
                      <a:rPr lang="en-US" i="1">
                        <a:solidFill>
                          <a:schemeClr val="tx1">
                            <a:lumMod val="50000"/>
                          </a:schemeClr>
                        </a:solidFill>
                        <a:latin typeface="Cambria Math" panose="02040503050406030204" pitchFamily="18" charset="0"/>
                        <a:ea typeface="Cambria Math" panose="02040503050406030204" pitchFamily="18" charset="0"/>
                      </a:rPr>
                      <m:t>𝑇</m:t>
                    </m:r>
                    <m:r>
                      <a:rPr lang="en-US" i="1">
                        <a:solidFill>
                          <a:schemeClr val="tx1">
                            <a:lumMod val="50000"/>
                          </a:schemeClr>
                        </a:solidFill>
                        <a:latin typeface="Cambria Math" panose="02040503050406030204" pitchFamily="18" charset="0"/>
                        <a:ea typeface="Cambria Math" panose="02040503050406030204" pitchFamily="18" charset="0"/>
                      </a:rPr>
                      <m:t>_</m:t>
                    </m:r>
                    <m:r>
                      <a:rPr lang="en-US" i="1">
                        <a:solidFill>
                          <a:schemeClr val="tx1">
                            <a:lumMod val="50000"/>
                          </a:schemeClr>
                        </a:solidFill>
                        <a:latin typeface="Cambria Math" panose="02040503050406030204" pitchFamily="18" charset="0"/>
                        <a:ea typeface="Cambria Math" panose="02040503050406030204" pitchFamily="18" charset="0"/>
                      </a:rPr>
                      <m:t>𝑌</m:t>
                    </m:r>
                    <m:r>
                      <a:rPr lang="en-US" i="1">
                        <a:solidFill>
                          <a:schemeClr val="tx1">
                            <a:lumMod val="50000"/>
                          </a:schemeClr>
                        </a:solidFill>
                        <a:latin typeface="Cambria Math" panose="02040503050406030204" pitchFamily="18" charset="0"/>
                        <a:ea typeface="Cambria Math" panose="02040503050406030204" pitchFamily="18" charset="0"/>
                      </a:rPr>
                      <m:t>′×</m:t>
                    </m:r>
                    <m:r>
                      <a:rPr lang="en-US" i="1">
                        <a:solidFill>
                          <a:schemeClr val="tx1">
                            <a:lumMod val="50000"/>
                          </a:schemeClr>
                        </a:solidFill>
                        <a:latin typeface="Cambria Math" panose="02040503050406030204" pitchFamily="18" charset="0"/>
                        <a:ea typeface="Cambria Math" panose="02040503050406030204" pitchFamily="18" charset="0"/>
                      </a:rPr>
                      <m:t>𝑇</m:t>
                    </m:r>
                    <m:r>
                      <a:rPr lang="en-US" i="1">
                        <a:solidFill>
                          <a:schemeClr val="tx1">
                            <a:lumMod val="50000"/>
                          </a:schemeClr>
                        </a:solidFill>
                        <a:latin typeface="Cambria Math" panose="02040503050406030204" pitchFamily="18" charset="0"/>
                        <a:ea typeface="Cambria Math" panose="02040503050406030204" pitchFamily="18" charset="0"/>
                      </a:rPr>
                      <m:t>_</m:t>
                    </m:r>
                    <m:r>
                      <a:rPr lang="en-US" i="1">
                        <a:solidFill>
                          <a:schemeClr val="tx1">
                            <a:lumMod val="50000"/>
                          </a:schemeClr>
                        </a:solidFill>
                        <a:latin typeface="Cambria Math" panose="02040503050406030204" pitchFamily="18" charset="0"/>
                        <a:ea typeface="Cambria Math" panose="02040503050406030204" pitchFamily="18" charset="0"/>
                      </a:rPr>
                      <m:t>𝑋</m:t>
                    </m:r>
                    <m:r>
                      <a:rPr lang="en-US" i="1">
                        <a:solidFill>
                          <a:schemeClr val="tx1">
                            <a:lumMod val="50000"/>
                          </a:schemeClr>
                        </a:solidFill>
                        <a:latin typeface="Cambria Math" panose="02040503050406030204" pitchFamily="18" charset="0"/>
                        <a:ea typeface="Cambria Math" panose="02040503050406030204" pitchFamily="18" charset="0"/>
                      </a:rPr>
                      <m:t>′×</m:t>
                    </m:r>
                    <m:r>
                      <a:rPr lang="en-US" i="1">
                        <a:solidFill>
                          <a:schemeClr val="tx1">
                            <a:lumMod val="50000"/>
                          </a:schemeClr>
                        </a:solidFill>
                        <a:latin typeface="Cambria Math" panose="02040503050406030204" pitchFamily="18" charset="0"/>
                        <a:ea typeface="Cambria Math" panose="02040503050406030204" pitchFamily="18" charset="0"/>
                      </a:rPr>
                      <m:t>𝑇</m:t>
                    </m:r>
                    <m:r>
                      <a:rPr lang="en-US" i="1">
                        <a:solidFill>
                          <a:schemeClr val="tx1">
                            <a:lumMod val="50000"/>
                          </a:schemeClr>
                        </a:solidFill>
                        <a:latin typeface="Cambria Math" panose="02040503050406030204" pitchFamily="18" charset="0"/>
                        <a:ea typeface="Cambria Math" panose="02040503050406030204" pitchFamily="18" charset="0"/>
                      </a:rPr>
                      <m:t>_</m:t>
                    </m:r>
                    <m:r>
                      <a:rPr lang="en-US" i="1">
                        <a:solidFill>
                          <a:schemeClr val="tx1">
                            <a:lumMod val="50000"/>
                          </a:schemeClr>
                        </a:solidFill>
                        <a:latin typeface="Cambria Math" panose="02040503050406030204" pitchFamily="18" charset="0"/>
                        <a:ea typeface="Cambria Math" panose="02040503050406030204" pitchFamily="18" charset="0"/>
                      </a:rPr>
                      <m:t>𝐾</m:t>
                    </m:r>
                    <m:r>
                      <a:rPr lang="en-US" i="1">
                        <a:solidFill>
                          <a:schemeClr val="tx1">
                            <a:lumMod val="50000"/>
                          </a:schemeClr>
                        </a:solidFill>
                        <a:latin typeface="Cambria Math" panose="02040503050406030204" pitchFamily="18" charset="0"/>
                        <a:ea typeface="Cambria Math" panose="02040503050406030204" pitchFamily="18" charset="0"/>
                      </a:rPr>
                      <m:t>×</m:t>
                    </m:r>
                    <m:r>
                      <a:rPr lang="en-US" i="1">
                        <a:solidFill>
                          <a:schemeClr val="tx1">
                            <a:lumMod val="50000"/>
                          </a:schemeClr>
                        </a:solidFill>
                        <a:latin typeface="Cambria Math" panose="02040503050406030204" pitchFamily="18" charset="0"/>
                        <a:ea typeface="Cambria Math" panose="02040503050406030204" pitchFamily="18" charset="0"/>
                      </a:rPr>
                      <m:t>𝑇</m:t>
                    </m:r>
                    <m:r>
                      <a:rPr lang="en-US" i="1">
                        <a:solidFill>
                          <a:schemeClr val="tx1">
                            <a:lumMod val="50000"/>
                          </a:schemeClr>
                        </a:solidFill>
                        <a:latin typeface="Cambria Math" panose="02040503050406030204" pitchFamily="18" charset="0"/>
                        <a:ea typeface="Cambria Math" panose="02040503050406030204" pitchFamily="18" charset="0"/>
                      </a:rPr>
                      <m:t>_</m:t>
                    </m:r>
                    <m:r>
                      <a:rPr lang="en-US" i="1">
                        <a:solidFill>
                          <a:schemeClr val="tx1">
                            <a:lumMod val="50000"/>
                          </a:schemeClr>
                        </a:solidFill>
                        <a:latin typeface="Cambria Math" panose="02040503050406030204" pitchFamily="18" charset="0"/>
                        <a:ea typeface="Cambria Math" panose="02040503050406030204" pitchFamily="18" charset="0"/>
                      </a:rPr>
                      <m:t>𝑁</m:t>
                    </m:r>
                    <m:r>
                      <a:rPr lang="en-US" i="1">
                        <a:solidFill>
                          <a:schemeClr val="tx1">
                            <a:lumMod val="50000"/>
                          </a:schemeClr>
                        </a:solidFill>
                        <a:latin typeface="Cambria Math" panose="02040503050406030204" pitchFamily="18" charset="0"/>
                        <a:ea typeface="Cambria Math" panose="02040503050406030204" pitchFamily="18" charset="0"/>
                      </a:rPr>
                      <m:t>≤</m:t>
                    </m:r>
                    <m:sSub>
                      <m:sSubPr>
                        <m:ctrlPr>
                          <a:rPr lang="en-US" i="1">
                            <a:solidFill>
                              <a:schemeClr val="tx1">
                                <a:lumMod val="50000"/>
                              </a:schemeClr>
                            </a:solidFill>
                            <a:latin typeface="Cambria Math" panose="02040503050406030204" pitchFamily="18" charset="0"/>
                            <a:ea typeface="Cambria Math" panose="02040503050406030204" pitchFamily="18" charset="0"/>
                          </a:rPr>
                        </m:ctrlPr>
                      </m:sSubPr>
                      <m:e>
                        <m:r>
                          <a:rPr lang="en-US" i="1">
                            <a:solidFill>
                              <a:schemeClr val="tx1">
                                <a:lumMod val="50000"/>
                              </a:schemeClr>
                            </a:solidFill>
                            <a:latin typeface="Cambria Math" panose="02040503050406030204" pitchFamily="18" charset="0"/>
                            <a:ea typeface="Cambria Math" panose="02040503050406030204" pitchFamily="18" charset="0"/>
                          </a:rPr>
                          <m:t>𝑁</m:t>
                        </m:r>
                      </m:e>
                      <m:sub>
                        <m:r>
                          <a:rPr lang="en-US" i="1">
                            <a:solidFill>
                              <a:schemeClr val="tx1">
                                <a:lumMod val="50000"/>
                              </a:schemeClr>
                            </a:solidFill>
                            <a:latin typeface="Cambria Math" panose="02040503050406030204" pitchFamily="18" charset="0"/>
                            <a:ea typeface="Cambria Math" panose="02040503050406030204" pitchFamily="18" charset="0"/>
                          </a:rPr>
                          <m:t>𝑚𝑠</m:t>
                        </m:r>
                      </m:sub>
                    </m:sSub>
                  </m:oMath>
                </a14:m>
                <a:endParaRPr lang="en-US" sz="2400" b="1" dirty="0">
                  <a:solidFill>
                    <a:schemeClr val="tx1">
                      <a:lumMod val="50000"/>
                    </a:schemeClr>
                  </a:solidFill>
                  <a:latin typeface="Helvetica" pitchFamily="2" charset="0"/>
                </a:endParaRPr>
              </a:p>
              <a:p>
                <a:pPr marL="0" indent="0">
                  <a:buNone/>
                </a:pPr>
                <a:r>
                  <a:rPr lang="en-US" sz="2400" b="1" dirty="0">
                    <a:solidFill>
                      <a:schemeClr val="tx1">
                        <a:lumMod val="50000"/>
                      </a:schemeClr>
                    </a:solidFill>
                    <a:latin typeface="Helvetica" pitchFamily="2" charset="0"/>
                  </a:rPr>
                  <a:t>     </a:t>
                </a:r>
                <a:r>
                  <a:rPr lang="en-US" b="1" dirty="0">
                    <a:solidFill>
                      <a:srgbClr val="C00000"/>
                    </a:solidFill>
                    <a:latin typeface="Helvetica" pitchFamily="2" charset="0"/>
                    <a:ea typeface="Cambria Math" panose="02040503050406030204" pitchFamily="18" charset="0"/>
                  </a:rPr>
                  <a:t>Low filter UR:</a:t>
                </a:r>
                <a:endParaRPr lang="en-US" b="1" dirty="0">
                  <a:solidFill>
                    <a:srgbClr val="C00000"/>
                  </a:solidFill>
                  <a:latin typeface="Helvetica" pitchFamily="2" charset="0"/>
                </a:endParaRPr>
              </a:p>
            </p:txBody>
          </p:sp>
        </mc:Choice>
        <mc:Fallback xmlns="">
          <p:sp>
            <p:nvSpPr>
              <p:cNvPr id="8" name="Content Placeholder 5">
                <a:extLst>
                  <a:ext uri="{FF2B5EF4-FFF2-40B4-BE49-F238E27FC236}">
                    <a16:creationId xmlns:a16="http://schemas.microsoft.com/office/drawing/2014/main" id="{DF4B46E8-E033-FD41-9E08-5C47D4C4AE18}"/>
                  </a:ext>
                </a:extLst>
              </p:cNvPr>
              <p:cNvSpPr>
                <a:spLocks noGrp="1" noRot="1" noChangeAspect="1" noMove="1" noResize="1" noEditPoints="1" noAdjustHandles="1" noChangeArrowheads="1" noChangeShapeType="1" noTextEdit="1"/>
              </p:cNvSpPr>
              <p:nvPr>
                <p:ph idx="1"/>
              </p:nvPr>
            </p:nvSpPr>
            <p:spPr>
              <a:xfrm>
                <a:off x="579118" y="1228406"/>
                <a:ext cx="11612880" cy="5611338"/>
              </a:xfrm>
              <a:blipFill>
                <a:blip r:embed="rId3"/>
                <a:stretch>
                  <a:fillRect l="-1202" t="-2257"/>
                </a:stretch>
              </a:blipFill>
            </p:spPr>
            <p:txBody>
              <a:bodyPr/>
              <a:lstStyle/>
              <a:p>
                <a:r>
                  <a:rPr lang="en-US">
                    <a:noFill/>
                  </a:rPr>
                  <a:t> </a:t>
                </a:r>
              </a:p>
            </p:txBody>
          </p:sp>
        </mc:Fallback>
      </mc:AlternateContent>
      <p:grpSp>
        <p:nvGrpSpPr>
          <p:cNvPr id="230" name="Group 229">
            <a:extLst>
              <a:ext uri="{FF2B5EF4-FFF2-40B4-BE49-F238E27FC236}">
                <a16:creationId xmlns:a16="http://schemas.microsoft.com/office/drawing/2014/main" id="{81EFAAB4-9F95-6743-9FB2-541E6106F900}"/>
              </a:ext>
            </a:extLst>
          </p:cNvPr>
          <p:cNvGrpSpPr/>
          <p:nvPr/>
        </p:nvGrpSpPr>
        <p:grpSpPr>
          <a:xfrm>
            <a:off x="722331" y="3937004"/>
            <a:ext cx="2092870" cy="2090845"/>
            <a:chOff x="722331" y="3937004"/>
            <a:chExt cx="2092870" cy="2090845"/>
          </a:xfrm>
        </p:grpSpPr>
        <p:sp>
          <p:nvSpPr>
            <p:cNvPr id="9" name="Rectangle 8">
              <a:extLst>
                <a:ext uri="{FF2B5EF4-FFF2-40B4-BE49-F238E27FC236}">
                  <a16:creationId xmlns:a16="http://schemas.microsoft.com/office/drawing/2014/main" id="{767E1640-AFC1-7F4F-8BDA-F3CBCA8B5EBE}"/>
                </a:ext>
              </a:extLst>
            </p:cNvPr>
            <p:cNvSpPr/>
            <p:nvPr/>
          </p:nvSpPr>
          <p:spPr>
            <a:xfrm>
              <a:off x="722331" y="3937004"/>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 name="Rectangle 9">
              <a:extLst>
                <a:ext uri="{FF2B5EF4-FFF2-40B4-BE49-F238E27FC236}">
                  <a16:creationId xmlns:a16="http://schemas.microsoft.com/office/drawing/2014/main" id="{AC9878A8-E601-6F49-B783-376EBD450104}"/>
                </a:ext>
              </a:extLst>
            </p:cNvPr>
            <p:cNvSpPr/>
            <p:nvPr/>
          </p:nvSpPr>
          <p:spPr>
            <a:xfrm>
              <a:off x="1245549" y="3937004"/>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1" name="Rectangle 10">
              <a:extLst>
                <a:ext uri="{FF2B5EF4-FFF2-40B4-BE49-F238E27FC236}">
                  <a16:creationId xmlns:a16="http://schemas.microsoft.com/office/drawing/2014/main" id="{F0318C1D-3822-6E48-B477-26DFCAAC7464}"/>
                </a:ext>
              </a:extLst>
            </p:cNvPr>
            <p:cNvSpPr/>
            <p:nvPr/>
          </p:nvSpPr>
          <p:spPr>
            <a:xfrm>
              <a:off x="1768768" y="3937004"/>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2" name="Rectangle 11">
              <a:extLst>
                <a:ext uri="{FF2B5EF4-FFF2-40B4-BE49-F238E27FC236}">
                  <a16:creationId xmlns:a16="http://schemas.microsoft.com/office/drawing/2014/main" id="{52105707-9BD6-ED4F-990A-DB0B39FE03FB}"/>
                </a:ext>
              </a:extLst>
            </p:cNvPr>
            <p:cNvSpPr/>
            <p:nvPr/>
          </p:nvSpPr>
          <p:spPr>
            <a:xfrm>
              <a:off x="2291982" y="3937004"/>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3" name="Rectangle 12">
              <a:extLst>
                <a:ext uri="{FF2B5EF4-FFF2-40B4-BE49-F238E27FC236}">
                  <a16:creationId xmlns:a16="http://schemas.microsoft.com/office/drawing/2014/main" id="{879A58AC-31CE-6A49-8774-937F920100DB}"/>
                </a:ext>
              </a:extLst>
            </p:cNvPr>
            <p:cNvSpPr/>
            <p:nvPr/>
          </p:nvSpPr>
          <p:spPr>
            <a:xfrm>
              <a:off x="722331" y="4464740"/>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4" name="Rectangle 13">
              <a:extLst>
                <a:ext uri="{FF2B5EF4-FFF2-40B4-BE49-F238E27FC236}">
                  <a16:creationId xmlns:a16="http://schemas.microsoft.com/office/drawing/2014/main" id="{2BADA32B-DC83-1A4B-91C0-D136007CD886}"/>
                </a:ext>
              </a:extLst>
            </p:cNvPr>
            <p:cNvSpPr/>
            <p:nvPr/>
          </p:nvSpPr>
          <p:spPr>
            <a:xfrm>
              <a:off x="1245549" y="4464740"/>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5" name="Rectangle 14">
              <a:extLst>
                <a:ext uri="{FF2B5EF4-FFF2-40B4-BE49-F238E27FC236}">
                  <a16:creationId xmlns:a16="http://schemas.microsoft.com/office/drawing/2014/main" id="{56436387-6A3D-484B-B9A5-160A5D31EE44}"/>
                </a:ext>
              </a:extLst>
            </p:cNvPr>
            <p:cNvSpPr/>
            <p:nvPr/>
          </p:nvSpPr>
          <p:spPr>
            <a:xfrm>
              <a:off x="1768768" y="4464740"/>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6" name="Rectangle 15">
              <a:extLst>
                <a:ext uri="{FF2B5EF4-FFF2-40B4-BE49-F238E27FC236}">
                  <a16:creationId xmlns:a16="http://schemas.microsoft.com/office/drawing/2014/main" id="{D2458B73-7B9F-7846-B2F4-8ED88F8F144C}"/>
                </a:ext>
              </a:extLst>
            </p:cNvPr>
            <p:cNvSpPr/>
            <p:nvPr/>
          </p:nvSpPr>
          <p:spPr>
            <a:xfrm>
              <a:off x="2291982" y="4464740"/>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7" name="Rectangle 16">
              <a:extLst>
                <a:ext uri="{FF2B5EF4-FFF2-40B4-BE49-F238E27FC236}">
                  <a16:creationId xmlns:a16="http://schemas.microsoft.com/office/drawing/2014/main" id="{39390C10-4F12-9F4B-927F-83369207441A}"/>
                </a:ext>
              </a:extLst>
            </p:cNvPr>
            <p:cNvSpPr/>
            <p:nvPr/>
          </p:nvSpPr>
          <p:spPr>
            <a:xfrm>
              <a:off x="722331" y="4984685"/>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8" name="Rectangle 17">
              <a:extLst>
                <a:ext uri="{FF2B5EF4-FFF2-40B4-BE49-F238E27FC236}">
                  <a16:creationId xmlns:a16="http://schemas.microsoft.com/office/drawing/2014/main" id="{13FF011C-649D-AA41-8F06-80A9DFAD0BD7}"/>
                </a:ext>
              </a:extLst>
            </p:cNvPr>
            <p:cNvSpPr/>
            <p:nvPr/>
          </p:nvSpPr>
          <p:spPr>
            <a:xfrm>
              <a:off x="1245549" y="4984685"/>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9" name="Rectangle 18">
              <a:extLst>
                <a:ext uri="{FF2B5EF4-FFF2-40B4-BE49-F238E27FC236}">
                  <a16:creationId xmlns:a16="http://schemas.microsoft.com/office/drawing/2014/main" id="{350D96FC-D888-4149-A594-73BB197FD781}"/>
                </a:ext>
              </a:extLst>
            </p:cNvPr>
            <p:cNvSpPr/>
            <p:nvPr/>
          </p:nvSpPr>
          <p:spPr>
            <a:xfrm>
              <a:off x="1768768" y="4984685"/>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0" name="Rectangle 19">
              <a:extLst>
                <a:ext uri="{FF2B5EF4-FFF2-40B4-BE49-F238E27FC236}">
                  <a16:creationId xmlns:a16="http://schemas.microsoft.com/office/drawing/2014/main" id="{DCF2981F-F0FD-7F4B-A199-71B8A967C93E}"/>
                </a:ext>
              </a:extLst>
            </p:cNvPr>
            <p:cNvSpPr/>
            <p:nvPr/>
          </p:nvSpPr>
          <p:spPr>
            <a:xfrm>
              <a:off x="2291982" y="4984685"/>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1" name="Rectangle 20">
              <a:extLst>
                <a:ext uri="{FF2B5EF4-FFF2-40B4-BE49-F238E27FC236}">
                  <a16:creationId xmlns:a16="http://schemas.microsoft.com/office/drawing/2014/main" id="{44499B03-3DAD-C747-98A7-5B0D81B3D662}"/>
                </a:ext>
              </a:extLst>
            </p:cNvPr>
            <p:cNvSpPr/>
            <p:nvPr/>
          </p:nvSpPr>
          <p:spPr>
            <a:xfrm>
              <a:off x="722331" y="5504630"/>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2" name="Rectangle 21">
              <a:extLst>
                <a:ext uri="{FF2B5EF4-FFF2-40B4-BE49-F238E27FC236}">
                  <a16:creationId xmlns:a16="http://schemas.microsoft.com/office/drawing/2014/main" id="{62E1E6AC-5B76-6048-B6CD-5C474103BBDB}"/>
                </a:ext>
              </a:extLst>
            </p:cNvPr>
            <p:cNvSpPr/>
            <p:nvPr/>
          </p:nvSpPr>
          <p:spPr>
            <a:xfrm>
              <a:off x="1245549" y="5504630"/>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3" name="Rectangle 22">
              <a:extLst>
                <a:ext uri="{FF2B5EF4-FFF2-40B4-BE49-F238E27FC236}">
                  <a16:creationId xmlns:a16="http://schemas.microsoft.com/office/drawing/2014/main" id="{825C6698-282E-C444-84D0-C6280C9FA3EC}"/>
                </a:ext>
              </a:extLst>
            </p:cNvPr>
            <p:cNvSpPr/>
            <p:nvPr/>
          </p:nvSpPr>
          <p:spPr>
            <a:xfrm>
              <a:off x="1768768" y="5504630"/>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4" name="Rectangle 23">
              <a:extLst>
                <a:ext uri="{FF2B5EF4-FFF2-40B4-BE49-F238E27FC236}">
                  <a16:creationId xmlns:a16="http://schemas.microsoft.com/office/drawing/2014/main" id="{7D08EA30-3423-C746-9969-E49B26BD887B}"/>
                </a:ext>
              </a:extLst>
            </p:cNvPr>
            <p:cNvSpPr/>
            <p:nvPr/>
          </p:nvSpPr>
          <p:spPr>
            <a:xfrm>
              <a:off x="2291982" y="5504630"/>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grpSp>
      <p:grpSp>
        <p:nvGrpSpPr>
          <p:cNvPr id="30" name="Group 29">
            <a:extLst>
              <a:ext uri="{FF2B5EF4-FFF2-40B4-BE49-F238E27FC236}">
                <a16:creationId xmlns:a16="http://schemas.microsoft.com/office/drawing/2014/main" id="{DA3E11B5-2360-3C4F-AA2E-F5F5BC52390E}"/>
              </a:ext>
            </a:extLst>
          </p:cNvPr>
          <p:cNvGrpSpPr/>
          <p:nvPr/>
        </p:nvGrpSpPr>
        <p:grpSpPr>
          <a:xfrm rot="16200000">
            <a:off x="-270218" y="4535556"/>
            <a:ext cx="1569651" cy="384843"/>
            <a:chOff x="650218" y="1540090"/>
            <a:chExt cx="1569651" cy="384843"/>
          </a:xfrm>
        </p:grpSpPr>
        <p:grpSp>
          <p:nvGrpSpPr>
            <p:cNvPr id="31" name="Group 30">
              <a:extLst>
                <a:ext uri="{FF2B5EF4-FFF2-40B4-BE49-F238E27FC236}">
                  <a16:creationId xmlns:a16="http://schemas.microsoft.com/office/drawing/2014/main" id="{3DF49117-E96B-1542-A582-197C756D6F15}"/>
                </a:ext>
              </a:extLst>
            </p:cNvPr>
            <p:cNvGrpSpPr/>
            <p:nvPr/>
          </p:nvGrpSpPr>
          <p:grpSpPr>
            <a:xfrm>
              <a:off x="650218" y="1727861"/>
              <a:ext cx="1569651" cy="197072"/>
              <a:chOff x="622678" y="1031707"/>
              <a:chExt cx="909806" cy="256478"/>
            </a:xfrm>
          </p:grpSpPr>
          <p:cxnSp>
            <p:nvCxnSpPr>
              <p:cNvPr id="33" name="Straight Connector 32">
                <a:extLst>
                  <a:ext uri="{FF2B5EF4-FFF2-40B4-BE49-F238E27FC236}">
                    <a16:creationId xmlns:a16="http://schemas.microsoft.com/office/drawing/2014/main" id="{65641B7E-6281-2749-AEA5-DD7F3D98C03B}"/>
                  </a:ext>
                </a:extLst>
              </p:cNvPr>
              <p:cNvCxnSpPr/>
              <p:nvPr/>
            </p:nvCxnSpPr>
            <p:spPr>
              <a:xfrm flipV="1">
                <a:off x="622678" y="1031707"/>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1EE34B3-A6AF-D64F-B41B-5F31F4098B08}"/>
                  </a:ext>
                </a:extLst>
              </p:cNvPr>
              <p:cNvCxnSpPr/>
              <p:nvPr/>
            </p:nvCxnSpPr>
            <p:spPr>
              <a:xfrm flipV="1">
                <a:off x="1532484" y="1031707"/>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BB49DA0-EDEF-2A4D-87D0-30A695DE2D2B}"/>
                  </a:ext>
                </a:extLst>
              </p:cNvPr>
              <p:cNvCxnSpPr>
                <a:cxnSpLocks/>
              </p:cNvCxnSpPr>
              <p:nvPr/>
            </p:nvCxnSpPr>
            <p:spPr>
              <a:xfrm>
                <a:off x="633829" y="1159946"/>
                <a:ext cx="888381" cy="0"/>
              </a:xfrm>
              <a:prstGeom prst="straightConnector1">
                <a:avLst/>
              </a:prstGeom>
              <a:ln w="25400">
                <a:solidFill>
                  <a:schemeClr val="tx1">
                    <a:lumMod val="5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7B34E107-AF85-5C44-B189-15D9DC2778CD}"/>
                </a:ext>
              </a:extLst>
            </p:cNvPr>
            <p:cNvSpPr txBox="1"/>
            <p:nvPr/>
          </p:nvSpPr>
          <p:spPr>
            <a:xfrm>
              <a:off x="1173435" y="1540090"/>
              <a:ext cx="584776" cy="369332"/>
            </a:xfrm>
            <a:prstGeom prst="rect">
              <a:avLst/>
            </a:prstGeom>
            <a:noFill/>
            <a:ln>
              <a:noFill/>
            </a:ln>
          </p:spPr>
          <p:txBody>
            <a:bodyPr wrap="square" rtlCol="0">
              <a:spAutoFit/>
            </a:bodyPr>
            <a:lstStyle/>
            <a:p>
              <a:r>
                <a:rPr lang="en-US" altLang="zh-CN" dirty="0">
                  <a:solidFill>
                    <a:schemeClr val="tx1">
                      <a:lumMod val="50000"/>
                    </a:schemeClr>
                  </a:solidFill>
                </a:rPr>
                <a:t>R=3</a:t>
              </a:r>
              <a:endParaRPr lang="en-US" dirty="0">
                <a:solidFill>
                  <a:schemeClr val="tx1">
                    <a:lumMod val="50000"/>
                  </a:schemeClr>
                </a:solidFill>
              </a:endParaRPr>
            </a:p>
          </p:txBody>
        </p:sp>
      </p:grpSp>
      <p:grpSp>
        <p:nvGrpSpPr>
          <p:cNvPr id="36" name="Group 35">
            <a:extLst>
              <a:ext uri="{FF2B5EF4-FFF2-40B4-BE49-F238E27FC236}">
                <a16:creationId xmlns:a16="http://schemas.microsoft.com/office/drawing/2014/main" id="{34D68087-6326-B743-BBF9-0E21E5C81DD4}"/>
              </a:ext>
            </a:extLst>
          </p:cNvPr>
          <p:cNvGrpSpPr/>
          <p:nvPr/>
        </p:nvGrpSpPr>
        <p:grpSpPr>
          <a:xfrm rot="16200000">
            <a:off x="-306318" y="4256805"/>
            <a:ext cx="1037472" cy="424835"/>
            <a:chOff x="658980" y="1496962"/>
            <a:chExt cx="1037472" cy="424835"/>
          </a:xfrm>
        </p:grpSpPr>
        <p:grpSp>
          <p:nvGrpSpPr>
            <p:cNvPr id="37" name="Group 36">
              <a:extLst>
                <a:ext uri="{FF2B5EF4-FFF2-40B4-BE49-F238E27FC236}">
                  <a16:creationId xmlns:a16="http://schemas.microsoft.com/office/drawing/2014/main" id="{8301640F-04C3-CA41-904F-185B2E495897}"/>
                </a:ext>
              </a:extLst>
            </p:cNvPr>
            <p:cNvGrpSpPr/>
            <p:nvPr/>
          </p:nvGrpSpPr>
          <p:grpSpPr>
            <a:xfrm>
              <a:off x="658980" y="1724725"/>
              <a:ext cx="1037472" cy="197072"/>
              <a:chOff x="630472" y="1031707"/>
              <a:chExt cx="902012" cy="256478"/>
            </a:xfrm>
          </p:grpSpPr>
          <p:cxnSp>
            <p:nvCxnSpPr>
              <p:cNvPr id="39" name="Straight Connector 38">
                <a:extLst>
                  <a:ext uri="{FF2B5EF4-FFF2-40B4-BE49-F238E27FC236}">
                    <a16:creationId xmlns:a16="http://schemas.microsoft.com/office/drawing/2014/main" id="{5FFED072-B4DD-FD42-913D-398F54C3A8D0}"/>
                  </a:ext>
                </a:extLst>
              </p:cNvPr>
              <p:cNvCxnSpPr/>
              <p:nvPr/>
            </p:nvCxnSpPr>
            <p:spPr>
              <a:xfrm flipV="1">
                <a:off x="630472" y="1031707"/>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8E2C788-C408-C04E-A64A-1C6B38E29544}"/>
                  </a:ext>
                </a:extLst>
              </p:cNvPr>
              <p:cNvCxnSpPr/>
              <p:nvPr/>
            </p:nvCxnSpPr>
            <p:spPr>
              <a:xfrm flipV="1">
                <a:off x="1532484" y="1031707"/>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748F03C-D6FC-5644-8F4F-727DE30141F3}"/>
                  </a:ext>
                </a:extLst>
              </p:cNvPr>
              <p:cNvCxnSpPr>
                <a:cxnSpLocks/>
              </p:cNvCxnSpPr>
              <p:nvPr/>
            </p:nvCxnSpPr>
            <p:spPr>
              <a:xfrm>
                <a:off x="633829" y="1159946"/>
                <a:ext cx="888381" cy="0"/>
              </a:xfrm>
              <a:prstGeom prst="straightConnector1">
                <a:avLst/>
              </a:prstGeom>
              <a:ln w="25400">
                <a:solidFill>
                  <a:schemeClr val="tx1">
                    <a:lumMod val="5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52044A6B-0377-3442-96F5-C387BF95CD36}"/>
                </a:ext>
              </a:extLst>
            </p:cNvPr>
            <p:cNvSpPr txBox="1"/>
            <p:nvPr/>
          </p:nvSpPr>
          <p:spPr>
            <a:xfrm>
              <a:off x="761777" y="1496962"/>
              <a:ext cx="813285" cy="369332"/>
            </a:xfrm>
            <a:prstGeom prst="rect">
              <a:avLst/>
            </a:prstGeom>
            <a:noFill/>
            <a:ln>
              <a:noFill/>
            </a:ln>
          </p:spPr>
          <p:txBody>
            <a:bodyPr wrap="square" rtlCol="0">
              <a:spAutoFit/>
            </a:bodyPr>
            <a:lstStyle/>
            <a:p>
              <a:r>
                <a:rPr lang="en-US" altLang="zh-CN" dirty="0">
                  <a:solidFill>
                    <a:schemeClr val="tx1">
                      <a:lumMod val="50000"/>
                    </a:schemeClr>
                  </a:solidFill>
                </a:rPr>
                <a:t>T_R=2</a:t>
              </a:r>
              <a:endParaRPr lang="en-US" dirty="0">
                <a:solidFill>
                  <a:schemeClr val="tx1">
                    <a:lumMod val="50000"/>
                  </a:schemeClr>
                </a:solidFill>
              </a:endParaRPr>
            </a:p>
          </p:txBody>
        </p:sp>
      </p:grpSp>
      <p:grpSp>
        <p:nvGrpSpPr>
          <p:cNvPr id="202" name="Group 201">
            <a:extLst>
              <a:ext uri="{FF2B5EF4-FFF2-40B4-BE49-F238E27FC236}">
                <a16:creationId xmlns:a16="http://schemas.microsoft.com/office/drawing/2014/main" id="{BDD0B6CC-2089-B540-AF11-1887BD8794A6}"/>
              </a:ext>
            </a:extLst>
          </p:cNvPr>
          <p:cNvGrpSpPr/>
          <p:nvPr/>
        </p:nvGrpSpPr>
        <p:grpSpPr>
          <a:xfrm>
            <a:off x="733982" y="3232591"/>
            <a:ext cx="1037472" cy="424835"/>
            <a:chOff x="658980" y="1496962"/>
            <a:chExt cx="1037472" cy="424835"/>
          </a:xfrm>
        </p:grpSpPr>
        <p:grpSp>
          <p:nvGrpSpPr>
            <p:cNvPr id="203" name="Group 202">
              <a:extLst>
                <a:ext uri="{FF2B5EF4-FFF2-40B4-BE49-F238E27FC236}">
                  <a16:creationId xmlns:a16="http://schemas.microsoft.com/office/drawing/2014/main" id="{1543859B-EFFF-6E46-ACC7-7F92353C2705}"/>
                </a:ext>
              </a:extLst>
            </p:cNvPr>
            <p:cNvGrpSpPr/>
            <p:nvPr/>
          </p:nvGrpSpPr>
          <p:grpSpPr>
            <a:xfrm>
              <a:off x="658980" y="1724725"/>
              <a:ext cx="1037472" cy="197072"/>
              <a:chOff x="630472" y="1031707"/>
              <a:chExt cx="902012" cy="256478"/>
            </a:xfrm>
          </p:grpSpPr>
          <p:cxnSp>
            <p:nvCxnSpPr>
              <p:cNvPr id="205" name="Straight Connector 204">
                <a:extLst>
                  <a:ext uri="{FF2B5EF4-FFF2-40B4-BE49-F238E27FC236}">
                    <a16:creationId xmlns:a16="http://schemas.microsoft.com/office/drawing/2014/main" id="{0CF86BED-780B-B544-88A6-73B0FD367E60}"/>
                  </a:ext>
                </a:extLst>
              </p:cNvPr>
              <p:cNvCxnSpPr/>
              <p:nvPr/>
            </p:nvCxnSpPr>
            <p:spPr>
              <a:xfrm flipV="1">
                <a:off x="630472" y="1031707"/>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7C0C251C-E7C3-B54A-A62E-54A40A5F4938}"/>
                  </a:ext>
                </a:extLst>
              </p:cNvPr>
              <p:cNvCxnSpPr/>
              <p:nvPr/>
            </p:nvCxnSpPr>
            <p:spPr>
              <a:xfrm flipV="1">
                <a:off x="1532484" y="1031707"/>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2D483925-4116-C84A-8B5C-79BE050A2072}"/>
                  </a:ext>
                </a:extLst>
              </p:cNvPr>
              <p:cNvCxnSpPr>
                <a:cxnSpLocks/>
              </p:cNvCxnSpPr>
              <p:nvPr/>
            </p:nvCxnSpPr>
            <p:spPr>
              <a:xfrm>
                <a:off x="633829" y="1159946"/>
                <a:ext cx="888381" cy="0"/>
              </a:xfrm>
              <a:prstGeom prst="straightConnector1">
                <a:avLst/>
              </a:prstGeom>
              <a:ln w="25400">
                <a:solidFill>
                  <a:schemeClr val="tx1">
                    <a:lumMod val="5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204" name="TextBox 203">
              <a:extLst>
                <a:ext uri="{FF2B5EF4-FFF2-40B4-BE49-F238E27FC236}">
                  <a16:creationId xmlns:a16="http://schemas.microsoft.com/office/drawing/2014/main" id="{256EBB1D-1A42-8840-A15A-22CC9EAC7AEF}"/>
                </a:ext>
              </a:extLst>
            </p:cNvPr>
            <p:cNvSpPr txBox="1"/>
            <p:nvPr/>
          </p:nvSpPr>
          <p:spPr>
            <a:xfrm>
              <a:off x="798704" y="1496962"/>
              <a:ext cx="749464" cy="369332"/>
            </a:xfrm>
            <a:prstGeom prst="rect">
              <a:avLst/>
            </a:prstGeom>
            <a:noFill/>
            <a:ln>
              <a:noFill/>
            </a:ln>
          </p:spPr>
          <p:txBody>
            <a:bodyPr wrap="square" rtlCol="0">
              <a:spAutoFit/>
            </a:bodyPr>
            <a:lstStyle/>
            <a:p>
              <a:r>
                <a:rPr lang="en-US" altLang="zh-CN" dirty="0">
                  <a:solidFill>
                    <a:schemeClr val="tx1">
                      <a:lumMod val="50000"/>
                    </a:schemeClr>
                  </a:solidFill>
                </a:rPr>
                <a:t>T_S=2</a:t>
              </a:r>
              <a:endParaRPr lang="en-US" dirty="0">
                <a:solidFill>
                  <a:schemeClr val="tx1">
                    <a:lumMod val="50000"/>
                  </a:schemeClr>
                </a:solidFill>
              </a:endParaRPr>
            </a:p>
          </p:txBody>
        </p:sp>
      </p:grpSp>
      <p:grpSp>
        <p:nvGrpSpPr>
          <p:cNvPr id="208" name="Group 207">
            <a:extLst>
              <a:ext uri="{FF2B5EF4-FFF2-40B4-BE49-F238E27FC236}">
                <a16:creationId xmlns:a16="http://schemas.microsoft.com/office/drawing/2014/main" id="{DAE2482F-2E3F-F74D-8192-120FC06A25DC}"/>
              </a:ext>
            </a:extLst>
          </p:cNvPr>
          <p:cNvGrpSpPr/>
          <p:nvPr/>
        </p:nvGrpSpPr>
        <p:grpSpPr>
          <a:xfrm>
            <a:off x="729519" y="3534316"/>
            <a:ext cx="1569651" cy="384845"/>
            <a:chOff x="650218" y="1540088"/>
            <a:chExt cx="1569651" cy="384845"/>
          </a:xfrm>
        </p:grpSpPr>
        <p:grpSp>
          <p:nvGrpSpPr>
            <p:cNvPr id="209" name="Group 208">
              <a:extLst>
                <a:ext uri="{FF2B5EF4-FFF2-40B4-BE49-F238E27FC236}">
                  <a16:creationId xmlns:a16="http://schemas.microsoft.com/office/drawing/2014/main" id="{5BA7B174-7826-654D-B6CB-A67E4E6498CB}"/>
                </a:ext>
              </a:extLst>
            </p:cNvPr>
            <p:cNvGrpSpPr/>
            <p:nvPr/>
          </p:nvGrpSpPr>
          <p:grpSpPr>
            <a:xfrm>
              <a:off x="650218" y="1727861"/>
              <a:ext cx="1569651" cy="197072"/>
              <a:chOff x="622678" y="1031707"/>
              <a:chExt cx="909806" cy="256478"/>
            </a:xfrm>
          </p:grpSpPr>
          <p:cxnSp>
            <p:nvCxnSpPr>
              <p:cNvPr id="211" name="Straight Connector 210">
                <a:extLst>
                  <a:ext uri="{FF2B5EF4-FFF2-40B4-BE49-F238E27FC236}">
                    <a16:creationId xmlns:a16="http://schemas.microsoft.com/office/drawing/2014/main" id="{E6ACA3BB-FDD2-B646-8928-459BB6019DDE}"/>
                  </a:ext>
                </a:extLst>
              </p:cNvPr>
              <p:cNvCxnSpPr/>
              <p:nvPr/>
            </p:nvCxnSpPr>
            <p:spPr>
              <a:xfrm flipV="1">
                <a:off x="622678" y="1031707"/>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54195E7D-2C36-B74D-974F-010B24F08616}"/>
                  </a:ext>
                </a:extLst>
              </p:cNvPr>
              <p:cNvCxnSpPr/>
              <p:nvPr/>
            </p:nvCxnSpPr>
            <p:spPr>
              <a:xfrm flipV="1">
                <a:off x="1532484" y="1031707"/>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406CDC0B-0AC0-EF4E-9C37-809E3D93F359}"/>
                  </a:ext>
                </a:extLst>
              </p:cNvPr>
              <p:cNvCxnSpPr>
                <a:cxnSpLocks/>
              </p:cNvCxnSpPr>
              <p:nvPr/>
            </p:nvCxnSpPr>
            <p:spPr>
              <a:xfrm>
                <a:off x="633829" y="1159946"/>
                <a:ext cx="888381" cy="0"/>
              </a:xfrm>
              <a:prstGeom prst="straightConnector1">
                <a:avLst/>
              </a:prstGeom>
              <a:ln w="25400">
                <a:solidFill>
                  <a:schemeClr val="tx1">
                    <a:lumMod val="5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210" name="TextBox 209">
              <a:extLst>
                <a:ext uri="{FF2B5EF4-FFF2-40B4-BE49-F238E27FC236}">
                  <a16:creationId xmlns:a16="http://schemas.microsoft.com/office/drawing/2014/main" id="{FB765A17-DC54-9843-9CD7-146EBAE49DFF}"/>
                </a:ext>
              </a:extLst>
            </p:cNvPr>
            <p:cNvSpPr txBox="1"/>
            <p:nvPr/>
          </p:nvSpPr>
          <p:spPr>
            <a:xfrm>
              <a:off x="1173436" y="1540088"/>
              <a:ext cx="523219" cy="369332"/>
            </a:xfrm>
            <a:prstGeom prst="rect">
              <a:avLst/>
            </a:prstGeom>
            <a:noFill/>
            <a:ln>
              <a:noFill/>
            </a:ln>
          </p:spPr>
          <p:txBody>
            <a:bodyPr wrap="square" rtlCol="0">
              <a:spAutoFit/>
            </a:bodyPr>
            <a:lstStyle/>
            <a:p>
              <a:r>
                <a:rPr lang="en-US" altLang="zh-CN" dirty="0">
                  <a:solidFill>
                    <a:schemeClr val="tx1">
                      <a:lumMod val="50000"/>
                    </a:schemeClr>
                  </a:solidFill>
                </a:rPr>
                <a:t>S=3</a:t>
              </a:r>
              <a:endParaRPr lang="en-US" dirty="0">
                <a:solidFill>
                  <a:schemeClr val="tx1">
                    <a:lumMod val="50000"/>
                  </a:schemeClr>
                </a:solidFill>
              </a:endParaRPr>
            </a:p>
          </p:txBody>
        </p:sp>
      </p:grpSp>
      <p:grpSp>
        <p:nvGrpSpPr>
          <p:cNvPr id="232" name="Group 231">
            <a:extLst>
              <a:ext uri="{FF2B5EF4-FFF2-40B4-BE49-F238E27FC236}">
                <a16:creationId xmlns:a16="http://schemas.microsoft.com/office/drawing/2014/main" id="{3AA8CE06-03F2-CF4F-AF35-A002C3863BFE}"/>
              </a:ext>
            </a:extLst>
          </p:cNvPr>
          <p:cNvGrpSpPr/>
          <p:nvPr/>
        </p:nvGrpSpPr>
        <p:grpSpPr>
          <a:xfrm>
            <a:off x="6980496" y="1582375"/>
            <a:ext cx="4949284" cy="4910138"/>
            <a:chOff x="6980496" y="1582375"/>
            <a:chExt cx="4949284" cy="4910138"/>
          </a:xfrm>
        </p:grpSpPr>
        <p:sp>
          <p:nvSpPr>
            <p:cNvPr id="66" name="Rectangle 65">
              <a:extLst>
                <a:ext uri="{FF2B5EF4-FFF2-40B4-BE49-F238E27FC236}">
                  <a16:creationId xmlns:a16="http://schemas.microsoft.com/office/drawing/2014/main" id="{DD790CF6-0EEE-9C4F-8AAF-8025F8FB84E9}"/>
                </a:ext>
              </a:extLst>
            </p:cNvPr>
            <p:cNvSpPr/>
            <p:nvPr/>
          </p:nvSpPr>
          <p:spPr>
            <a:xfrm>
              <a:off x="7744098" y="2829980"/>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47BC1186-2212-8A46-972D-78DA4D9D3B65}"/>
                </a:ext>
              </a:extLst>
            </p:cNvPr>
            <p:cNvSpPr/>
            <p:nvPr/>
          </p:nvSpPr>
          <p:spPr>
            <a:xfrm>
              <a:off x="8267312" y="2829980"/>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AA735AB4-F7E8-3E46-B053-C96156A85903}"/>
                </a:ext>
              </a:extLst>
            </p:cNvPr>
            <p:cNvSpPr/>
            <p:nvPr/>
          </p:nvSpPr>
          <p:spPr>
            <a:xfrm>
              <a:off x="8790526" y="2829980"/>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4A1B1AE9-EEB4-3746-ADC5-5AD4980DB305}"/>
                </a:ext>
              </a:extLst>
            </p:cNvPr>
            <p:cNvSpPr/>
            <p:nvPr/>
          </p:nvSpPr>
          <p:spPr>
            <a:xfrm>
              <a:off x="9313735" y="2829980"/>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D354856F-8548-F147-B8D1-98132A588D50}"/>
                </a:ext>
              </a:extLst>
            </p:cNvPr>
            <p:cNvSpPr/>
            <p:nvPr/>
          </p:nvSpPr>
          <p:spPr>
            <a:xfrm>
              <a:off x="9836939" y="2829980"/>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56C4D0C6-ED6D-B840-BDA3-CC8934FFFD71}"/>
                </a:ext>
              </a:extLst>
            </p:cNvPr>
            <p:cNvSpPr/>
            <p:nvPr/>
          </p:nvSpPr>
          <p:spPr>
            <a:xfrm>
              <a:off x="10360148" y="2829980"/>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66A2C24C-D285-EF4F-99FB-21625970DEC5}"/>
                </a:ext>
              </a:extLst>
            </p:cNvPr>
            <p:cNvSpPr/>
            <p:nvPr/>
          </p:nvSpPr>
          <p:spPr>
            <a:xfrm>
              <a:off x="10883352" y="2829980"/>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920701B1-9BE7-644D-82E6-03A84F594817}"/>
                </a:ext>
              </a:extLst>
            </p:cNvPr>
            <p:cNvSpPr/>
            <p:nvPr/>
          </p:nvSpPr>
          <p:spPr>
            <a:xfrm>
              <a:off x="11406561" y="2829980"/>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DC68ABAA-AC0A-AF49-8968-9A301D7956B3}"/>
                </a:ext>
              </a:extLst>
            </p:cNvPr>
            <p:cNvSpPr/>
            <p:nvPr/>
          </p:nvSpPr>
          <p:spPr>
            <a:xfrm>
              <a:off x="7744093" y="2311693"/>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9891A47D-BBEE-7D43-850C-A9FB336914FE}"/>
                </a:ext>
              </a:extLst>
            </p:cNvPr>
            <p:cNvSpPr/>
            <p:nvPr/>
          </p:nvSpPr>
          <p:spPr>
            <a:xfrm>
              <a:off x="8267307" y="2311693"/>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1C4C77B-805E-1845-818D-B69A5CB1A0EE}"/>
                </a:ext>
              </a:extLst>
            </p:cNvPr>
            <p:cNvSpPr/>
            <p:nvPr/>
          </p:nvSpPr>
          <p:spPr>
            <a:xfrm>
              <a:off x="8790521" y="2311693"/>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1936B40A-E202-864A-B27F-3A92FFBEB4CC}"/>
                </a:ext>
              </a:extLst>
            </p:cNvPr>
            <p:cNvSpPr/>
            <p:nvPr/>
          </p:nvSpPr>
          <p:spPr>
            <a:xfrm>
              <a:off x="9313730" y="2311693"/>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059948E1-CA5E-0D4E-9F5B-5AF6C09D3756}"/>
                </a:ext>
              </a:extLst>
            </p:cNvPr>
            <p:cNvSpPr/>
            <p:nvPr/>
          </p:nvSpPr>
          <p:spPr>
            <a:xfrm>
              <a:off x="9836934" y="2311693"/>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4165BACC-B062-DC4A-9B13-ADF43B95BC7C}"/>
                </a:ext>
              </a:extLst>
            </p:cNvPr>
            <p:cNvSpPr/>
            <p:nvPr/>
          </p:nvSpPr>
          <p:spPr>
            <a:xfrm>
              <a:off x="10360143" y="2311693"/>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9FCA3DC7-F4F4-0E44-B990-611661778A26}"/>
                </a:ext>
              </a:extLst>
            </p:cNvPr>
            <p:cNvSpPr/>
            <p:nvPr/>
          </p:nvSpPr>
          <p:spPr>
            <a:xfrm>
              <a:off x="10883347" y="2311693"/>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F09B869F-4D2C-E749-ACE8-90EF091BE39F}"/>
                </a:ext>
              </a:extLst>
            </p:cNvPr>
            <p:cNvSpPr/>
            <p:nvPr/>
          </p:nvSpPr>
          <p:spPr>
            <a:xfrm>
              <a:off x="11406556" y="2311693"/>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241A52F5-2A19-D944-A25D-4F498F4E1E44}"/>
                </a:ext>
              </a:extLst>
            </p:cNvPr>
            <p:cNvSpPr/>
            <p:nvPr/>
          </p:nvSpPr>
          <p:spPr>
            <a:xfrm>
              <a:off x="7744098" y="3353199"/>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EDCA1A78-F64B-4C4E-A355-F8CD1A7C93ED}"/>
                </a:ext>
              </a:extLst>
            </p:cNvPr>
            <p:cNvSpPr/>
            <p:nvPr/>
          </p:nvSpPr>
          <p:spPr>
            <a:xfrm>
              <a:off x="8267312" y="3353199"/>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36AFEC5F-70AC-D944-A4A4-5EBDCDB92DD0}"/>
                </a:ext>
              </a:extLst>
            </p:cNvPr>
            <p:cNvSpPr/>
            <p:nvPr/>
          </p:nvSpPr>
          <p:spPr>
            <a:xfrm>
              <a:off x="8790526" y="3353199"/>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F39F95EC-C22C-CE42-96A5-6C8528660442}"/>
                </a:ext>
              </a:extLst>
            </p:cNvPr>
            <p:cNvSpPr/>
            <p:nvPr/>
          </p:nvSpPr>
          <p:spPr>
            <a:xfrm>
              <a:off x="9313735" y="3353199"/>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D0230D05-99FB-9A48-ABA7-30FDB3840391}"/>
                </a:ext>
              </a:extLst>
            </p:cNvPr>
            <p:cNvSpPr/>
            <p:nvPr/>
          </p:nvSpPr>
          <p:spPr>
            <a:xfrm>
              <a:off x="9836939" y="3353199"/>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C41D5BA5-07FC-CB4F-B154-4ED5C31F3C97}"/>
                </a:ext>
              </a:extLst>
            </p:cNvPr>
            <p:cNvSpPr/>
            <p:nvPr/>
          </p:nvSpPr>
          <p:spPr>
            <a:xfrm>
              <a:off x="10360148" y="3353199"/>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523E45E6-7D2C-074C-92E6-E7FB8EFF6AA7}"/>
                </a:ext>
              </a:extLst>
            </p:cNvPr>
            <p:cNvSpPr/>
            <p:nvPr/>
          </p:nvSpPr>
          <p:spPr>
            <a:xfrm>
              <a:off x="10883352" y="3353199"/>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69D37ABF-7812-E746-8F61-B963B5B41AFB}"/>
                </a:ext>
              </a:extLst>
            </p:cNvPr>
            <p:cNvSpPr/>
            <p:nvPr/>
          </p:nvSpPr>
          <p:spPr>
            <a:xfrm>
              <a:off x="11406561" y="3353199"/>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A7ED92BA-8028-3448-9BFB-8437056551CC}"/>
                </a:ext>
              </a:extLst>
            </p:cNvPr>
            <p:cNvSpPr/>
            <p:nvPr/>
          </p:nvSpPr>
          <p:spPr>
            <a:xfrm>
              <a:off x="7744098" y="3876418"/>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386C8928-C3DC-2245-B390-04E891038C77}"/>
                </a:ext>
              </a:extLst>
            </p:cNvPr>
            <p:cNvSpPr/>
            <p:nvPr/>
          </p:nvSpPr>
          <p:spPr>
            <a:xfrm>
              <a:off x="8267312" y="3876418"/>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1DAF94C9-452E-4649-921A-81B242478914}"/>
                </a:ext>
              </a:extLst>
            </p:cNvPr>
            <p:cNvSpPr/>
            <p:nvPr/>
          </p:nvSpPr>
          <p:spPr>
            <a:xfrm>
              <a:off x="8790526" y="3876418"/>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51075F0C-5F49-E743-B3BB-046D2047656E}"/>
                </a:ext>
              </a:extLst>
            </p:cNvPr>
            <p:cNvSpPr/>
            <p:nvPr/>
          </p:nvSpPr>
          <p:spPr>
            <a:xfrm>
              <a:off x="9313735" y="3876418"/>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2D0EEC22-3E2B-9C4E-9AD2-CB1D2253982A}"/>
                </a:ext>
              </a:extLst>
            </p:cNvPr>
            <p:cNvSpPr/>
            <p:nvPr/>
          </p:nvSpPr>
          <p:spPr>
            <a:xfrm>
              <a:off x="9836939" y="3876418"/>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786256FD-9558-EF4F-B653-C88FC8576625}"/>
                </a:ext>
              </a:extLst>
            </p:cNvPr>
            <p:cNvSpPr/>
            <p:nvPr/>
          </p:nvSpPr>
          <p:spPr>
            <a:xfrm>
              <a:off x="10360148" y="3876418"/>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6722FBBB-B505-AF4B-8DF1-53584AA09BC8}"/>
                </a:ext>
              </a:extLst>
            </p:cNvPr>
            <p:cNvSpPr/>
            <p:nvPr/>
          </p:nvSpPr>
          <p:spPr>
            <a:xfrm>
              <a:off x="10883352" y="3876418"/>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70F0DC55-F6A4-1F43-BDB2-197A4D0F0365}"/>
                </a:ext>
              </a:extLst>
            </p:cNvPr>
            <p:cNvSpPr/>
            <p:nvPr/>
          </p:nvSpPr>
          <p:spPr>
            <a:xfrm>
              <a:off x="11406561" y="3876418"/>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B0717F0D-C77A-0043-9394-FC3B40FF358C}"/>
                </a:ext>
              </a:extLst>
            </p:cNvPr>
            <p:cNvSpPr/>
            <p:nvPr/>
          </p:nvSpPr>
          <p:spPr>
            <a:xfrm>
              <a:off x="7744098" y="4399637"/>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E753FDDA-4CBA-904E-8FDF-47A1B8ED2C85}"/>
                </a:ext>
              </a:extLst>
            </p:cNvPr>
            <p:cNvSpPr/>
            <p:nvPr/>
          </p:nvSpPr>
          <p:spPr>
            <a:xfrm>
              <a:off x="8267312" y="4399637"/>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11973334-00C1-FA44-965E-1BB0E488AA15}"/>
                </a:ext>
              </a:extLst>
            </p:cNvPr>
            <p:cNvSpPr/>
            <p:nvPr/>
          </p:nvSpPr>
          <p:spPr>
            <a:xfrm>
              <a:off x="8790526" y="4399637"/>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7AEBF569-7294-AD40-A899-76EA44E99CBE}"/>
                </a:ext>
              </a:extLst>
            </p:cNvPr>
            <p:cNvSpPr/>
            <p:nvPr/>
          </p:nvSpPr>
          <p:spPr>
            <a:xfrm>
              <a:off x="9313735" y="4399637"/>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16D1FBAB-85A0-B847-8B30-91D349E26D2C}"/>
                </a:ext>
              </a:extLst>
            </p:cNvPr>
            <p:cNvSpPr/>
            <p:nvPr/>
          </p:nvSpPr>
          <p:spPr>
            <a:xfrm>
              <a:off x="9836939" y="4399637"/>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C43D680C-C1EC-264B-99D4-CC5332F75F51}"/>
                </a:ext>
              </a:extLst>
            </p:cNvPr>
            <p:cNvSpPr/>
            <p:nvPr/>
          </p:nvSpPr>
          <p:spPr>
            <a:xfrm>
              <a:off x="10360148" y="4399637"/>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8538B5F1-08D3-C242-8E43-73F40B10EBAF}"/>
                </a:ext>
              </a:extLst>
            </p:cNvPr>
            <p:cNvSpPr/>
            <p:nvPr/>
          </p:nvSpPr>
          <p:spPr>
            <a:xfrm>
              <a:off x="10883352" y="4399637"/>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91458215-FD94-064C-BE3C-CFCFDBBFDB11}"/>
                </a:ext>
              </a:extLst>
            </p:cNvPr>
            <p:cNvSpPr/>
            <p:nvPr/>
          </p:nvSpPr>
          <p:spPr>
            <a:xfrm>
              <a:off x="11406561" y="4399637"/>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0002DB4B-3988-2748-9922-9A1B95276985}"/>
                </a:ext>
              </a:extLst>
            </p:cNvPr>
            <p:cNvSpPr/>
            <p:nvPr/>
          </p:nvSpPr>
          <p:spPr>
            <a:xfrm>
              <a:off x="7744098" y="4926162"/>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0FE6472A-05F0-EC47-B00D-452DA463B8FF}"/>
                </a:ext>
              </a:extLst>
            </p:cNvPr>
            <p:cNvSpPr/>
            <p:nvPr/>
          </p:nvSpPr>
          <p:spPr>
            <a:xfrm>
              <a:off x="8267312" y="4926162"/>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ED40021A-1A02-4D41-B61A-E3D772155870}"/>
                </a:ext>
              </a:extLst>
            </p:cNvPr>
            <p:cNvSpPr/>
            <p:nvPr/>
          </p:nvSpPr>
          <p:spPr>
            <a:xfrm>
              <a:off x="8790526" y="4926162"/>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04637D7E-4448-0D4A-8AA6-336CDA841965}"/>
                </a:ext>
              </a:extLst>
            </p:cNvPr>
            <p:cNvSpPr/>
            <p:nvPr/>
          </p:nvSpPr>
          <p:spPr>
            <a:xfrm>
              <a:off x="9313735" y="4926162"/>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4590E89F-5E30-EE4E-B012-DAB68570FC9E}"/>
                </a:ext>
              </a:extLst>
            </p:cNvPr>
            <p:cNvSpPr/>
            <p:nvPr/>
          </p:nvSpPr>
          <p:spPr>
            <a:xfrm>
              <a:off x="9836939" y="4926162"/>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E8516F4D-B993-CF48-BFD0-9ABAC1ED33E0}"/>
                </a:ext>
              </a:extLst>
            </p:cNvPr>
            <p:cNvSpPr/>
            <p:nvPr/>
          </p:nvSpPr>
          <p:spPr>
            <a:xfrm>
              <a:off x="10360148" y="4926162"/>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CCF833CD-A66F-F448-8476-68B54ED27A45}"/>
                </a:ext>
              </a:extLst>
            </p:cNvPr>
            <p:cNvSpPr/>
            <p:nvPr/>
          </p:nvSpPr>
          <p:spPr>
            <a:xfrm>
              <a:off x="10883352" y="4926162"/>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E33D450F-8488-4F43-867C-CEA393FF38CC}"/>
                </a:ext>
              </a:extLst>
            </p:cNvPr>
            <p:cNvSpPr/>
            <p:nvPr/>
          </p:nvSpPr>
          <p:spPr>
            <a:xfrm>
              <a:off x="11406561" y="4926162"/>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A5581138-C460-FA4D-A2AD-C9228464EDDE}"/>
                </a:ext>
              </a:extLst>
            </p:cNvPr>
            <p:cNvSpPr/>
            <p:nvPr/>
          </p:nvSpPr>
          <p:spPr>
            <a:xfrm>
              <a:off x="7744098" y="5446075"/>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a:extLst>
                <a:ext uri="{FF2B5EF4-FFF2-40B4-BE49-F238E27FC236}">
                  <a16:creationId xmlns:a16="http://schemas.microsoft.com/office/drawing/2014/main" id="{604D708F-85BD-AE44-8D8A-0EA6AD03EAB6}"/>
                </a:ext>
              </a:extLst>
            </p:cNvPr>
            <p:cNvSpPr/>
            <p:nvPr/>
          </p:nvSpPr>
          <p:spPr>
            <a:xfrm>
              <a:off x="8267312" y="5446075"/>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EF28F692-952B-9E41-A88B-6EAB6593FBE0}"/>
                </a:ext>
              </a:extLst>
            </p:cNvPr>
            <p:cNvSpPr/>
            <p:nvPr/>
          </p:nvSpPr>
          <p:spPr>
            <a:xfrm>
              <a:off x="8790526" y="5446075"/>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D261A8E8-5510-764E-80EE-B5306C205279}"/>
                </a:ext>
              </a:extLst>
            </p:cNvPr>
            <p:cNvSpPr/>
            <p:nvPr/>
          </p:nvSpPr>
          <p:spPr>
            <a:xfrm>
              <a:off x="9313735" y="5446075"/>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BC24FC87-8AE2-2F4F-9393-E824AB1F1CB1}"/>
                </a:ext>
              </a:extLst>
            </p:cNvPr>
            <p:cNvSpPr/>
            <p:nvPr/>
          </p:nvSpPr>
          <p:spPr>
            <a:xfrm>
              <a:off x="9836939" y="5446075"/>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47FBC804-CA84-FA48-AD6D-983FF6F55FAA}"/>
                </a:ext>
              </a:extLst>
            </p:cNvPr>
            <p:cNvSpPr/>
            <p:nvPr/>
          </p:nvSpPr>
          <p:spPr>
            <a:xfrm>
              <a:off x="10360148" y="5446075"/>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4EC08D9D-7D71-9E4A-9492-32B4E02A3146}"/>
                </a:ext>
              </a:extLst>
            </p:cNvPr>
            <p:cNvSpPr/>
            <p:nvPr/>
          </p:nvSpPr>
          <p:spPr>
            <a:xfrm>
              <a:off x="10883352" y="5446075"/>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C6478299-ED48-3B4A-A1D9-B1F163FE2653}"/>
                </a:ext>
              </a:extLst>
            </p:cNvPr>
            <p:cNvSpPr/>
            <p:nvPr/>
          </p:nvSpPr>
          <p:spPr>
            <a:xfrm>
              <a:off x="11406561" y="5446075"/>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F55863AE-F22F-444B-8FD3-384FC19B707E}"/>
                </a:ext>
              </a:extLst>
            </p:cNvPr>
            <p:cNvSpPr/>
            <p:nvPr/>
          </p:nvSpPr>
          <p:spPr>
            <a:xfrm>
              <a:off x="7744098" y="5969294"/>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59832027-7A15-7546-8B7C-9B09F74E992E}"/>
                </a:ext>
              </a:extLst>
            </p:cNvPr>
            <p:cNvSpPr/>
            <p:nvPr/>
          </p:nvSpPr>
          <p:spPr>
            <a:xfrm>
              <a:off x="8267312" y="5969294"/>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E79DED01-55C8-5348-9948-0F07964436A4}"/>
                </a:ext>
              </a:extLst>
            </p:cNvPr>
            <p:cNvSpPr/>
            <p:nvPr/>
          </p:nvSpPr>
          <p:spPr>
            <a:xfrm>
              <a:off x="8790526" y="5969294"/>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D194171F-F0CC-7940-8E2E-E77D52C957F6}"/>
                </a:ext>
              </a:extLst>
            </p:cNvPr>
            <p:cNvSpPr/>
            <p:nvPr/>
          </p:nvSpPr>
          <p:spPr>
            <a:xfrm>
              <a:off x="9313735" y="5969294"/>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72F0F5A9-93FE-0D4E-BDC6-A629EA5B045F}"/>
                </a:ext>
              </a:extLst>
            </p:cNvPr>
            <p:cNvSpPr/>
            <p:nvPr/>
          </p:nvSpPr>
          <p:spPr>
            <a:xfrm>
              <a:off x="9836939" y="5969294"/>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F587E5FE-055C-B143-8178-92C78762BF39}"/>
                </a:ext>
              </a:extLst>
            </p:cNvPr>
            <p:cNvSpPr/>
            <p:nvPr/>
          </p:nvSpPr>
          <p:spPr>
            <a:xfrm>
              <a:off x="10360148" y="5969294"/>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B473D451-31C4-6841-844F-4C40F6EC9C88}"/>
                </a:ext>
              </a:extLst>
            </p:cNvPr>
            <p:cNvSpPr/>
            <p:nvPr/>
          </p:nvSpPr>
          <p:spPr>
            <a:xfrm>
              <a:off x="10883352" y="5969294"/>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08746D49-243B-604C-A161-811297F62B85}"/>
                </a:ext>
              </a:extLst>
            </p:cNvPr>
            <p:cNvSpPr/>
            <p:nvPr/>
          </p:nvSpPr>
          <p:spPr>
            <a:xfrm>
              <a:off x="11406561" y="5969294"/>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oup 133">
              <a:extLst>
                <a:ext uri="{FF2B5EF4-FFF2-40B4-BE49-F238E27FC236}">
                  <a16:creationId xmlns:a16="http://schemas.microsoft.com/office/drawing/2014/main" id="{F2AB2D2E-A2C6-3842-AFF6-50061D1D62CD}"/>
                </a:ext>
              </a:extLst>
            </p:cNvPr>
            <p:cNvGrpSpPr/>
            <p:nvPr/>
          </p:nvGrpSpPr>
          <p:grpSpPr>
            <a:xfrm rot="16200000">
              <a:off x="5663842" y="3945609"/>
              <a:ext cx="3662526" cy="384842"/>
              <a:chOff x="650218" y="1540091"/>
              <a:chExt cx="1569651" cy="384842"/>
            </a:xfrm>
          </p:grpSpPr>
          <p:grpSp>
            <p:nvGrpSpPr>
              <p:cNvPr id="135" name="Group 134">
                <a:extLst>
                  <a:ext uri="{FF2B5EF4-FFF2-40B4-BE49-F238E27FC236}">
                    <a16:creationId xmlns:a16="http://schemas.microsoft.com/office/drawing/2014/main" id="{D690181E-CB8B-0440-89B4-D10AF803EE79}"/>
                  </a:ext>
                </a:extLst>
              </p:cNvPr>
              <p:cNvGrpSpPr/>
              <p:nvPr/>
            </p:nvGrpSpPr>
            <p:grpSpPr>
              <a:xfrm>
                <a:off x="650218" y="1727861"/>
                <a:ext cx="1569651" cy="197072"/>
                <a:chOff x="622678" y="1031707"/>
                <a:chExt cx="909806" cy="256478"/>
              </a:xfrm>
            </p:grpSpPr>
            <p:cxnSp>
              <p:nvCxnSpPr>
                <p:cNvPr id="137" name="Straight Connector 136">
                  <a:extLst>
                    <a:ext uri="{FF2B5EF4-FFF2-40B4-BE49-F238E27FC236}">
                      <a16:creationId xmlns:a16="http://schemas.microsoft.com/office/drawing/2014/main" id="{795054EE-3900-9F45-8A80-78B6E1A2C449}"/>
                    </a:ext>
                  </a:extLst>
                </p:cNvPr>
                <p:cNvCxnSpPr/>
                <p:nvPr/>
              </p:nvCxnSpPr>
              <p:spPr>
                <a:xfrm flipV="1">
                  <a:off x="622678" y="1031707"/>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00D577B-303C-F240-9DEF-B88CCCB373F9}"/>
                    </a:ext>
                  </a:extLst>
                </p:cNvPr>
                <p:cNvCxnSpPr/>
                <p:nvPr/>
              </p:nvCxnSpPr>
              <p:spPr>
                <a:xfrm flipV="1">
                  <a:off x="1532484" y="1031707"/>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CB18A3A8-65D1-D14B-A8C9-14DB572286DC}"/>
                    </a:ext>
                  </a:extLst>
                </p:cNvPr>
                <p:cNvCxnSpPr>
                  <a:cxnSpLocks/>
                </p:cNvCxnSpPr>
                <p:nvPr/>
              </p:nvCxnSpPr>
              <p:spPr>
                <a:xfrm>
                  <a:off x="633829" y="1159946"/>
                  <a:ext cx="888381" cy="0"/>
                </a:xfrm>
                <a:prstGeom prst="straightConnector1">
                  <a:avLst/>
                </a:prstGeom>
                <a:ln w="25400">
                  <a:solidFill>
                    <a:schemeClr val="tx1">
                      <a:lumMod val="5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136" name="TextBox 135">
                <a:extLst>
                  <a:ext uri="{FF2B5EF4-FFF2-40B4-BE49-F238E27FC236}">
                    <a16:creationId xmlns:a16="http://schemas.microsoft.com/office/drawing/2014/main" id="{8DE3671E-5290-1143-B3C7-49E1E1B859E3}"/>
                  </a:ext>
                </a:extLst>
              </p:cNvPr>
              <p:cNvSpPr txBox="1"/>
              <p:nvPr/>
            </p:nvSpPr>
            <p:spPr>
              <a:xfrm>
                <a:off x="1173435" y="1540091"/>
                <a:ext cx="584776" cy="369332"/>
              </a:xfrm>
              <a:prstGeom prst="rect">
                <a:avLst/>
              </a:prstGeom>
              <a:noFill/>
              <a:ln>
                <a:noFill/>
              </a:ln>
            </p:spPr>
            <p:txBody>
              <a:bodyPr wrap="square" rtlCol="0">
                <a:spAutoFit/>
              </a:bodyPr>
              <a:lstStyle/>
              <a:p>
                <a:pPr algn="ctr"/>
                <a:r>
                  <a:rPr lang="en-US" altLang="zh-CN" dirty="0">
                    <a:solidFill>
                      <a:schemeClr val="tx1">
                        <a:lumMod val="50000"/>
                      </a:schemeClr>
                    </a:solidFill>
                  </a:rPr>
                  <a:t>R=7</a:t>
                </a:r>
                <a:endParaRPr lang="en-US" dirty="0">
                  <a:solidFill>
                    <a:schemeClr val="tx1">
                      <a:lumMod val="50000"/>
                    </a:schemeClr>
                  </a:solidFill>
                </a:endParaRPr>
              </a:p>
            </p:txBody>
          </p:sp>
        </p:grpSp>
        <p:grpSp>
          <p:nvGrpSpPr>
            <p:cNvPr id="140" name="Group 139">
              <a:extLst>
                <a:ext uri="{FF2B5EF4-FFF2-40B4-BE49-F238E27FC236}">
                  <a16:creationId xmlns:a16="http://schemas.microsoft.com/office/drawing/2014/main" id="{841D1663-5463-634C-B115-9446EE0EFBF9}"/>
                </a:ext>
              </a:extLst>
            </p:cNvPr>
            <p:cNvGrpSpPr/>
            <p:nvPr/>
          </p:nvGrpSpPr>
          <p:grpSpPr>
            <a:xfrm rot="16200000">
              <a:off x="6674178" y="2620420"/>
              <a:ext cx="1037472" cy="424835"/>
              <a:chOff x="658980" y="1496962"/>
              <a:chExt cx="1037472" cy="424835"/>
            </a:xfrm>
          </p:grpSpPr>
          <p:grpSp>
            <p:nvGrpSpPr>
              <p:cNvPr id="141" name="Group 140">
                <a:extLst>
                  <a:ext uri="{FF2B5EF4-FFF2-40B4-BE49-F238E27FC236}">
                    <a16:creationId xmlns:a16="http://schemas.microsoft.com/office/drawing/2014/main" id="{4A75586A-52BA-CC47-8280-81549C018768}"/>
                  </a:ext>
                </a:extLst>
              </p:cNvPr>
              <p:cNvGrpSpPr/>
              <p:nvPr/>
            </p:nvGrpSpPr>
            <p:grpSpPr>
              <a:xfrm>
                <a:off x="658980" y="1724725"/>
                <a:ext cx="1037472" cy="197072"/>
                <a:chOff x="630472" y="1031707"/>
                <a:chExt cx="902012" cy="256478"/>
              </a:xfrm>
            </p:grpSpPr>
            <p:cxnSp>
              <p:nvCxnSpPr>
                <p:cNvPr id="143" name="Straight Connector 142">
                  <a:extLst>
                    <a:ext uri="{FF2B5EF4-FFF2-40B4-BE49-F238E27FC236}">
                      <a16:creationId xmlns:a16="http://schemas.microsoft.com/office/drawing/2014/main" id="{2F2DA83E-D853-3749-8001-6FA8BA343517}"/>
                    </a:ext>
                  </a:extLst>
                </p:cNvPr>
                <p:cNvCxnSpPr/>
                <p:nvPr/>
              </p:nvCxnSpPr>
              <p:spPr>
                <a:xfrm flipV="1">
                  <a:off x="630472" y="1031707"/>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4AEDC41-B52E-9F4C-BB07-C2935F0C8A55}"/>
                    </a:ext>
                  </a:extLst>
                </p:cNvPr>
                <p:cNvCxnSpPr/>
                <p:nvPr/>
              </p:nvCxnSpPr>
              <p:spPr>
                <a:xfrm flipV="1">
                  <a:off x="1532484" y="1031707"/>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B968D01E-C4F4-7142-9B0D-EDBB397FEECB}"/>
                    </a:ext>
                  </a:extLst>
                </p:cNvPr>
                <p:cNvCxnSpPr>
                  <a:cxnSpLocks/>
                </p:cNvCxnSpPr>
                <p:nvPr/>
              </p:nvCxnSpPr>
              <p:spPr>
                <a:xfrm>
                  <a:off x="633829" y="1159946"/>
                  <a:ext cx="888381" cy="0"/>
                </a:xfrm>
                <a:prstGeom prst="straightConnector1">
                  <a:avLst/>
                </a:prstGeom>
                <a:ln w="25400">
                  <a:solidFill>
                    <a:schemeClr val="tx1">
                      <a:lumMod val="5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142" name="TextBox 141">
                <a:extLst>
                  <a:ext uri="{FF2B5EF4-FFF2-40B4-BE49-F238E27FC236}">
                    <a16:creationId xmlns:a16="http://schemas.microsoft.com/office/drawing/2014/main" id="{71786127-8008-E747-821F-839F79264589}"/>
                  </a:ext>
                </a:extLst>
              </p:cNvPr>
              <p:cNvSpPr txBox="1"/>
              <p:nvPr/>
            </p:nvSpPr>
            <p:spPr>
              <a:xfrm>
                <a:off x="761777" y="1496962"/>
                <a:ext cx="813285" cy="369332"/>
              </a:xfrm>
              <a:prstGeom prst="rect">
                <a:avLst/>
              </a:prstGeom>
              <a:noFill/>
              <a:ln>
                <a:noFill/>
              </a:ln>
            </p:spPr>
            <p:txBody>
              <a:bodyPr wrap="square" rtlCol="0">
                <a:spAutoFit/>
              </a:bodyPr>
              <a:lstStyle/>
              <a:p>
                <a:r>
                  <a:rPr lang="en-US" altLang="zh-CN" dirty="0">
                    <a:solidFill>
                      <a:schemeClr val="tx1">
                        <a:lumMod val="50000"/>
                      </a:schemeClr>
                    </a:solidFill>
                  </a:rPr>
                  <a:t>T_R=2</a:t>
                </a:r>
                <a:endParaRPr lang="en-US" dirty="0">
                  <a:solidFill>
                    <a:schemeClr val="tx1">
                      <a:lumMod val="50000"/>
                    </a:schemeClr>
                  </a:solidFill>
                </a:endParaRPr>
              </a:p>
            </p:txBody>
          </p:sp>
        </p:grpSp>
        <p:grpSp>
          <p:nvGrpSpPr>
            <p:cNvPr id="146" name="Group 145">
              <a:extLst>
                <a:ext uri="{FF2B5EF4-FFF2-40B4-BE49-F238E27FC236}">
                  <a16:creationId xmlns:a16="http://schemas.microsoft.com/office/drawing/2014/main" id="{E70DF8A9-B692-354C-A6C9-586EF96ED8F4}"/>
                </a:ext>
              </a:extLst>
            </p:cNvPr>
            <p:cNvGrpSpPr/>
            <p:nvPr/>
          </p:nvGrpSpPr>
          <p:grpSpPr>
            <a:xfrm>
              <a:off x="7748546" y="1582375"/>
              <a:ext cx="1041980" cy="424835"/>
              <a:chOff x="658980" y="1496962"/>
              <a:chExt cx="1037472" cy="424835"/>
            </a:xfrm>
          </p:grpSpPr>
          <p:grpSp>
            <p:nvGrpSpPr>
              <p:cNvPr id="147" name="Group 146">
                <a:extLst>
                  <a:ext uri="{FF2B5EF4-FFF2-40B4-BE49-F238E27FC236}">
                    <a16:creationId xmlns:a16="http://schemas.microsoft.com/office/drawing/2014/main" id="{F98F0776-B570-A340-A961-E1CFA7E80287}"/>
                  </a:ext>
                </a:extLst>
              </p:cNvPr>
              <p:cNvGrpSpPr/>
              <p:nvPr/>
            </p:nvGrpSpPr>
            <p:grpSpPr>
              <a:xfrm>
                <a:off x="658980" y="1724725"/>
                <a:ext cx="1037472" cy="197072"/>
                <a:chOff x="630472" y="1031707"/>
                <a:chExt cx="902012" cy="256478"/>
              </a:xfrm>
            </p:grpSpPr>
            <p:cxnSp>
              <p:nvCxnSpPr>
                <p:cNvPr id="149" name="Straight Connector 148">
                  <a:extLst>
                    <a:ext uri="{FF2B5EF4-FFF2-40B4-BE49-F238E27FC236}">
                      <a16:creationId xmlns:a16="http://schemas.microsoft.com/office/drawing/2014/main" id="{85BFBE19-2DC1-0846-8D1D-7691804F8619}"/>
                    </a:ext>
                  </a:extLst>
                </p:cNvPr>
                <p:cNvCxnSpPr/>
                <p:nvPr/>
              </p:nvCxnSpPr>
              <p:spPr>
                <a:xfrm flipV="1">
                  <a:off x="630472" y="1031707"/>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2A583A2-12F3-ED4F-A4E8-F704BF0A5980}"/>
                    </a:ext>
                  </a:extLst>
                </p:cNvPr>
                <p:cNvCxnSpPr/>
                <p:nvPr/>
              </p:nvCxnSpPr>
              <p:spPr>
                <a:xfrm flipV="1">
                  <a:off x="1532484" y="1031707"/>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4F61F37A-B619-964F-82AB-F9AC646C397F}"/>
                    </a:ext>
                  </a:extLst>
                </p:cNvPr>
                <p:cNvCxnSpPr>
                  <a:cxnSpLocks/>
                </p:cNvCxnSpPr>
                <p:nvPr/>
              </p:nvCxnSpPr>
              <p:spPr>
                <a:xfrm>
                  <a:off x="633829" y="1159946"/>
                  <a:ext cx="888381" cy="0"/>
                </a:xfrm>
                <a:prstGeom prst="straightConnector1">
                  <a:avLst/>
                </a:prstGeom>
                <a:ln w="25400">
                  <a:solidFill>
                    <a:schemeClr val="tx1">
                      <a:lumMod val="5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148" name="TextBox 147">
                <a:extLst>
                  <a:ext uri="{FF2B5EF4-FFF2-40B4-BE49-F238E27FC236}">
                    <a16:creationId xmlns:a16="http://schemas.microsoft.com/office/drawing/2014/main" id="{218DEA3F-6AAC-304F-9FA8-819007287690}"/>
                  </a:ext>
                </a:extLst>
              </p:cNvPr>
              <p:cNvSpPr txBox="1"/>
              <p:nvPr/>
            </p:nvSpPr>
            <p:spPr>
              <a:xfrm>
                <a:off x="798704" y="1496962"/>
                <a:ext cx="749464" cy="369332"/>
              </a:xfrm>
              <a:prstGeom prst="rect">
                <a:avLst/>
              </a:prstGeom>
              <a:noFill/>
              <a:ln>
                <a:noFill/>
              </a:ln>
            </p:spPr>
            <p:txBody>
              <a:bodyPr wrap="square" rtlCol="0">
                <a:spAutoFit/>
              </a:bodyPr>
              <a:lstStyle/>
              <a:p>
                <a:r>
                  <a:rPr lang="en-US" altLang="zh-CN" dirty="0">
                    <a:solidFill>
                      <a:schemeClr val="tx1">
                        <a:lumMod val="50000"/>
                      </a:schemeClr>
                    </a:solidFill>
                  </a:rPr>
                  <a:t>T_S=2</a:t>
                </a:r>
                <a:endParaRPr lang="en-US" dirty="0">
                  <a:solidFill>
                    <a:schemeClr val="tx1">
                      <a:lumMod val="50000"/>
                    </a:schemeClr>
                  </a:solidFill>
                </a:endParaRPr>
              </a:p>
            </p:txBody>
          </p:sp>
        </p:grpSp>
        <p:grpSp>
          <p:nvGrpSpPr>
            <p:cNvPr id="152" name="Group 151">
              <a:extLst>
                <a:ext uri="{FF2B5EF4-FFF2-40B4-BE49-F238E27FC236}">
                  <a16:creationId xmlns:a16="http://schemas.microsoft.com/office/drawing/2014/main" id="{F4F22D2C-4738-C24A-8F0C-FE477E5CAE28}"/>
                </a:ext>
              </a:extLst>
            </p:cNvPr>
            <p:cNvGrpSpPr/>
            <p:nvPr/>
          </p:nvGrpSpPr>
          <p:grpSpPr>
            <a:xfrm>
              <a:off x="7744083" y="1893065"/>
              <a:ext cx="3662477" cy="384845"/>
              <a:chOff x="650218" y="1540088"/>
              <a:chExt cx="1569651" cy="384845"/>
            </a:xfrm>
          </p:grpSpPr>
          <p:grpSp>
            <p:nvGrpSpPr>
              <p:cNvPr id="153" name="Group 152">
                <a:extLst>
                  <a:ext uri="{FF2B5EF4-FFF2-40B4-BE49-F238E27FC236}">
                    <a16:creationId xmlns:a16="http://schemas.microsoft.com/office/drawing/2014/main" id="{3CDD6A84-5011-1548-80F1-7A2DFD30A194}"/>
                  </a:ext>
                </a:extLst>
              </p:cNvPr>
              <p:cNvGrpSpPr/>
              <p:nvPr/>
            </p:nvGrpSpPr>
            <p:grpSpPr>
              <a:xfrm>
                <a:off x="650218" y="1727861"/>
                <a:ext cx="1569651" cy="197072"/>
                <a:chOff x="622678" y="1031707"/>
                <a:chExt cx="909806" cy="256478"/>
              </a:xfrm>
            </p:grpSpPr>
            <p:cxnSp>
              <p:nvCxnSpPr>
                <p:cNvPr id="155" name="Straight Connector 154">
                  <a:extLst>
                    <a:ext uri="{FF2B5EF4-FFF2-40B4-BE49-F238E27FC236}">
                      <a16:creationId xmlns:a16="http://schemas.microsoft.com/office/drawing/2014/main" id="{2E8CB647-5095-EE4A-86B1-0B1A945D0B69}"/>
                    </a:ext>
                  </a:extLst>
                </p:cNvPr>
                <p:cNvCxnSpPr/>
                <p:nvPr/>
              </p:nvCxnSpPr>
              <p:spPr>
                <a:xfrm flipV="1">
                  <a:off x="622678" y="1031707"/>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2A4ECC0-1A22-6245-9B78-4BF194A12959}"/>
                    </a:ext>
                  </a:extLst>
                </p:cNvPr>
                <p:cNvCxnSpPr/>
                <p:nvPr/>
              </p:nvCxnSpPr>
              <p:spPr>
                <a:xfrm flipV="1">
                  <a:off x="1532484" y="1031707"/>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471CB23A-1486-E245-A831-7A7A43267BCF}"/>
                    </a:ext>
                  </a:extLst>
                </p:cNvPr>
                <p:cNvCxnSpPr>
                  <a:cxnSpLocks/>
                </p:cNvCxnSpPr>
                <p:nvPr/>
              </p:nvCxnSpPr>
              <p:spPr>
                <a:xfrm>
                  <a:off x="633829" y="1159946"/>
                  <a:ext cx="888381" cy="0"/>
                </a:xfrm>
                <a:prstGeom prst="straightConnector1">
                  <a:avLst/>
                </a:prstGeom>
                <a:ln w="25400">
                  <a:solidFill>
                    <a:schemeClr val="tx1">
                      <a:lumMod val="5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154" name="TextBox 153">
                <a:extLst>
                  <a:ext uri="{FF2B5EF4-FFF2-40B4-BE49-F238E27FC236}">
                    <a16:creationId xmlns:a16="http://schemas.microsoft.com/office/drawing/2014/main" id="{1F88C1E4-7712-5A49-83E7-E7516F738709}"/>
                  </a:ext>
                </a:extLst>
              </p:cNvPr>
              <p:cNvSpPr txBox="1"/>
              <p:nvPr/>
            </p:nvSpPr>
            <p:spPr>
              <a:xfrm>
                <a:off x="1194953" y="1540088"/>
                <a:ext cx="523219" cy="369332"/>
              </a:xfrm>
              <a:prstGeom prst="rect">
                <a:avLst/>
              </a:prstGeom>
              <a:noFill/>
              <a:ln>
                <a:noFill/>
              </a:ln>
            </p:spPr>
            <p:txBody>
              <a:bodyPr wrap="square" rtlCol="0">
                <a:spAutoFit/>
              </a:bodyPr>
              <a:lstStyle/>
              <a:p>
                <a:pPr algn="ctr"/>
                <a:r>
                  <a:rPr lang="en-US" altLang="zh-CN" dirty="0">
                    <a:solidFill>
                      <a:schemeClr val="tx1">
                        <a:lumMod val="50000"/>
                      </a:schemeClr>
                    </a:solidFill>
                  </a:rPr>
                  <a:t>S=7</a:t>
                </a:r>
                <a:endParaRPr lang="en-US" dirty="0">
                  <a:solidFill>
                    <a:schemeClr val="tx1">
                      <a:lumMod val="50000"/>
                    </a:schemeClr>
                  </a:solidFill>
                </a:endParaRPr>
              </a:p>
            </p:txBody>
          </p:sp>
        </p:grpSp>
        <p:grpSp>
          <p:nvGrpSpPr>
            <p:cNvPr id="215" name="Group 214">
              <a:extLst>
                <a:ext uri="{FF2B5EF4-FFF2-40B4-BE49-F238E27FC236}">
                  <a16:creationId xmlns:a16="http://schemas.microsoft.com/office/drawing/2014/main" id="{54CEC8F0-7A67-1341-AD67-7822D8E03FB9}"/>
                </a:ext>
              </a:extLst>
            </p:cNvPr>
            <p:cNvGrpSpPr/>
            <p:nvPr/>
          </p:nvGrpSpPr>
          <p:grpSpPr>
            <a:xfrm>
              <a:off x="7744091" y="2310067"/>
              <a:ext cx="1046427" cy="1046438"/>
              <a:chOff x="7744091" y="2310067"/>
              <a:chExt cx="1046427" cy="1046438"/>
            </a:xfrm>
          </p:grpSpPr>
          <p:sp>
            <p:nvSpPr>
              <p:cNvPr id="216" name="Rectangle 215">
                <a:extLst>
                  <a:ext uri="{FF2B5EF4-FFF2-40B4-BE49-F238E27FC236}">
                    <a16:creationId xmlns:a16="http://schemas.microsoft.com/office/drawing/2014/main" id="{75F70EB4-2492-5449-977B-F6BA6250DAAC}"/>
                  </a:ext>
                </a:extLst>
              </p:cNvPr>
              <p:cNvSpPr/>
              <p:nvPr/>
            </p:nvSpPr>
            <p:spPr>
              <a:xfrm>
                <a:off x="7744091" y="2833285"/>
                <a:ext cx="523219" cy="523219"/>
              </a:xfrm>
              <a:prstGeom prst="rect">
                <a:avLst/>
              </a:prstGeom>
              <a:solidFill>
                <a:srgbClr val="C55A11">
                  <a:alpha val="75294"/>
                </a:srgb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ectangle 216">
                <a:extLst>
                  <a:ext uri="{FF2B5EF4-FFF2-40B4-BE49-F238E27FC236}">
                    <a16:creationId xmlns:a16="http://schemas.microsoft.com/office/drawing/2014/main" id="{5EC8F91D-186F-9244-AD0C-BA8ECDDA66B7}"/>
                  </a:ext>
                </a:extLst>
              </p:cNvPr>
              <p:cNvSpPr/>
              <p:nvPr/>
            </p:nvSpPr>
            <p:spPr>
              <a:xfrm>
                <a:off x="8267299" y="2833286"/>
                <a:ext cx="523219" cy="523219"/>
              </a:xfrm>
              <a:prstGeom prst="rect">
                <a:avLst/>
              </a:prstGeom>
              <a:solidFill>
                <a:srgbClr val="C55A11">
                  <a:alpha val="75294"/>
                </a:srgb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ectangle 217">
                <a:extLst>
                  <a:ext uri="{FF2B5EF4-FFF2-40B4-BE49-F238E27FC236}">
                    <a16:creationId xmlns:a16="http://schemas.microsoft.com/office/drawing/2014/main" id="{057045B3-0D1B-3346-891B-8E65ED54B521}"/>
                  </a:ext>
                </a:extLst>
              </p:cNvPr>
              <p:cNvSpPr/>
              <p:nvPr/>
            </p:nvSpPr>
            <p:spPr>
              <a:xfrm>
                <a:off x="7744092" y="2310068"/>
                <a:ext cx="523219" cy="523219"/>
              </a:xfrm>
              <a:prstGeom prst="rect">
                <a:avLst/>
              </a:prstGeom>
              <a:solidFill>
                <a:srgbClr val="C55A11">
                  <a:alpha val="75294"/>
                </a:srgb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Rectangle 218">
                <a:extLst>
                  <a:ext uri="{FF2B5EF4-FFF2-40B4-BE49-F238E27FC236}">
                    <a16:creationId xmlns:a16="http://schemas.microsoft.com/office/drawing/2014/main" id="{E89952DB-E0C3-884C-8AE3-24AF89D1FEE2}"/>
                  </a:ext>
                </a:extLst>
              </p:cNvPr>
              <p:cNvSpPr/>
              <p:nvPr/>
            </p:nvSpPr>
            <p:spPr>
              <a:xfrm>
                <a:off x="8267299" y="2310067"/>
                <a:ext cx="523219" cy="523219"/>
              </a:xfrm>
              <a:prstGeom prst="rect">
                <a:avLst/>
              </a:prstGeom>
              <a:solidFill>
                <a:srgbClr val="C55A11">
                  <a:alpha val="75294"/>
                </a:srgb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3" name="Group 232">
            <a:extLst>
              <a:ext uri="{FF2B5EF4-FFF2-40B4-BE49-F238E27FC236}">
                <a16:creationId xmlns:a16="http://schemas.microsoft.com/office/drawing/2014/main" id="{63049F7A-3F1B-6A48-A3CA-5D4D08B41027}"/>
              </a:ext>
            </a:extLst>
          </p:cNvPr>
          <p:cNvGrpSpPr/>
          <p:nvPr/>
        </p:nvGrpSpPr>
        <p:grpSpPr>
          <a:xfrm>
            <a:off x="3106836" y="2411915"/>
            <a:ext cx="3870610" cy="3853212"/>
            <a:chOff x="3106836" y="2411915"/>
            <a:chExt cx="3870610" cy="3853212"/>
          </a:xfrm>
        </p:grpSpPr>
        <p:grpSp>
          <p:nvGrpSpPr>
            <p:cNvPr id="49" name="Group 48">
              <a:extLst>
                <a:ext uri="{FF2B5EF4-FFF2-40B4-BE49-F238E27FC236}">
                  <a16:creationId xmlns:a16="http://schemas.microsoft.com/office/drawing/2014/main" id="{6835011B-14F1-D842-BB62-1C98B495BD90}"/>
                </a:ext>
              </a:extLst>
            </p:cNvPr>
            <p:cNvGrpSpPr/>
            <p:nvPr/>
          </p:nvGrpSpPr>
          <p:grpSpPr>
            <a:xfrm rot="16200000">
              <a:off x="2914399" y="3563470"/>
              <a:ext cx="1037472" cy="197072"/>
              <a:chOff x="630472" y="1031707"/>
              <a:chExt cx="902012" cy="256478"/>
            </a:xfrm>
          </p:grpSpPr>
          <p:cxnSp>
            <p:nvCxnSpPr>
              <p:cNvPr id="51" name="Straight Connector 50">
                <a:extLst>
                  <a:ext uri="{FF2B5EF4-FFF2-40B4-BE49-F238E27FC236}">
                    <a16:creationId xmlns:a16="http://schemas.microsoft.com/office/drawing/2014/main" id="{73FD6558-E9B9-5447-B277-6BD24FC5FA3D}"/>
                  </a:ext>
                </a:extLst>
              </p:cNvPr>
              <p:cNvCxnSpPr/>
              <p:nvPr/>
            </p:nvCxnSpPr>
            <p:spPr>
              <a:xfrm flipV="1">
                <a:off x="630472" y="1031707"/>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E9D7D51-56B8-4A44-A052-6B4E799A18E8}"/>
                  </a:ext>
                </a:extLst>
              </p:cNvPr>
              <p:cNvCxnSpPr/>
              <p:nvPr/>
            </p:nvCxnSpPr>
            <p:spPr>
              <a:xfrm flipV="1">
                <a:off x="1532484" y="1031707"/>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9FE9BF3-68F2-9E42-9985-1A373A74C605}"/>
                  </a:ext>
                </a:extLst>
              </p:cNvPr>
              <p:cNvCxnSpPr>
                <a:cxnSpLocks/>
              </p:cNvCxnSpPr>
              <p:nvPr/>
            </p:nvCxnSpPr>
            <p:spPr>
              <a:xfrm>
                <a:off x="633829" y="1159946"/>
                <a:ext cx="888381"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11C0D5B6-1554-F94E-9825-D1220C6ADE5F}"/>
                </a:ext>
              </a:extLst>
            </p:cNvPr>
            <p:cNvSpPr txBox="1"/>
            <p:nvPr/>
          </p:nvSpPr>
          <p:spPr>
            <a:xfrm rot="16200000">
              <a:off x="2884859" y="3486636"/>
              <a:ext cx="813285" cy="369332"/>
            </a:xfrm>
            <a:prstGeom prst="rect">
              <a:avLst/>
            </a:prstGeom>
            <a:noFill/>
          </p:spPr>
          <p:txBody>
            <a:bodyPr wrap="square" rtlCol="0">
              <a:spAutoFit/>
            </a:bodyPr>
            <a:lstStyle/>
            <a:p>
              <a:r>
                <a:rPr lang="en-US" altLang="zh-CN" dirty="0">
                  <a:solidFill>
                    <a:schemeClr val="tx1">
                      <a:lumMod val="50000"/>
                    </a:schemeClr>
                  </a:solidFill>
                </a:rPr>
                <a:t>T_R=2</a:t>
              </a:r>
              <a:endParaRPr lang="en-US" dirty="0">
                <a:solidFill>
                  <a:schemeClr val="tx1">
                    <a:lumMod val="50000"/>
                  </a:schemeClr>
                </a:solidFill>
              </a:endParaRPr>
            </a:p>
          </p:txBody>
        </p:sp>
        <p:grpSp>
          <p:nvGrpSpPr>
            <p:cNvPr id="55" name="Group 54">
              <a:extLst>
                <a:ext uri="{FF2B5EF4-FFF2-40B4-BE49-F238E27FC236}">
                  <a16:creationId xmlns:a16="http://schemas.microsoft.com/office/drawing/2014/main" id="{3B627D51-16B3-2344-BB10-C55AB517199D}"/>
                </a:ext>
              </a:extLst>
            </p:cNvPr>
            <p:cNvGrpSpPr/>
            <p:nvPr/>
          </p:nvGrpSpPr>
          <p:grpSpPr>
            <a:xfrm>
              <a:off x="3851231" y="2639678"/>
              <a:ext cx="1037472" cy="197072"/>
              <a:chOff x="630472" y="1031707"/>
              <a:chExt cx="902012" cy="256478"/>
            </a:xfrm>
          </p:grpSpPr>
          <p:cxnSp>
            <p:nvCxnSpPr>
              <p:cNvPr id="57" name="Straight Connector 56">
                <a:extLst>
                  <a:ext uri="{FF2B5EF4-FFF2-40B4-BE49-F238E27FC236}">
                    <a16:creationId xmlns:a16="http://schemas.microsoft.com/office/drawing/2014/main" id="{4FE1E4D3-256E-D04C-BFA0-5C3ED1FBC649}"/>
                  </a:ext>
                </a:extLst>
              </p:cNvPr>
              <p:cNvCxnSpPr/>
              <p:nvPr/>
            </p:nvCxnSpPr>
            <p:spPr>
              <a:xfrm flipV="1">
                <a:off x="630472" y="1031707"/>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9570964-0CE5-084D-9866-25DA60F86EC6}"/>
                  </a:ext>
                </a:extLst>
              </p:cNvPr>
              <p:cNvCxnSpPr/>
              <p:nvPr/>
            </p:nvCxnSpPr>
            <p:spPr>
              <a:xfrm flipV="1">
                <a:off x="1532484" y="1031707"/>
                <a:ext cx="0" cy="256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DA1871B-1E5C-0F42-A0E6-6A4B69F8B8C2}"/>
                  </a:ext>
                </a:extLst>
              </p:cNvPr>
              <p:cNvCxnSpPr>
                <a:cxnSpLocks/>
              </p:cNvCxnSpPr>
              <p:nvPr/>
            </p:nvCxnSpPr>
            <p:spPr>
              <a:xfrm>
                <a:off x="633829" y="1159946"/>
                <a:ext cx="888381"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11492F98-7D31-134C-A1D8-8FB96C00879D}"/>
                </a:ext>
              </a:extLst>
            </p:cNvPr>
            <p:cNvSpPr txBox="1"/>
            <p:nvPr/>
          </p:nvSpPr>
          <p:spPr>
            <a:xfrm>
              <a:off x="3990955" y="2411915"/>
              <a:ext cx="749464" cy="369332"/>
            </a:xfrm>
            <a:prstGeom prst="rect">
              <a:avLst/>
            </a:prstGeom>
            <a:noFill/>
          </p:spPr>
          <p:txBody>
            <a:bodyPr wrap="square" rtlCol="0">
              <a:spAutoFit/>
            </a:bodyPr>
            <a:lstStyle/>
            <a:p>
              <a:r>
                <a:rPr lang="en-US" altLang="zh-CN" dirty="0">
                  <a:solidFill>
                    <a:schemeClr val="tx1">
                      <a:lumMod val="50000"/>
                    </a:schemeClr>
                  </a:solidFill>
                </a:rPr>
                <a:t>T_S=2</a:t>
              </a:r>
              <a:endParaRPr lang="en-US" dirty="0">
                <a:solidFill>
                  <a:schemeClr val="tx1">
                    <a:lumMod val="50000"/>
                  </a:schemeClr>
                </a:solidFill>
              </a:endParaRPr>
            </a:p>
          </p:txBody>
        </p:sp>
        <p:grpSp>
          <p:nvGrpSpPr>
            <p:cNvPr id="42" name="Group 41">
              <a:extLst>
                <a:ext uri="{FF2B5EF4-FFF2-40B4-BE49-F238E27FC236}">
                  <a16:creationId xmlns:a16="http://schemas.microsoft.com/office/drawing/2014/main" id="{CBEA1003-8675-3245-A2B9-97EE0C34F9B7}"/>
                </a:ext>
              </a:extLst>
            </p:cNvPr>
            <p:cNvGrpSpPr/>
            <p:nvPr/>
          </p:nvGrpSpPr>
          <p:grpSpPr>
            <a:xfrm rot="16200000">
              <a:off x="2318817" y="4246139"/>
              <a:ext cx="2605251" cy="384842"/>
              <a:chOff x="650218" y="1540091"/>
              <a:chExt cx="1569651" cy="384842"/>
            </a:xfrm>
          </p:grpSpPr>
          <p:grpSp>
            <p:nvGrpSpPr>
              <p:cNvPr id="43" name="Group 42">
                <a:extLst>
                  <a:ext uri="{FF2B5EF4-FFF2-40B4-BE49-F238E27FC236}">
                    <a16:creationId xmlns:a16="http://schemas.microsoft.com/office/drawing/2014/main" id="{E96389B9-9759-B14A-9F00-2326CFF9AC6B}"/>
                  </a:ext>
                </a:extLst>
              </p:cNvPr>
              <p:cNvGrpSpPr/>
              <p:nvPr/>
            </p:nvGrpSpPr>
            <p:grpSpPr>
              <a:xfrm>
                <a:off x="650218" y="1727861"/>
                <a:ext cx="1569651" cy="197072"/>
                <a:chOff x="622678" y="1031707"/>
                <a:chExt cx="909806" cy="256478"/>
              </a:xfrm>
            </p:grpSpPr>
            <p:cxnSp>
              <p:nvCxnSpPr>
                <p:cNvPr id="45" name="Straight Connector 44">
                  <a:extLst>
                    <a:ext uri="{FF2B5EF4-FFF2-40B4-BE49-F238E27FC236}">
                      <a16:creationId xmlns:a16="http://schemas.microsoft.com/office/drawing/2014/main" id="{BEEECBA0-7B5C-AE4B-845D-D5378EF847E9}"/>
                    </a:ext>
                  </a:extLst>
                </p:cNvPr>
                <p:cNvCxnSpPr/>
                <p:nvPr/>
              </p:nvCxnSpPr>
              <p:spPr>
                <a:xfrm flipV="1">
                  <a:off x="622678" y="1031707"/>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5E64E55-823A-4B4E-915B-E6CC0030F13A}"/>
                    </a:ext>
                  </a:extLst>
                </p:cNvPr>
                <p:cNvCxnSpPr/>
                <p:nvPr/>
              </p:nvCxnSpPr>
              <p:spPr>
                <a:xfrm flipV="1">
                  <a:off x="1532484" y="1031707"/>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10D3C30-2EFF-584E-B27C-DF136E0B61D0}"/>
                    </a:ext>
                  </a:extLst>
                </p:cNvPr>
                <p:cNvCxnSpPr>
                  <a:cxnSpLocks/>
                </p:cNvCxnSpPr>
                <p:nvPr/>
              </p:nvCxnSpPr>
              <p:spPr>
                <a:xfrm>
                  <a:off x="633829" y="1159946"/>
                  <a:ext cx="888381" cy="0"/>
                </a:xfrm>
                <a:prstGeom prst="straightConnector1">
                  <a:avLst/>
                </a:prstGeom>
                <a:ln w="25400">
                  <a:solidFill>
                    <a:schemeClr val="tx1">
                      <a:lumMod val="5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2E461E81-7A65-C54F-99FA-5BE717A6B905}"/>
                  </a:ext>
                </a:extLst>
              </p:cNvPr>
              <p:cNvSpPr txBox="1"/>
              <p:nvPr/>
            </p:nvSpPr>
            <p:spPr>
              <a:xfrm>
                <a:off x="1173435" y="1540091"/>
                <a:ext cx="584776" cy="369332"/>
              </a:xfrm>
              <a:prstGeom prst="rect">
                <a:avLst/>
              </a:prstGeom>
              <a:noFill/>
              <a:ln>
                <a:noFill/>
              </a:ln>
            </p:spPr>
            <p:txBody>
              <a:bodyPr wrap="square" rtlCol="0">
                <a:spAutoFit/>
              </a:bodyPr>
              <a:lstStyle/>
              <a:p>
                <a:pPr algn="ctr"/>
                <a:r>
                  <a:rPr lang="en-US" altLang="zh-CN" dirty="0">
                    <a:solidFill>
                      <a:schemeClr val="tx1">
                        <a:lumMod val="50000"/>
                      </a:schemeClr>
                    </a:solidFill>
                  </a:rPr>
                  <a:t>R=5</a:t>
                </a:r>
                <a:endParaRPr lang="en-US" dirty="0">
                  <a:solidFill>
                    <a:schemeClr val="tx1">
                      <a:lumMod val="50000"/>
                    </a:schemeClr>
                  </a:solidFill>
                </a:endParaRPr>
              </a:p>
            </p:txBody>
          </p:sp>
        </p:grpSp>
        <p:grpSp>
          <p:nvGrpSpPr>
            <p:cNvPr id="60" name="Group 59">
              <a:extLst>
                <a:ext uri="{FF2B5EF4-FFF2-40B4-BE49-F238E27FC236}">
                  <a16:creationId xmlns:a16="http://schemas.microsoft.com/office/drawing/2014/main" id="{03FAF0C3-FA82-0E42-8687-585DFCF200E2}"/>
                </a:ext>
              </a:extLst>
            </p:cNvPr>
            <p:cNvGrpSpPr/>
            <p:nvPr/>
          </p:nvGrpSpPr>
          <p:grpSpPr>
            <a:xfrm>
              <a:off x="3846769" y="2722605"/>
              <a:ext cx="2616064" cy="384845"/>
              <a:chOff x="650218" y="1540088"/>
              <a:chExt cx="1569651" cy="384845"/>
            </a:xfrm>
          </p:grpSpPr>
          <p:grpSp>
            <p:nvGrpSpPr>
              <p:cNvPr id="61" name="Group 60">
                <a:extLst>
                  <a:ext uri="{FF2B5EF4-FFF2-40B4-BE49-F238E27FC236}">
                    <a16:creationId xmlns:a16="http://schemas.microsoft.com/office/drawing/2014/main" id="{7EE98FC2-61E5-8148-A042-20617D29796A}"/>
                  </a:ext>
                </a:extLst>
              </p:cNvPr>
              <p:cNvGrpSpPr/>
              <p:nvPr/>
            </p:nvGrpSpPr>
            <p:grpSpPr>
              <a:xfrm>
                <a:off x="650218" y="1727861"/>
                <a:ext cx="1569651" cy="197072"/>
                <a:chOff x="622678" y="1031707"/>
                <a:chExt cx="909806" cy="256478"/>
              </a:xfrm>
            </p:grpSpPr>
            <p:cxnSp>
              <p:nvCxnSpPr>
                <p:cNvPr id="63" name="Straight Connector 62">
                  <a:extLst>
                    <a:ext uri="{FF2B5EF4-FFF2-40B4-BE49-F238E27FC236}">
                      <a16:creationId xmlns:a16="http://schemas.microsoft.com/office/drawing/2014/main" id="{59DC07CD-873C-DE4B-9C20-4C3F340620DD}"/>
                    </a:ext>
                  </a:extLst>
                </p:cNvPr>
                <p:cNvCxnSpPr/>
                <p:nvPr/>
              </p:nvCxnSpPr>
              <p:spPr>
                <a:xfrm flipV="1">
                  <a:off x="622678" y="1031707"/>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EE601C9-9A73-774D-BE0B-EAB973E8474D}"/>
                    </a:ext>
                  </a:extLst>
                </p:cNvPr>
                <p:cNvCxnSpPr/>
                <p:nvPr/>
              </p:nvCxnSpPr>
              <p:spPr>
                <a:xfrm flipV="1">
                  <a:off x="1532484" y="1031707"/>
                  <a:ext cx="0" cy="256478"/>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EE0DA43-EA53-3C41-ACFB-4B8022799D3B}"/>
                    </a:ext>
                  </a:extLst>
                </p:cNvPr>
                <p:cNvCxnSpPr>
                  <a:cxnSpLocks/>
                </p:cNvCxnSpPr>
                <p:nvPr/>
              </p:nvCxnSpPr>
              <p:spPr>
                <a:xfrm>
                  <a:off x="633829" y="1159946"/>
                  <a:ext cx="888381" cy="0"/>
                </a:xfrm>
                <a:prstGeom prst="straightConnector1">
                  <a:avLst/>
                </a:prstGeom>
                <a:ln w="25400">
                  <a:solidFill>
                    <a:schemeClr val="tx1">
                      <a:lumMod val="5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C9D6DB62-BFB6-1643-9D55-224F23F286DA}"/>
                  </a:ext>
                </a:extLst>
              </p:cNvPr>
              <p:cNvSpPr txBox="1"/>
              <p:nvPr/>
            </p:nvSpPr>
            <p:spPr>
              <a:xfrm>
                <a:off x="1194953" y="1540088"/>
                <a:ext cx="523219" cy="369332"/>
              </a:xfrm>
              <a:prstGeom prst="rect">
                <a:avLst/>
              </a:prstGeom>
              <a:noFill/>
              <a:ln>
                <a:noFill/>
              </a:ln>
            </p:spPr>
            <p:txBody>
              <a:bodyPr wrap="square" rtlCol="0">
                <a:spAutoFit/>
              </a:bodyPr>
              <a:lstStyle/>
              <a:p>
                <a:pPr algn="ctr"/>
                <a:r>
                  <a:rPr lang="en-US" altLang="zh-CN" dirty="0">
                    <a:solidFill>
                      <a:schemeClr val="tx1">
                        <a:lumMod val="50000"/>
                      </a:schemeClr>
                    </a:solidFill>
                  </a:rPr>
                  <a:t>S=5</a:t>
                </a:r>
                <a:endParaRPr lang="en-US" dirty="0">
                  <a:solidFill>
                    <a:schemeClr val="tx1">
                      <a:lumMod val="50000"/>
                    </a:schemeClr>
                  </a:solidFill>
                </a:endParaRPr>
              </a:p>
            </p:txBody>
          </p:sp>
        </p:grpSp>
        <p:sp>
          <p:nvSpPr>
            <p:cNvPr id="159" name="Rectangle 158">
              <a:extLst>
                <a:ext uri="{FF2B5EF4-FFF2-40B4-BE49-F238E27FC236}">
                  <a16:creationId xmlns:a16="http://schemas.microsoft.com/office/drawing/2014/main" id="{41830867-EE27-9945-9D77-48A81CFFF706}"/>
                </a:ext>
              </a:extLst>
            </p:cNvPr>
            <p:cNvSpPr/>
            <p:nvPr/>
          </p:nvSpPr>
          <p:spPr>
            <a:xfrm>
              <a:off x="3838177" y="3131118"/>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50A8668B-35AA-4F4B-AB4F-9D7B6B650659}"/>
                </a:ext>
              </a:extLst>
            </p:cNvPr>
            <p:cNvSpPr/>
            <p:nvPr/>
          </p:nvSpPr>
          <p:spPr>
            <a:xfrm>
              <a:off x="4361391" y="3131118"/>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a:extLst>
                <a:ext uri="{FF2B5EF4-FFF2-40B4-BE49-F238E27FC236}">
                  <a16:creationId xmlns:a16="http://schemas.microsoft.com/office/drawing/2014/main" id="{C64360FD-4954-B543-8153-2339E1376FAA}"/>
                </a:ext>
              </a:extLst>
            </p:cNvPr>
            <p:cNvSpPr/>
            <p:nvPr/>
          </p:nvSpPr>
          <p:spPr>
            <a:xfrm>
              <a:off x="4884605" y="3131118"/>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a:extLst>
                <a:ext uri="{FF2B5EF4-FFF2-40B4-BE49-F238E27FC236}">
                  <a16:creationId xmlns:a16="http://schemas.microsoft.com/office/drawing/2014/main" id="{6CAFE6EC-3FD6-B546-8437-2D31BD8AD31B}"/>
                </a:ext>
              </a:extLst>
            </p:cNvPr>
            <p:cNvSpPr/>
            <p:nvPr/>
          </p:nvSpPr>
          <p:spPr>
            <a:xfrm>
              <a:off x="5407814" y="3131118"/>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a:extLst>
                <a:ext uri="{FF2B5EF4-FFF2-40B4-BE49-F238E27FC236}">
                  <a16:creationId xmlns:a16="http://schemas.microsoft.com/office/drawing/2014/main" id="{D1AF889E-81ED-9B47-ADCF-A10F3EDCC4C1}"/>
                </a:ext>
              </a:extLst>
            </p:cNvPr>
            <p:cNvSpPr/>
            <p:nvPr/>
          </p:nvSpPr>
          <p:spPr>
            <a:xfrm>
              <a:off x="5931018" y="3131118"/>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a:extLst>
                <a:ext uri="{FF2B5EF4-FFF2-40B4-BE49-F238E27FC236}">
                  <a16:creationId xmlns:a16="http://schemas.microsoft.com/office/drawing/2014/main" id="{A386BE3A-0C8C-6B46-865C-8861939A7626}"/>
                </a:ext>
              </a:extLst>
            </p:cNvPr>
            <p:cNvSpPr/>
            <p:nvPr/>
          </p:nvSpPr>
          <p:spPr>
            <a:xfrm>
              <a:off x="6454227" y="3131118"/>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164">
              <a:extLst>
                <a:ext uri="{FF2B5EF4-FFF2-40B4-BE49-F238E27FC236}">
                  <a16:creationId xmlns:a16="http://schemas.microsoft.com/office/drawing/2014/main" id="{94A8E2A0-A8DD-5E4F-A3C9-076FBFA734F5}"/>
                </a:ext>
              </a:extLst>
            </p:cNvPr>
            <p:cNvSpPr/>
            <p:nvPr/>
          </p:nvSpPr>
          <p:spPr>
            <a:xfrm>
              <a:off x="3838172" y="3655580"/>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a:extLst>
                <a:ext uri="{FF2B5EF4-FFF2-40B4-BE49-F238E27FC236}">
                  <a16:creationId xmlns:a16="http://schemas.microsoft.com/office/drawing/2014/main" id="{D94F19D8-BF9F-BD47-BC4D-ADC893504A7C}"/>
                </a:ext>
              </a:extLst>
            </p:cNvPr>
            <p:cNvSpPr/>
            <p:nvPr/>
          </p:nvSpPr>
          <p:spPr>
            <a:xfrm>
              <a:off x="4361386" y="3655580"/>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a:extLst>
                <a:ext uri="{FF2B5EF4-FFF2-40B4-BE49-F238E27FC236}">
                  <a16:creationId xmlns:a16="http://schemas.microsoft.com/office/drawing/2014/main" id="{1ED7DEC7-6B84-BF49-B334-4844250B8DB5}"/>
                </a:ext>
              </a:extLst>
            </p:cNvPr>
            <p:cNvSpPr/>
            <p:nvPr/>
          </p:nvSpPr>
          <p:spPr>
            <a:xfrm>
              <a:off x="4884600" y="3655580"/>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a:extLst>
                <a:ext uri="{FF2B5EF4-FFF2-40B4-BE49-F238E27FC236}">
                  <a16:creationId xmlns:a16="http://schemas.microsoft.com/office/drawing/2014/main" id="{F5170D4B-30E0-8049-9081-B6BE8E59D236}"/>
                </a:ext>
              </a:extLst>
            </p:cNvPr>
            <p:cNvSpPr/>
            <p:nvPr/>
          </p:nvSpPr>
          <p:spPr>
            <a:xfrm>
              <a:off x="5407809" y="3655580"/>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Rectangle 168">
              <a:extLst>
                <a:ext uri="{FF2B5EF4-FFF2-40B4-BE49-F238E27FC236}">
                  <a16:creationId xmlns:a16="http://schemas.microsoft.com/office/drawing/2014/main" id="{CCC522DD-4E17-CB47-8390-E375DE540903}"/>
                </a:ext>
              </a:extLst>
            </p:cNvPr>
            <p:cNvSpPr/>
            <p:nvPr/>
          </p:nvSpPr>
          <p:spPr>
            <a:xfrm>
              <a:off x="5931013" y="3655580"/>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169">
              <a:extLst>
                <a:ext uri="{FF2B5EF4-FFF2-40B4-BE49-F238E27FC236}">
                  <a16:creationId xmlns:a16="http://schemas.microsoft.com/office/drawing/2014/main" id="{6518EA7A-9313-4747-808B-3AF9D9F60EC4}"/>
                </a:ext>
              </a:extLst>
            </p:cNvPr>
            <p:cNvSpPr/>
            <p:nvPr/>
          </p:nvSpPr>
          <p:spPr>
            <a:xfrm>
              <a:off x="6454222" y="3655580"/>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170">
              <a:extLst>
                <a:ext uri="{FF2B5EF4-FFF2-40B4-BE49-F238E27FC236}">
                  <a16:creationId xmlns:a16="http://schemas.microsoft.com/office/drawing/2014/main" id="{3AFE842E-571B-CC40-A372-4B6C3077B1F9}"/>
                </a:ext>
              </a:extLst>
            </p:cNvPr>
            <p:cNvSpPr/>
            <p:nvPr/>
          </p:nvSpPr>
          <p:spPr>
            <a:xfrm>
              <a:off x="3838172" y="4175525"/>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171">
              <a:extLst>
                <a:ext uri="{FF2B5EF4-FFF2-40B4-BE49-F238E27FC236}">
                  <a16:creationId xmlns:a16="http://schemas.microsoft.com/office/drawing/2014/main" id="{A6F8907B-F925-7745-A1C3-C12685FE481E}"/>
                </a:ext>
              </a:extLst>
            </p:cNvPr>
            <p:cNvSpPr/>
            <p:nvPr/>
          </p:nvSpPr>
          <p:spPr>
            <a:xfrm>
              <a:off x="4361386" y="4175525"/>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172">
              <a:extLst>
                <a:ext uri="{FF2B5EF4-FFF2-40B4-BE49-F238E27FC236}">
                  <a16:creationId xmlns:a16="http://schemas.microsoft.com/office/drawing/2014/main" id="{2539C3AE-D586-514F-A487-79AEAF0D8B3E}"/>
                </a:ext>
              </a:extLst>
            </p:cNvPr>
            <p:cNvSpPr/>
            <p:nvPr/>
          </p:nvSpPr>
          <p:spPr>
            <a:xfrm>
              <a:off x="4884600" y="4175525"/>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173">
              <a:extLst>
                <a:ext uri="{FF2B5EF4-FFF2-40B4-BE49-F238E27FC236}">
                  <a16:creationId xmlns:a16="http://schemas.microsoft.com/office/drawing/2014/main" id="{188CA8CF-2338-6449-B55B-38D5C3172333}"/>
                </a:ext>
              </a:extLst>
            </p:cNvPr>
            <p:cNvSpPr/>
            <p:nvPr/>
          </p:nvSpPr>
          <p:spPr>
            <a:xfrm>
              <a:off x="5407809" y="4175525"/>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174">
              <a:extLst>
                <a:ext uri="{FF2B5EF4-FFF2-40B4-BE49-F238E27FC236}">
                  <a16:creationId xmlns:a16="http://schemas.microsoft.com/office/drawing/2014/main" id="{E5D4A9D1-7BBD-9F4C-97BC-87493307B10B}"/>
                </a:ext>
              </a:extLst>
            </p:cNvPr>
            <p:cNvSpPr/>
            <p:nvPr/>
          </p:nvSpPr>
          <p:spPr>
            <a:xfrm>
              <a:off x="5931013" y="4175525"/>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A47DC65C-110D-A049-8014-87601BC7E2B0}"/>
                </a:ext>
              </a:extLst>
            </p:cNvPr>
            <p:cNvSpPr/>
            <p:nvPr/>
          </p:nvSpPr>
          <p:spPr>
            <a:xfrm>
              <a:off x="6454222" y="4175525"/>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0302485F-33AF-9B4C-A16C-DEC89AC5B029}"/>
                </a:ext>
              </a:extLst>
            </p:cNvPr>
            <p:cNvSpPr/>
            <p:nvPr/>
          </p:nvSpPr>
          <p:spPr>
            <a:xfrm>
              <a:off x="3838172" y="4698744"/>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ectangle 177">
              <a:extLst>
                <a:ext uri="{FF2B5EF4-FFF2-40B4-BE49-F238E27FC236}">
                  <a16:creationId xmlns:a16="http://schemas.microsoft.com/office/drawing/2014/main" id="{3D11A8A9-FB0A-B541-BB06-B97172ADEA48}"/>
                </a:ext>
              </a:extLst>
            </p:cNvPr>
            <p:cNvSpPr/>
            <p:nvPr/>
          </p:nvSpPr>
          <p:spPr>
            <a:xfrm>
              <a:off x="4361386" y="4698744"/>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a:extLst>
                <a:ext uri="{FF2B5EF4-FFF2-40B4-BE49-F238E27FC236}">
                  <a16:creationId xmlns:a16="http://schemas.microsoft.com/office/drawing/2014/main" id="{F5EFB18C-0005-5C42-A007-5F7AF4C70CB1}"/>
                </a:ext>
              </a:extLst>
            </p:cNvPr>
            <p:cNvSpPr/>
            <p:nvPr/>
          </p:nvSpPr>
          <p:spPr>
            <a:xfrm>
              <a:off x="4884600" y="4698744"/>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ectangle 179">
              <a:extLst>
                <a:ext uri="{FF2B5EF4-FFF2-40B4-BE49-F238E27FC236}">
                  <a16:creationId xmlns:a16="http://schemas.microsoft.com/office/drawing/2014/main" id="{9AC3EBEF-1BCF-2F4E-BF75-3468EEB7358C}"/>
                </a:ext>
              </a:extLst>
            </p:cNvPr>
            <p:cNvSpPr/>
            <p:nvPr/>
          </p:nvSpPr>
          <p:spPr>
            <a:xfrm>
              <a:off x="5407809" y="4698744"/>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ectangle 180">
              <a:extLst>
                <a:ext uri="{FF2B5EF4-FFF2-40B4-BE49-F238E27FC236}">
                  <a16:creationId xmlns:a16="http://schemas.microsoft.com/office/drawing/2014/main" id="{C213A6D9-4779-7C40-B9DC-C7AA6D248968}"/>
                </a:ext>
              </a:extLst>
            </p:cNvPr>
            <p:cNvSpPr/>
            <p:nvPr/>
          </p:nvSpPr>
          <p:spPr>
            <a:xfrm>
              <a:off x="5931013" y="4698744"/>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ectangle 181">
              <a:extLst>
                <a:ext uri="{FF2B5EF4-FFF2-40B4-BE49-F238E27FC236}">
                  <a16:creationId xmlns:a16="http://schemas.microsoft.com/office/drawing/2014/main" id="{2EB7DECC-0357-D54E-926E-DD05D2E1B284}"/>
                </a:ext>
              </a:extLst>
            </p:cNvPr>
            <p:cNvSpPr/>
            <p:nvPr/>
          </p:nvSpPr>
          <p:spPr>
            <a:xfrm>
              <a:off x="6454222" y="4698744"/>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Rectangle 182">
              <a:extLst>
                <a:ext uri="{FF2B5EF4-FFF2-40B4-BE49-F238E27FC236}">
                  <a16:creationId xmlns:a16="http://schemas.microsoft.com/office/drawing/2014/main" id="{5BF443DE-CC6A-7B49-8CF4-73BDFB96C2A0}"/>
                </a:ext>
              </a:extLst>
            </p:cNvPr>
            <p:cNvSpPr/>
            <p:nvPr/>
          </p:nvSpPr>
          <p:spPr>
            <a:xfrm>
              <a:off x="3838172" y="5218689"/>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183">
              <a:extLst>
                <a:ext uri="{FF2B5EF4-FFF2-40B4-BE49-F238E27FC236}">
                  <a16:creationId xmlns:a16="http://schemas.microsoft.com/office/drawing/2014/main" id="{170B2149-AC31-7540-AB58-75902D319E8F}"/>
                </a:ext>
              </a:extLst>
            </p:cNvPr>
            <p:cNvSpPr/>
            <p:nvPr/>
          </p:nvSpPr>
          <p:spPr>
            <a:xfrm>
              <a:off x="4361386" y="5218689"/>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a:extLst>
                <a:ext uri="{FF2B5EF4-FFF2-40B4-BE49-F238E27FC236}">
                  <a16:creationId xmlns:a16="http://schemas.microsoft.com/office/drawing/2014/main" id="{6E4C0937-510B-FC4F-8208-139A34A86DBC}"/>
                </a:ext>
              </a:extLst>
            </p:cNvPr>
            <p:cNvSpPr/>
            <p:nvPr/>
          </p:nvSpPr>
          <p:spPr>
            <a:xfrm>
              <a:off x="4884600" y="5218689"/>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ectangle 185">
              <a:extLst>
                <a:ext uri="{FF2B5EF4-FFF2-40B4-BE49-F238E27FC236}">
                  <a16:creationId xmlns:a16="http://schemas.microsoft.com/office/drawing/2014/main" id="{5BF57F18-8D67-6541-97BC-625F1BF2B821}"/>
                </a:ext>
              </a:extLst>
            </p:cNvPr>
            <p:cNvSpPr/>
            <p:nvPr/>
          </p:nvSpPr>
          <p:spPr>
            <a:xfrm>
              <a:off x="5407809" y="5218689"/>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186">
              <a:extLst>
                <a:ext uri="{FF2B5EF4-FFF2-40B4-BE49-F238E27FC236}">
                  <a16:creationId xmlns:a16="http://schemas.microsoft.com/office/drawing/2014/main" id="{0FF44DA9-A638-1948-A7AA-82BF2B3CC170}"/>
                </a:ext>
              </a:extLst>
            </p:cNvPr>
            <p:cNvSpPr/>
            <p:nvPr/>
          </p:nvSpPr>
          <p:spPr>
            <a:xfrm>
              <a:off x="5931013" y="5218689"/>
              <a:ext cx="523219" cy="523219"/>
            </a:xfrm>
            <a:prstGeom prst="rect">
              <a:avLst/>
            </a:prstGeom>
            <a:solidFill>
              <a:srgbClr val="92D05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a:extLst>
                <a:ext uri="{FF2B5EF4-FFF2-40B4-BE49-F238E27FC236}">
                  <a16:creationId xmlns:a16="http://schemas.microsoft.com/office/drawing/2014/main" id="{0438A695-B6D3-7C45-80F8-5A76FB72E093}"/>
                </a:ext>
              </a:extLst>
            </p:cNvPr>
            <p:cNvSpPr/>
            <p:nvPr/>
          </p:nvSpPr>
          <p:spPr>
            <a:xfrm>
              <a:off x="6454222" y="5218689"/>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a:extLst>
                <a:ext uri="{FF2B5EF4-FFF2-40B4-BE49-F238E27FC236}">
                  <a16:creationId xmlns:a16="http://schemas.microsoft.com/office/drawing/2014/main" id="{AA6024E8-80CF-BB47-BDA3-14939331F613}"/>
                </a:ext>
              </a:extLst>
            </p:cNvPr>
            <p:cNvSpPr/>
            <p:nvPr/>
          </p:nvSpPr>
          <p:spPr>
            <a:xfrm>
              <a:off x="3838172" y="5741908"/>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189">
              <a:extLst>
                <a:ext uri="{FF2B5EF4-FFF2-40B4-BE49-F238E27FC236}">
                  <a16:creationId xmlns:a16="http://schemas.microsoft.com/office/drawing/2014/main" id="{EB0D973F-71B9-5A4A-AF00-6E429B9DFA2B}"/>
                </a:ext>
              </a:extLst>
            </p:cNvPr>
            <p:cNvSpPr/>
            <p:nvPr/>
          </p:nvSpPr>
          <p:spPr>
            <a:xfrm>
              <a:off x="4361386" y="5741908"/>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a:extLst>
                <a:ext uri="{FF2B5EF4-FFF2-40B4-BE49-F238E27FC236}">
                  <a16:creationId xmlns:a16="http://schemas.microsoft.com/office/drawing/2014/main" id="{02A5DF06-A357-B741-96B5-D4A719E8DAF9}"/>
                </a:ext>
              </a:extLst>
            </p:cNvPr>
            <p:cNvSpPr/>
            <p:nvPr/>
          </p:nvSpPr>
          <p:spPr>
            <a:xfrm>
              <a:off x="4884600" y="5741908"/>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191">
              <a:extLst>
                <a:ext uri="{FF2B5EF4-FFF2-40B4-BE49-F238E27FC236}">
                  <a16:creationId xmlns:a16="http://schemas.microsoft.com/office/drawing/2014/main" id="{F2EA300D-6849-CB4B-A495-7C9D2BCCE6A4}"/>
                </a:ext>
              </a:extLst>
            </p:cNvPr>
            <p:cNvSpPr/>
            <p:nvPr/>
          </p:nvSpPr>
          <p:spPr>
            <a:xfrm>
              <a:off x="5407809" y="5741908"/>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a:extLst>
                <a:ext uri="{FF2B5EF4-FFF2-40B4-BE49-F238E27FC236}">
                  <a16:creationId xmlns:a16="http://schemas.microsoft.com/office/drawing/2014/main" id="{BA1CC6C2-25BB-1443-A5A6-9B4C75DE0D60}"/>
                </a:ext>
              </a:extLst>
            </p:cNvPr>
            <p:cNvSpPr/>
            <p:nvPr/>
          </p:nvSpPr>
          <p:spPr>
            <a:xfrm>
              <a:off x="5931013" y="5741908"/>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a:extLst>
                <a:ext uri="{FF2B5EF4-FFF2-40B4-BE49-F238E27FC236}">
                  <a16:creationId xmlns:a16="http://schemas.microsoft.com/office/drawing/2014/main" id="{7592CDF0-D308-9042-A4F4-2968A7A7A50D}"/>
                </a:ext>
              </a:extLst>
            </p:cNvPr>
            <p:cNvSpPr/>
            <p:nvPr/>
          </p:nvSpPr>
          <p:spPr>
            <a:xfrm>
              <a:off x="6454222" y="5741908"/>
              <a:ext cx="523219" cy="523219"/>
            </a:xfrm>
            <a:prstGeom prst="rect">
              <a:avLst/>
            </a:prstGeom>
            <a:solidFill>
              <a:schemeClr val="bg2">
                <a:lumMod val="75000"/>
              </a:scheme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0" name="Group 219">
              <a:extLst>
                <a:ext uri="{FF2B5EF4-FFF2-40B4-BE49-F238E27FC236}">
                  <a16:creationId xmlns:a16="http://schemas.microsoft.com/office/drawing/2014/main" id="{2E4CF9B4-5D09-584E-A642-F3AA73BA87EB}"/>
                </a:ext>
              </a:extLst>
            </p:cNvPr>
            <p:cNvGrpSpPr/>
            <p:nvPr/>
          </p:nvGrpSpPr>
          <p:grpSpPr>
            <a:xfrm>
              <a:off x="3838143" y="3131118"/>
              <a:ext cx="1046438" cy="1042642"/>
              <a:chOff x="3838143" y="3131118"/>
              <a:chExt cx="1046438" cy="1042642"/>
            </a:xfrm>
          </p:grpSpPr>
          <p:sp>
            <p:nvSpPr>
              <p:cNvPr id="221" name="Rectangle 220">
                <a:extLst>
                  <a:ext uri="{FF2B5EF4-FFF2-40B4-BE49-F238E27FC236}">
                    <a16:creationId xmlns:a16="http://schemas.microsoft.com/office/drawing/2014/main" id="{BF525C28-9FC6-4643-A1E4-B7BB646055E2}"/>
                  </a:ext>
                </a:extLst>
              </p:cNvPr>
              <p:cNvSpPr/>
              <p:nvPr/>
            </p:nvSpPr>
            <p:spPr>
              <a:xfrm>
                <a:off x="3838143" y="3650541"/>
                <a:ext cx="523219" cy="523219"/>
              </a:xfrm>
              <a:prstGeom prst="rect">
                <a:avLst/>
              </a:prstGeom>
              <a:solidFill>
                <a:srgbClr val="C55A11">
                  <a:alpha val="75294"/>
                </a:srgb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221">
                <a:extLst>
                  <a:ext uri="{FF2B5EF4-FFF2-40B4-BE49-F238E27FC236}">
                    <a16:creationId xmlns:a16="http://schemas.microsoft.com/office/drawing/2014/main" id="{0AE4DCB5-78FC-104D-B315-757F4F78DA56}"/>
                  </a:ext>
                </a:extLst>
              </p:cNvPr>
              <p:cNvSpPr/>
              <p:nvPr/>
            </p:nvSpPr>
            <p:spPr>
              <a:xfrm>
                <a:off x="4361357" y="3650541"/>
                <a:ext cx="523219" cy="523219"/>
              </a:xfrm>
              <a:prstGeom prst="rect">
                <a:avLst/>
              </a:prstGeom>
              <a:solidFill>
                <a:srgbClr val="C55A11">
                  <a:alpha val="75294"/>
                </a:srgb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Rectangle 222">
                <a:extLst>
                  <a:ext uri="{FF2B5EF4-FFF2-40B4-BE49-F238E27FC236}">
                    <a16:creationId xmlns:a16="http://schemas.microsoft.com/office/drawing/2014/main" id="{59A87968-AE71-AB40-ACD6-34460B3877CB}"/>
                  </a:ext>
                </a:extLst>
              </p:cNvPr>
              <p:cNvSpPr/>
              <p:nvPr/>
            </p:nvSpPr>
            <p:spPr>
              <a:xfrm>
                <a:off x="3838148" y="3131118"/>
                <a:ext cx="523219" cy="523219"/>
              </a:xfrm>
              <a:prstGeom prst="rect">
                <a:avLst/>
              </a:prstGeom>
              <a:solidFill>
                <a:srgbClr val="C55A11">
                  <a:alpha val="75294"/>
                </a:srgb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Rectangle 223">
                <a:extLst>
                  <a:ext uri="{FF2B5EF4-FFF2-40B4-BE49-F238E27FC236}">
                    <a16:creationId xmlns:a16="http://schemas.microsoft.com/office/drawing/2014/main" id="{E7FCEFE3-009E-CF42-95A5-7019E535DB24}"/>
                  </a:ext>
                </a:extLst>
              </p:cNvPr>
              <p:cNvSpPr/>
              <p:nvPr/>
            </p:nvSpPr>
            <p:spPr>
              <a:xfrm>
                <a:off x="4361362" y="3131118"/>
                <a:ext cx="523219" cy="523219"/>
              </a:xfrm>
              <a:prstGeom prst="rect">
                <a:avLst/>
              </a:prstGeom>
              <a:solidFill>
                <a:srgbClr val="C55A11">
                  <a:alpha val="75294"/>
                </a:srgb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25" name="Group 224">
            <a:extLst>
              <a:ext uri="{FF2B5EF4-FFF2-40B4-BE49-F238E27FC236}">
                <a16:creationId xmlns:a16="http://schemas.microsoft.com/office/drawing/2014/main" id="{6E2105B3-7421-BD4A-9CA7-8D85E234E3FF}"/>
              </a:ext>
            </a:extLst>
          </p:cNvPr>
          <p:cNvGrpSpPr/>
          <p:nvPr/>
        </p:nvGrpSpPr>
        <p:grpSpPr>
          <a:xfrm>
            <a:off x="716840" y="3938398"/>
            <a:ext cx="1046437" cy="1046438"/>
            <a:chOff x="646421" y="1937464"/>
            <a:chExt cx="1046437" cy="1046438"/>
          </a:xfrm>
        </p:grpSpPr>
        <p:sp>
          <p:nvSpPr>
            <p:cNvPr id="226" name="Rectangle 225">
              <a:extLst>
                <a:ext uri="{FF2B5EF4-FFF2-40B4-BE49-F238E27FC236}">
                  <a16:creationId xmlns:a16="http://schemas.microsoft.com/office/drawing/2014/main" id="{E86614F1-A834-094E-B647-0B71C94BEE29}"/>
                </a:ext>
              </a:extLst>
            </p:cNvPr>
            <p:cNvSpPr/>
            <p:nvPr/>
          </p:nvSpPr>
          <p:spPr>
            <a:xfrm>
              <a:off x="646421" y="1937464"/>
              <a:ext cx="523219" cy="523219"/>
            </a:xfrm>
            <a:prstGeom prst="rect">
              <a:avLst/>
            </a:prstGeom>
            <a:solidFill>
              <a:srgbClr val="C55A11">
                <a:alpha val="74902"/>
              </a:srgb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27" name="Rectangle 226">
              <a:extLst>
                <a:ext uri="{FF2B5EF4-FFF2-40B4-BE49-F238E27FC236}">
                  <a16:creationId xmlns:a16="http://schemas.microsoft.com/office/drawing/2014/main" id="{37F58FF9-5787-F649-A47A-6D944A44ABA8}"/>
                </a:ext>
              </a:extLst>
            </p:cNvPr>
            <p:cNvSpPr/>
            <p:nvPr/>
          </p:nvSpPr>
          <p:spPr>
            <a:xfrm>
              <a:off x="1169639" y="1937464"/>
              <a:ext cx="523219" cy="523219"/>
            </a:xfrm>
            <a:prstGeom prst="rect">
              <a:avLst/>
            </a:prstGeom>
            <a:solidFill>
              <a:srgbClr val="C55A11">
                <a:alpha val="74902"/>
              </a:srgb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28" name="Rectangle 227">
              <a:extLst>
                <a:ext uri="{FF2B5EF4-FFF2-40B4-BE49-F238E27FC236}">
                  <a16:creationId xmlns:a16="http://schemas.microsoft.com/office/drawing/2014/main" id="{94A645F0-991E-6C46-ACEC-109956CBE568}"/>
                </a:ext>
              </a:extLst>
            </p:cNvPr>
            <p:cNvSpPr/>
            <p:nvPr/>
          </p:nvSpPr>
          <p:spPr>
            <a:xfrm>
              <a:off x="646421" y="2460683"/>
              <a:ext cx="523219" cy="523219"/>
            </a:xfrm>
            <a:prstGeom prst="rect">
              <a:avLst/>
            </a:prstGeom>
            <a:solidFill>
              <a:srgbClr val="C55A11">
                <a:alpha val="74902"/>
              </a:srgb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29" name="Rectangle 228">
              <a:extLst>
                <a:ext uri="{FF2B5EF4-FFF2-40B4-BE49-F238E27FC236}">
                  <a16:creationId xmlns:a16="http://schemas.microsoft.com/office/drawing/2014/main" id="{AB8CFA54-9B34-F649-84D9-3FA441F434DC}"/>
                </a:ext>
              </a:extLst>
            </p:cNvPr>
            <p:cNvSpPr/>
            <p:nvPr/>
          </p:nvSpPr>
          <p:spPr>
            <a:xfrm>
              <a:off x="1169639" y="2460683"/>
              <a:ext cx="523219" cy="523219"/>
            </a:xfrm>
            <a:prstGeom prst="rect">
              <a:avLst/>
            </a:prstGeom>
            <a:solidFill>
              <a:srgbClr val="C55A11">
                <a:alpha val="74902"/>
              </a:srgbClr>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grpSp>
      <p:sp>
        <p:nvSpPr>
          <p:cNvPr id="199" name="Rounded Rectangle 198">
            <a:extLst>
              <a:ext uri="{FF2B5EF4-FFF2-40B4-BE49-F238E27FC236}">
                <a16:creationId xmlns:a16="http://schemas.microsoft.com/office/drawing/2014/main" id="{2853F16B-9D99-3F4E-A2A8-8C20C72D687C}"/>
              </a:ext>
            </a:extLst>
          </p:cNvPr>
          <p:cNvSpPr/>
          <p:nvPr/>
        </p:nvSpPr>
        <p:spPr>
          <a:xfrm>
            <a:off x="3823223" y="5168426"/>
            <a:ext cx="3176872" cy="7044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50000"/>
                  </a:schemeClr>
                </a:solidFill>
              </a:rPr>
              <a:t>(5X5)/(6X6)=0.69</a:t>
            </a:r>
          </a:p>
        </p:txBody>
      </p:sp>
      <p:sp>
        <p:nvSpPr>
          <p:cNvPr id="201" name="Rounded Rectangle 200">
            <a:extLst>
              <a:ext uri="{FF2B5EF4-FFF2-40B4-BE49-F238E27FC236}">
                <a16:creationId xmlns:a16="http://schemas.microsoft.com/office/drawing/2014/main" id="{16D8954F-F140-9046-B948-4111B33DF394}"/>
              </a:ext>
            </a:extLst>
          </p:cNvPr>
          <p:cNvSpPr/>
          <p:nvPr/>
        </p:nvSpPr>
        <p:spPr>
          <a:xfrm>
            <a:off x="8436010" y="5168426"/>
            <a:ext cx="3176872" cy="7044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50000"/>
                  </a:schemeClr>
                </a:solidFill>
              </a:rPr>
              <a:t>(7X7)/(8X8)=0.76</a:t>
            </a:r>
          </a:p>
        </p:txBody>
      </p:sp>
      <p:sp>
        <p:nvSpPr>
          <p:cNvPr id="200" name="Rounded Rectangle 199">
            <a:extLst>
              <a:ext uri="{FF2B5EF4-FFF2-40B4-BE49-F238E27FC236}">
                <a16:creationId xmlns:a16="http://schemas.microsoft.com/office/drawing/2014/main" id="{4C278A5A-6503-8B40-9E44-1A8152C69CA8}"/>
              </a:ext>
            </a:extLst>
          </p:cNvPr>
          <p:cNvSpPr/>
          <p:nvPr/>
        </p:nvSpPr>
        <p:spPr>
          <a:xfrm>
            <a:off x="465738" y="5168426"/>
            <a:ext cx="2546986" cy="704481"/>
          </a:xfrm>
          <a:prstGeom prst="roundRect">
            <a:avLst/>
          </a:prstGeom>
          <a:solidFill>
            <a:schemeClr val="accent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50000"/>
                  </a:schemeClr>
                </a:solidFill>
              </a:rPr>
              <a:t>(3X3)/(4X4)=0.56</a:t>
            </a:r>
          </a:p>
        </p:txBody>
      </p:sp>
    </p:spTree>
    <p:extLst>
      <p:ext uri="{BB962C8B-B14F-4D97-AF65-F5344CB8AC3E}">
        <p14:creationId xmlns:p14="http://schemas.microsoft.com/office/powerpoint/2010/main" val="317878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p:tgtEl>
                                          <p:spTgt spid="8">
                                            <p:txEl>
                                              <p:pRg st="1" end="1"/>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8">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8">
                                            <p:txEl>
                                              <p:pRg st="1" end="1"/>
                                            </p:txEl>
                                          </p:spTgt>
                                        </p:tgtEl>
                                      </p:cBhvr>
                                    </p:animEffect>
                                    <p:set>
                                      <p:cBhvr>
                                        <p:cTn id="13" dur="1" fill="hold">
                                          <p:stCondLst>
                                            <p:cond delay="499"/>
                                          </p:stCondLst>
                                        </p:cTn>
                                        <p:tgtEl>
                                          <p:spTgt spid="8">
                                            <p:txEl>
                                              <p:pRg st="1" end="1"/>
                                            </p:txEl>
                                          </p:spTgt>
                                        </p:tgtEl>
                                        <p:attrNameLst>
                                          <p:attrName>style.visibility</p:attrName>
                                        </p:attrNameLst>
                                      </p:cBhvr>
                                      <p:to>
                                        <p:strVal val="hidden"/>
                                      </p:to>
                                    </p:set>
                                  </p:childTnLst>
                                </p:cTn>
                              </p:par>
                              <p:par>
                                <p:cTn id="14" presetID="12" presetClass="entr" presetSubtype="8"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 calcmode="lin" valueType="num">
                                      <p:cBhvr additive="base">
                                        <p:cTn id="16" dur="500"/>
                                        <p:tgtEl>
                                          <p:spTgt spid="8">
                                            <p:txEl>
                                              <p:pRg st="2" end="2"/>
                                            </p:txEl>
                                          </p:spTgt>
                                        </p:tgtEl>
                                        <p:attrNameLst>
                                          <p:attrName>ppt_x</p:attrName>
                                        </p:attrNameLst>
                                      </p:cBhvr>
                                      <p:tavLst>
                                        <p:tav tm="0">
                                          <p:val>
                                            <p:strVal val="#ppt_x-#ppt_w*1.125000"/>
                                          </p:val>
                                        </p:tav>
                                        <p:tav tm="100000">
                                          <p:val>
                                            <p:strVal val="#ppt_x"/>
                                          </p:val>
                                        </p:tav>
                                      </p:tavLst>
                                    </p:anim>
                                    <p:animEffect transition="in" filter="wipe(right)">
                                      <p:cBhvr>
                                        <p:cTn id="17" dur="500"/>
                                        <p:tgtEl>
                                          <p:spTgt spid="8">
                                            <p:txEl>
                                              <p:pRg st="2" end="2"/>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30"/>
                                        </p:tgtEl>
                                        <p:attrNameLst>
                                          <p:attrName>style.visibility</p:attrName>
                                        </p:attrNameLst>
                                      </p:cBhvr>
                                      <p:to>
                                        <p:strVal val="visible"/>
                                      </p:to>
                                    </p:set>
                                    <p:anim calcmode="lin" valueType="num">
                                      <p:cBhvr additive="base">
                                        <p:cTn id="20" dur="500"/>
                                        <p:tgtEl>
                                          <p:spTgt spid="230"/>
                                        </p:tgtEl>
                                        <p:attrNameLst>
                                          <p:attrName>ppt_y</p:attrName>
                                        </p:attrNameLst>
                                      </p:cBhvr>
                                      <p:tavLst>
                                        <p:tav tm="0">
                                          <p:val>
                                            <p:strVal val="#ppt_y+#ppt_h*1.125000"/>
                                          </p:val>
                                        </p:tav>
                                        <p:tav tm="100000">
                                          <p:val>
                                            <p:strVal val="#ppt_y"/>
                                          </p:val>
                                        </p:tav>
                                      </p:tavLst>
                                    </p:anim>
                                    <p:animEffect transition="in" filter="wipe(up)">
                                      <p:cBhvr>
                                        <p:cTn id="21" dur="500"/>
                                        <p:tgtEl>
                                          <p:spTgt spid="230"/>
                                        </p:tgtEl>
                                      </p:cBhvr>
                                    </p:animEffect>
                                  </p:childTnLst>
                                </p:cTn>
                              </p:par>
                              <p:par>
                                <p:cTn id="22" presetID="1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p:tgtEl>
                                          <p:spTgt spid="30"/>
                                        </p:tgtEl>
                                        <p:attrNameLst>
                                          <p:attrName>ppt_y</p:attrName>
                                        </p:attrNameLst>
                                      </p:cBhvr>
                                      <p:tavLst>
                                        <p:tav tm="0">
                                          <p:val>
                                            <p:strVal val="#ppt_y+#ppt_h*1.125000"/>
                                          </p:val>
                                        </p:tav>
                                        <p:tav tm="100000">
                                          <p:val>
                                            <p:strVal val="#ppt_y"/>
                                          </p:val>
                                        </p:tav>
                                      </p:tavLst>
                                    </p:anim>
                                    <p:animEffect transition="in" filter="wipe(up)">
                                      <p:cBhvr>
                                        <p:cTn id="25" dur="500"/>
                                        <p:tgtEl>
                                          <p:spTgt spid="30"/>
                                        </p:tgtEl>
                                      </p:cBhvr>
                                    </p:animEffect>
                                  </p:childTnLst>
                                </p:cTn>
                              </p:par>
                              <p:par>
                                <p:cTn id="26" presetID="12" presetClass="entr" presetSubtype="4"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p:tgtEl>
                                          <p:spTgt spid="36"/>
                                        </p:tgtEl>
                                        <p:attrNameLst>
                                          <p:attrName>ppt_y</p:attrName>
                                        </p:attrNameLst>
                                      </p:cBhvr>
                                      <p:tavLst>
                                        <p:tav tm="0">
                                          <p:val>
                                            <p:strVal val="#ppt_y+#ppt_h*1.125000"/>
                                          </p:val>
                                        </p:tav>
                                        <p:tav tm="100000">
                                          <p:val>
                                            <p:strVal val="#ppt_y"/>
                                          </p:val>
                                        </p:tav>
                                      </p:tavLst>
                                    </p:anim>
                                    <p:animEffect transition="in" filter="wipe(up)">
                                      <p:cBhvr>
                                        <p:cTn id="29" dur="500"/>
                                        <p:tgtEl>
                                          <p:spTgt spid="36"/>
                                        </p:tgtEl>
                                      </p:cBhvr>
                                    </p:animEffect>
                                  </p:childTnLst>
                                </p:cTn>
                              </p:par>
                              <p:par>
                                <p:cTn id="30" presetID="12" presetClass="entr" presetSubtype="4" fill="hold" nodeType="withEffect">
                                  <p:stCondLst>
                                    <p:cond delay="0"/>
                                  </p:stCondLst>
                                  <p:childTnLst>
                                    <p:set>
                                      <p:cBhvr>
                                        <p:cTn id="31" dur="1" fill="hold">
                                          <p:stCondLst>
                                            <p:cond delay="0"/>
                                          </p:stCondLst>
                                        </p:cTn>
                                        <p:tgtEl>
                                          <p:spTgt spid="202"/>
                                        </p:tgtEl>
                                        <p:attrNameLst>
                                          <p:attrName>style.visibility</p:attrName>
                                        </p:attrNameLst>
                                      </p:cBhvr>
                                      <p:to>
                                        <p:strVal val="visible"/>
                                      </p:to>
                                    </p:set>
                                    <p:anim calcmode="lin" valueType="num">
                                      <p:cBhvr additive="base">
                                        <p:cTn id="32" dur="500"/>
                                        <p:tgtEl>
                                          <p:spTgt spid="202"/>
                                        </p:tgtEl>
                                        <p:attrNameLst>
                                          <p:attrName>ppt_y</p:attrName>
                                        </p:attrNameLst>
                                      </p:cBhvr>
                                      <p:tavLst>
                                        <p:tav tm="0">
                                          <p:val>
                                            <p:strVal val="#ppt_y+#ppt_h*1.125000"/>
                                          </p:val>
                                        </p:tav>
                                        <p:tav tm="100000">
                                          <p:val>
                                            <p:strVal val="#ppt_y"/>
                                          </p:val>
                                        </p:tav>
                                      </p:tavLst>
                                    </p:anim>
                                    <p:animEffect transition="in" filter="wipe(up)">
                                      <p:cBhvr>
                                        <p:cTn id="33" dur="500"/>
                                        <p:tgtEl>
                                          <p:spTgt spid="202"/>
                                        </p:tgtEl>
                                      </p:cBhvr>
                                    </p:animEffect>
                                  </p:childTnLst>
                                </p:cTn>
                              </p:par>
                              <p:par>
                                <p:cTn id="34" presetID="12" presetClass="entr" presetSubtype="4" fill="hold" nodeType="withEffect">
                                  <p:stCondLst>
                                    <p:cond delay="0"/>
                                  </p:stCondLst>
                                  <p:childTnLst>
                                    <p:set>
                                      <p:cBhvr>
                                        <p:cTn id="35" dur="1" fill="hold">
                                          <p:stCondLst>
                                            <p:cond delay="0"/>
                                          </p:stCondLst>
                                        </p:cTn>
                                        <p:tgtEl>
                                          <p:spTgt spid="208"/>
                                        </p:tgtEl>
                                        <p:attrNameLst>
                                          <p:attrName>style.visibility</p:attrName>
                                        </p:attrNameLst>
                                      </p:cBhvr>
                                      <p:to>
                                        <p:strVal val="visible"/>
                                      </p:to>
                                    </p:set>
                                    <p:anim calcmode="lin" valueType="num">
                                      <p:cBhvr additive="base">
                                        <p:cTn id="36" dur="500"/>
                                        <p:tgtEl>
                                          <p:spTgt spid="208"/>
                                        </p:tgtEl>
                                        <p:attrNameLst>
                                          <p:attrName>ppt_y</p:attrName>
                                        </p:attrNameLst>
                                      </p:cBhvr>
                                      <p:tavLst>
                                        <p:tav tm="0">
                                          <p:val>
                                            <p:strVal val="#ppt_y+#ppt_h*1.125000"/>
                                          </p:val>
                                        </p:tav>
                                        <p:tav tm="100000">
                                          <p:val>
                                            <p:strVal val="#ppt_y"/>
                                          </p:val>
                                        </p:tav>
                                      </p:tavLst>
                                    </p:anim>
                                    <p:animEffect transition="in" filter="wipe(up)">
                                      <p:cBhvr>
                                        <p:cTn id="37" dur="500"/>
                                        <p:tgtEl>
                                          <p:spTgt spid="208"/>
                                        </p:tgtEl>
                                      </p:cBhvr>
                                    </p:animEffect>
                                  </p:childTnLst>
                                </p:cTn>
                              </p:par>
                              <p:par>
                                <p:cTn id="38" presetID="12" presetClass="entr" presetSubtype="4" fill="hold" nodeType="withEffect">
                                  <p:stCondLst>
                                    <p:cond delay="0"/>
                                  </p:stCondLst>
                                  <p:childTnLst>
                                    <p:set>
                                      <p:cBhvr>
                                        <p:cTn id="39" dur="1" fill="hold">
                                          <p:stCondLst>
                                            <p:cond delay="0"/>
                                          </p:stCondLst>
                                        </p:cTn>
                                        <p:tgtEl>
                                          <p:spTgt spid="225"/>
                                        </p:tgtEl>
                                        <p:attrNameLst>
                                          <p:attrName>style.visibility</p:attrName>
                                        </p:attrNameLst>
                                      </p:cBhvr>
                                      <p:to>
                                        <p:strVal val="visible"/>
                                      </p:to>
                                    </p:set>
                                    <p:anim calcmode="lin" valueType="num">
                                      <p:cBhvr additive="base">
                                        <p:cTn id="40" dur="500"/>
                                        <p:tgtEl>
                                          <p:spTgt spid="225"/>
                                        </p:tgtEl>
                                        <p:attrNameLst>
                                          <p:attrName>ppt_y</p:attrName>
                                        </p:attrNameLst>
                                      </p:cBhvr>
                                      <p:tavLst>
                                        <p:tav tm="0">
                                          <p:val>
                                            <p:strVal val="#ppt_y+#ppt_h*1.125000"/>
                                          </p:val>
                                        </p:tav>
                                        <p:tav tm="100000">
                                          <p:val>
                                            <p:strVal val="#ppt_y"/>
                                          </p:val>
                                        </p:tav>
                                      </p:tavLst>
                                    </p:anim>
                                    <p:animEffect transition="in" filter="wipe(up)">
                                      <p:cBhvr>
                                        <p:cTn id="41" dur="500"/>
                                        <p:tgtEl>
                                          <p:spTgt spid="225"/>
                                        </p:tgtEl>
                                      </p:cBhvr>
                                    </p:animEffect>
                                  </p:childTnLst>
                                </p:cTn>
                              </p:par>
                              <p:par>
                                <p:cTn id="42" presetID="12" presetClass="entr" presetSubtype="4" fill="hold" nodeType="withEffect">
                                  <p:stCondLst>
                                    <p:cond delay="0"/>
                                  </p:stCondLst>
                                  <p:childTnLst>
                                    <p:set>
                                      <p:cBhvr>
                                        <p:cTn id="43" dur="1" fill="hold">
                                          <p:stCondLst>
                                            <p:cond delay="0"/>
                                          </p:stCondLst>
                                        </p:cTn>
                                        <p:tgtEl>
                                          <p:spTgt spid="233"/>
                                        </p:tgtEl>
                                        <p:attrNameLst>
                                          <p:attrName>style.visibility</p:attrName>
                                        </p:attrNameLst>
                                      </p:cBhvr>
                                      <p:to>
                                        <p:strVal val="visible"/>
                                      </p:to>
                                    </p:set>
                                    <p:anim calcmode="lin" valueType="num">
                                      <p:cBhvr additive="base">
                                        <p:cTn id="44" dur="500"/>
                                        <p:tgtEl>
                                          <p:spTgt spid="233"/>
                                        </p:tgtEl>
                                        <p:attrNameLst>
                                          <p:attrName>ppt_y</p:attrName>
                                        </p:attrNameLst>
                                      </p:cBhvr>
                                      <p:tavLst>
                                        <p:tav tm="0">
                                          <p:val>
                                            <p:strVal val="#ppt_y+#ppt_h*1.125000"/>
                                          </p:val>
                                        </p:tav>
                                        <p:tav tm="100000">
                                          <p:val>
                                            <p:strVal val="#ppt_y"/>
                                          </p:val>
                                        </p:tav>
                                      </p:tavLst>
                                    </p:anim>
                                    <p:animEffect transition="in" filter="wipe(up)">
                                      <p:cBhvr>
                                        <p:cTn id="45" dur="500"/>
                                        <p:tgtEl>
                                          <p:spTgt spid="233"/>
                                        </p:tgtEl>
                                      </p:cBhvr>
                                    </p:animEffect>
                                  </p:childTnLst>
                                </p:cTn>
                              </p:par>
                              <p:par>
                                <p:cTn id="46" presetID="12" presetClass="entr" presetSubtype="4" fill="hold" nodeType="withEffect">
                                  <p:stCondLst>
                                    <p:cond delay="0"/>
                                  </p:stCondLst>
                                  <p:childTnLst>
                                    <p:set>
                                      <p:cBhvr>
                                        <p:cTn id="47" dur="1" fill="hold">
                                          <p:stCondLst>
                                            <p:cond delay="0"/>
                                          </p:stCondLst>
                                        </p:cTn>
                                        <p:tgtEl>
                                          <p:spTgt spid="232"/>
                                        </p:tgtEl>
                                        <p:attrNameLst>
                                          <p:attrName>style.visibility</p:attrName>
                                        </p:attrNameLst>
                                      </p:cBhvr>
                                      <p:to>
                                        <p:strVal val="visible"/>
                                      </p:to>
                                    </p:set>
                                    <p:anim calcmode="lin" valueType="num">
                                      <p:cBhvr additive="base">
                                        <p:cTn id="48" dur="500"/>
                                        <p:tgtEl>
                                          <p:spTgt spid="232"/>
                                        </p:tgtEl>
                                        <p:attrNameLst>
                                          <p:attrName>ppt_y</p:attrName>
                                        </p:attrNameLst>
                                      </p:cBhvr>
                                      <p:tavLst>
                                        <p:tav tm="0">
                                          <p:val>
                                            <p:strVal val="#ppt_y+#ppt_h*1.125000"/>
                                          </p:val>
                                        </p:tav>
                                        <p:tav tm="100000">
                                          <p:val>
                                            <p:strVal val="#ppt_y"/>
                                          </p:val>
                                        </p:tav>
                                      </p:tavLst>
                                    </p:anim>
                                    <p:animEffect transition="in" filter="wipe(up)">
                                      <p:cBhvr>
                                        <p:cTn id="49" dur="500"/>
                                        <p:tgtEl>
                                          <p:spTgt spid="232"/>
                                        </p:tgtEl>
                                      </p:cBhvr>
                                    </p:animEffect>
                                  </p:childTnLst>
                                </p:cTn>
                              </p:par>
                            </p:childTnLst>
                          </p:cTn>
                        </p:par>
                      </p:childTnLst>
                    </p:cTn>
                  </p:par>
                  <p:par>
                    <p:cTn id="50" fill="hold">
                      <p:stCondLst>
                        <p:cond delay="indefinite"/>
                      </p:stCondLst>
                      <p:childTnLst>
                        <p:par>
                          <p:cTn id="51" fill="hold">
                            <p:stCondLst>
                              <p:cond delay="0"/>
                            </p:stCondLst>
                            <p:childTnLst>
                              <p:par>
                                <p:cTn id="52" presetID="0" presetClass="path" presetSubtype="0" accel="50000" decel="50000" fill="hold" nodeType="clickEffect">
                                  <p:stCondLst>
                                    <p:cond delay="0"/>
                                  </p:stCondLst>
                                  <p:childTnLst>
                                    <p:animMotion origin="layout" path="M -2.70833E-6 -2.96296E-6 L 0.08581 0.00047 " pathEditMode="relative" rAng="0" ptsTypes="AA">
                                      <p:cBhvr>
                                        <p:cTn id="53" dur="1000" fill="hold"/>
                                        <p:tgtEl>
                                          <p:spTgt spid="225"/>
                                        </p:tgtEl>
                                        <p:attrNameLst>
                                          <p:attrName>ppt_x</p:attrName>
                                          <p:attrName>ppt_y</p:attrName>
                                        </p:attrNameLst>
                                      </p:cBhvr>
                                      <p:rCtr x="4284" y="23"/>
                                    </p:animMotion>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nodeType="clickEffect">
                                  <p:stCondLst>
                                    <p:cond delay="0"/>
                                  </p:stCondLst>
                                  <p:childTnLst>
                                    <p:animMotion origin="layout" path="M 0.08581 0.00047 L 0.08659 0.15209 " pathEditMode="relative" rAng="0" ptsTypes="AA">
                                      <p:cBhvr>
                                        <p:cTn id="57" dur="1000" fill="hold"/>
                                        <p:tgtEl>
                                          <p:spTgt spid="225"/>
                                        </p:tgtEl>
                                        <p:attrNameLst>
                                          <p:attrName>ppt_x</p:attrName>
                                          <p:attrName>ppt_y</p:attrName>
                                        </p:attrNameLst>
                                      </p:cBhvr>
                                      <p:rCtr x="39" y="7569"/>
                                    </p:animMotion>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nodeType="clickEffect">
                                  <p:stCondLst>
                                    <p:cond delay="0"/>
                                  </p:stCondLst>
                                  <p:childTnLst>
                                    <p:animMotion origin="layout" path="M 0.08659 0.15209 L 0.00052 0.15209 " pathEditMode="relative" rAng="0" ptsTypes="AA">
                                      <p:cBhvr>
                                        <p:cTn id="61" dur="1000" fill="hold"/>
                                        <p:tgtEl>
                                          <p:spTgt spid="225"/>
                                        </p:tgtEl>
                                        <p:attrNameLst>
                                          <p:attrName>ppt_x</p:attrName>
                                          <p:attrName>ppt_y</p:attrName>
                                        </p:attrNameLst>
                                      </p:cBhvr>
                                      <p:rCtr x="-4310" y="0"/>
                                    </p:animMotion>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00"/>
                                        </p:tgtEl>
                                        <p:attrNameLst>
                                          <p:attrName>style.visibility</p:attrName>
                                        </p:attrNameLst>
                                      </p:cBhvr>
                                      <p:to>
                                        <p:strVal val="visible"/>
                                      </p:to>
                                    </p:set>
                                    <p:animEffect transition="in" filter="wipe(down)">
                                      <p:cBhvr>
                                        <p:cTn id="66" dur="500"/>
                                        <p:tgtEl>
                                          <p:spTgt spid="20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99"/>
                                        </p:tgtEl>
                                        <p:attrNameLst>
                                          <p:attrName>style.visibility</p:attrName>
                                        </p:attrNameLst>
                                      </p:cBhvr>
                                      <p:to>
                                        <p:strVal val="visible"/>
                                      </p:to>
                                    </p:set>
                                    <p:animEffect transition="in" filter="wipe(down)">
                                      <p:cBhvr>
                                        <p:cTn id="71" dur="500"/>
                                        <p:tgtEl>
                                          <p:spTgt spid="19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01"/>
                                        </p:tgtEl>
                                        <p:attrNameLst>
                                          <p:attrName>style.visibility</p:attrName>
                                        </p:attrNameLst>
                                      </p:cBhvr>
                                      <p:to>
                                        <p:strVal val="visible"/>
                                      </p:to>
                                    </p:set>
                                    <p:animEffect transition="in" filter="wipe(down)">
                                      <p:cBhvr>
                                        <p:cTn id="76"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P spid="201" grpId="0" animBg="1"/>
      <p:bldP spid="20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33</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59976"/>
            <a:ext cx="9392355" cy="654423"/>
          </a:xfrm>
        </p:spPr>
        <p:txBody>
          <a:bodyPr/>
          <a:lstStyle/>
          <a:p>
            <a:r>
              <a:rPr lang="en-US" sz="4000" b="1" dirty="0">
                <a:solidFill>
                  <a:schemeClr val="tx1">
                    <a:lumMod val="50000"/>
                  </a:schemeClr>
                </a:solidFill>
                <a:latin typeface="Helvetica" pitchFamily="2" charset="0"/>
              </a:rPr>
              <a:t>Pruning Heuristic 2: DRAM traffic</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13" name="Content Placeholder 5">
            <a:extLst>
              <a:ext uri="{FF2B5EF4-FFF2-40B4-BE49-F238E27FC236}">
                <a16:creationId xmlns:a16="http://schemas.microsoft.com/office/drawing/2014/main" id="{0917E134-1AA9-FD43-A320-0C2932D367C2}"/>
              </a:ext>
            </a:extLst>
          </p:cNvPr>
          <p:cNvSpPr>
            <a:spLocks noGrp="1"/>
          </p:cNvSpPr>
          <p:nvPr>
            <p:ph idx="1"/>
          </p:nvPr>
        </p:nvSpPr>
        <p:spPr>
          <a:xfrm>
            <a:off x="579118" y="1228406"/>
            <a:ext cx="11612880" cy="5611338"/>
          </a:xfrm>
        </p:spPr>
        <p:txBody>
          <a:bodyPr>
            <a:normAutofit/>
          </a:bodyPr>
          <a:lstStyle/>
          <a:p>
            <a:r>
              <a:rPr lang="en-US" sz="3200" b="1" dirty="0">
                <a:solidFill>
                  <a:schemeClr val="tx1">
                    <a:lumMod val="50000"/>
                  </a:schemeClr>
                </a:solidFill>
                <a:latin typeface="Helvetica" pitchFamily="2" charset="0"/>
              </a:rPr>
              <a:t>Prune the candidates which generate large size of partial sums</a:t>
            </a:r>
          </a:p>
          <a:p>
            <a:pPr marL="0" indent="0">
              <a:buNone/>
            </a:pPr>
            <a:endParaRPr lang="en-US" sz="2800" b="1" dirty="0">
              <a:solidFill>
                <a:schemeClr val="tx1">
                  <a:lumMod val="50000"/>
                </a:schemeClr>
              </a:solidFill>
              <a:latin typeface="Helvetica" pitchFamily="2"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030CFB0-D07E-AB41-A252-7DDA9F3AB7F9}"/>
                  </a:ext>
                </a:extLst>
              </p:cNvPr>
              <p:cNvSpPr txBox="1"/>
              <p:nvPr/>
            </p:nvSpPr>
            <p:spPr>
              <a:xfrm>
                <a:off x="2407883" y="2025684"/>
                <a:ext cx="6315075" cy="10307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lumMod val="50000"/>
                                </a:schemeClr>
                              </a:solidFill>
                              <a:latin typeface="Cambria Math" panose="02040503050406030204" pitchFamily="18" charset="0"/>
                            </a:rPr>
                          </m:ctrlPr>
                        </m:sSubPr>
                        <m:e>
                          <m:r>
                            <a:rPr lang="en-US" sz="3200" b="0" i="1" smtClean="0">
                              <a:solidFill>
                                <a:schemeClr val="tx1">
                                  <a:lumMod val="50000"/>
                                </a:schemeClr>
                              </a:solidFill>
                              <a:latin typeface="Cambria Math" panose="02040503050406030204" pitchFamily="18" charset="0"/>
                            </a:rPr>
                            <m:t>𝑁</m:t>
                          </m:r>
                        </m:e>
                        <m:sub>
                          <m:r>
                            <a:rPr lang="en-US" sz="3200" b="0" i="1" smtClean="0">
                              <a:solidFill>
                                <a:schemeClr val="tx1">
                                  <a:lumMod val="50000"/>
                                </a:schemeClr>
                              </a:solidFill>
                              <a:latin typeface="Cambria Math" panose="02040503050406030204" pitchFamily="18" charset="0"/>
                            </a:rPr>
                            <m:t>𝑝𝑎𝑟𝑡𝑖𝑎𝑙</m:t>
                          </m:r>
                        </m:sub>
                      </m:sSub>
                      <m:r>
                        <a:rPr lang="en-US" sz="3200" b="0" i="1" smtClean="0">
                          <a:solidFill>
                            <a:schemeClr val="tx1">
                              <a:lumMod val="50000"/>
                            </a:schemeClr>
                          </a:solidFill>
                          <a:latin typeface="Cambria Math" panose="02040503050406030204" pitchFamily="18" charset="0"/>
                        </a:rPr>
                        <m:t>=</m:t>
                      </m:r>
                      <m:d>
                        <m:dPr>
                          <m:begChr m:val="⌈"/>
                          <m:endChr m:val="⌉"/>
                          <m:ctrlPr>
                            <a:rPr lang="en-US" sz="3200" b="0" i="1" smtClean="0">
                              <a:solidFill>
                                <a:schemeClr val="tx1">
                                  <a:lumMod val="50000"/>
                                </a:schemeClr>
                              </a:solidFill>
                              <a:latin typeface="Cambria Math" panose="02040503050406030204" pitchFamily="18" charset="0"/>
                            </a:rPr>
                          </m:ctrlPr>
                        </m:dPr>
                        <m:e>
                          <m:f>
                            <m:fPr>
                              <m:ctrlPr>
                                <a:rPr lang="en-US" sz="3200" b="0" i="1" smtClean="0">
                                  <a:solidFill>
                                    <a:schemeClr val="tx1">
                                      <a:lumMod val="50000"/>
                                    </a:schemeClr>
                                  </a:solidFill>
                                  <a:latin typeface="Cambria Math" panose="02040503050406030204" pitchFamily="18" charset="0"/>
                                </a:rPr>
                              </m:ctrlPr>
                            </m:fPr>
                            <m:num>
                              <m:r>
                                <a:rPr lang="en-US" sz="3200" b="0" i="1" smtClean="0">
                                  <a:solidFill>
                                    <a:schemeClr val="tx1">
                                      <a:lumMod val="50000"/>
                                    </a:schemeClr>
                                  </a:solidFill>
                                  <a:latin typeface="Cambria Math" panose="02040503050406030204" pitchFamily="18" charset="0"/>
                                </a:rPr>
                                <m:t>𝑅</m:t>
                              </m:r>
                            </m:num>
                            <m:den>
                              <m:r>
                                <a:rPr lang="en-US" sz="3200" b="0" i="1" smtClean="0">
                                  <a:solidFill>
                                    <a:schemeClr val="tx1">
                                      <a:lumMod val="50000"/>
                                    </a:schemeClr>
                                  </a:solidFill>
                                  <a:latin typeface="Cambria Math" panose="02040503050406030204" pitchFamily="18" charset="0"/>
                                </a:rPr>
                                <m:t>𝑇</m:t>
                              </m:r>
                              <m:r>
                                <a:rPr lang="en-US" sz="3200" b="0" i="1" smtClean="0">
                                  <a:solidFill>
                                    <a:schemeClr val="tx1">
                                      <a:lumMod val="50000"/>
                                    </a:schemeClr>
                                  </a:solidFill>
                                  <a:latin typeface="Cambria Math" panose="02040503050406030204" pitchFamily="18" charset="0"/>
                                </a:rPr>
                                <m:t>_</m:t>
                              </m:r>
                              <m:r>
                                <a:rPr lang="en-US" sz="3200" b="0" i="1" smtClean="0">
                                  <a:solidFill>
                                    <a:schemeClr val="tx1">
                                      <a:lumMod val="50000"/>
                                    </a:schemeClr>
                                  </a:solidFill>
                                  <a:latin typeface="Cambria Math" panose="02040503050406030204" pitchFamily="18" charset="0"/>
                                </a:rPr>
                                <m:t>𝑅</m:t>
                              </m:r>
                            </m:den>
                          </m:f>
                        </m:e>
                      </m:d>
                      <m:r>
                        <a:rPr lang="en-US" sz="3200" b="0" i="1" smtClean="0">
                          <a:solidFill>
                            <a:schemeClr val="tx1">
                              <a:lumMod val="50000"/>
                            </a:schemeClr>
                          </a:solidFill>
                          <a:latin typeface="Cambria Math" panose="02040503050406030204" pitchFamily="18" charset="0"/>
                          <a:ea typeface="Cambria Math" panose="02040503050406030204" pitchFamily="18" charset="0"/>
                        </a:rPr>
                        <m:t>×</m:t>
                      </m:r>
                      <m:d>
                        <m:dPr>
                          <m:begChr m:val="⌈"/>
                          <m:endChr m:val="⌉"/>
                          <m:ctrlPr>
                            <a:rPr lang="en-US" sz="3200" b="0" i="1" smtClean="0">
                              <a:solidFill>
                                <a:schemeClr val="tx1">
                                  <a:lumMod val="50000"/>
                                </a:schemeClr>
                              </a:solidFill>
                              <a:latin typeface="Cambria Math" panose="02040503050406030204" pitchFamily="18" charset="0"/>
                              <a:ea typeface="Cambria Math" panose="02040503050406030204" pitchFamily="18" charset="0"/>
                            </a:rPr>
                          </m:ctrlPr>
                        </m:dPr>
                        <m:e>
                          <m:f>
                            <m:fPr>
                              <m:ctrlPr>
                                <a:rPr lang="en-US" sz="3200" b="0" i="1" smtClean="0">
                                  <a:solidFill>
                                    <a:schemeClr val="tx1">
                                      <a:lumMod val="50000"/>
                                    </a:schemeClr>
                                  </a:solidFill>
                                  <a:latin typeface="Cambria Math" panose="02040503050406030204" pitchFamily="18" charset="0"/>
                                  <a:ea typeface="Cambria Math" panose="02040503050406030204" pitchFamily="18" charset="0"/>
                                </a:rPr>
                              </m:ctrlPr>
                            </m:fPr>
                            <m:num>
                              <m:r>
                                <a:rPr lang="en-US" sz="3200" b="0" i="1" smtClean="0">
                                  <a:solidFill>
                                    <a:schemeClr val="tx1">
                                      <a:lumMod val="50000"/>
                                    </a:schemeClr>
                                  </a:solidFill>
                                  <a:latin typeface="Cambria Math" panose="02040503050406030204" pitchFamily="18" charset="0"/>
                                  <a:ea typeface="Cambria Math" panose="02040503050406030204" pitchFamily="18" charset="0"/>
                                </a:rPr>
                                <m:t>𝑆</m:t>
                              </m:r>
                            </m:num>
                            <m:den>
                              <m:r>
                                <a:rPr lang="en-US" sz="3200" b="0" i="1" smtClean="0">
                                  <a:solidFill>
                                    <a:schemeClr val="tx1">
                                      <a:lumMod val="50000"/>
                                    </a:schemeClr>
                                  </a:solidFill>
                                  <a:latin typeface="Cambria Math" panose="02040503050406030204" pitchFamily="18" charset="0"/>
                                  <a:ea typeface="Cambria Math" panose="02040503050406030204" pitchFamily="18" charset="0"/>
                                </a:rPr>
                                <m:t>𝑇</m:t>
                              </m:r>
                              <m:r>
                                <a:rPr lang="en-US" sz="3200" b="0" i="1" smtClean="0">
                                  <a:solidFill>
                                    <a:schemeClr val="tx1">
                                      <a:lumMod val="50000"/>
                                    </a:schemeClr>
                                  </a:solidFill>
                                  <a:latin typeface="Cambria Math" panose="02040503050406030204" pitchFamily="18" charset="0"/>
                                  <a:ea typeface="Cambria Math" panose="02040503050406030204" pitchFamily="18" charset="0"/>
                                </a:rPr>
                                <m:t>_</m:t>
                              </m:r>
                              <m:r>
                                <a:rPr lang="en-US" sz="3200" b="0" i="1" smtClean="0">
                                  <a:solidFill>
                                    <a:schemeClr val="tx1">
                                      <a:lumMod val="50000"/>
                                    </a:schemeClr>
                                  </a:solidFill>
                                  <a:latin typeface="Cambria Math" panose="02040503050406030204" pitchFamily="18" charset="0"/>
                                  <a:ea typeface="Cambria Math" panose="02040503050406030204" pitchFamily="18" charset="0"/>
                                </a:rPr>
                                <m:t>𝑆</m:t>
                              </m:r>
                            </m:den>
                          </m:f>
                        </m:e>
                      </m:d>
                      <m:r>
                        <a:rPr lang="en-US" sz="3200" b="0" i="1" smtClean="0">
                          <a:solidFill>
                            <a:schemeClr val="tx1">
                              <a:lumMod val="50000"/>
                            </a:schemeClr>
                          </a:solidFill>
                          <a:latin typeface="Cambria Math" panose="02040503050406030204" pitchFamily="18" charset="0"/>
                          <a:ea typeface="Cambria Math" panose="02040503050406030204" pitchFamily="18" charset="0"/>
                        </a:rPr>
                        <m:t>×</m:t>
                      </m:r>
                      <m:d>
                        <m:dPr>
                          <m:begChr m:val="⌈"/>
                          <m:endChr m:val="⌉"/>
                          <m:ctrlPr>
                            <a:rPr lang="en-US" sz="3200" b="0" i="1" smtClean="0">
                              <a:solidFill>
                                <a:schemeClr val="tx1">
                                  <a:lumMod val="50000"/>
                                </a:schemeClr>
                              </a:solidFill>
                              <a:latin typeface="Cambria Math" panose="02040503050406030204" pitchFamily="18" charset="0"/>
                              <a:ea typeface="Cambria Math" panose="02040503050406030204" pitchFamily="18" charset="0"/>
                            </a:rPr>
                          </m:ctrlPr>
                        </m:dPr>
                        <m:e>
                          <m:f>
                            <m:fPr>
                              <m:ctrlPr>
                                <a:rPr lang="en-US" sz="3200" b="0" i="1" smtClean="0">
                                  <a:solidFill>
                                    <a:schemeClr val="tx1">
                                      <a:lumMod val="50000"/>
                                    </a:schemeClr>
                                  </a:solidFill>
                                  <a:latin typeface="Cambria Math" panose="02040503050406030204" pitchFamily="18" charset="0"/>
                                  <a:ea typeface="Cambria Math" panose="02040503050406030204" pitchFamily="18" charset="0"/>
                                </a:rPr>
                              </m:ctrlPr>
                            </m:fPr>
                            <m:num>
                              <m:r>
                                <a:rPr lang="en-US" sz="3200" b="0" i="1" smtClean="0">
                                  <a:solidFill>
                                    <a:schemeClr val="tx1">
                                      <a:lumMod val="50000"/>
                                    </a:schemeClr>
                                  </a:solidFill>
                                  <a:latin typeface="Cambria Math" panose="02040503050406030204" pitchFamily="18" charset="0"/>
                                  <a:ea typeface="Cambria Math" panose="02040503050406030204" pitchFamily="18" charset="0"/>
                                </a:rPr>
                                <m:t>𝐶</m:t>
                              </m:r>
                            </m:num>
                            <m:den>
                              <m:r>
                                <a:rPr lang="en-US" sz="3200" b="0" i="1" smtClean="0">
                                  <a:solidFill>
                                    <a:schemeClr val="tx1">
                                      <a:lumMod val="50000"/>
                                    </a:schemeClr>
                                  </a:solidFill>
                                  <a:latin typeface="Cambria Math" panose="02040503050406030204" pitchFamily="18" charset="0"/>
                                  <a:ea typeface="Cambria Math" panose="02040503050406030204" pitchFamily="18" charset="0"/>
                                </a:rPr>
                                <m:t>𝑇</m:t>
                              </m:r>
                              <m:r>
                                <a:rPr lang="en-US" sz="3200" b="0" i="1" smtClean="0">
                                  <a:solidFill>
                                    <a:schemeClr val="tx1">
                                      <a:lumMod val="50000"/>
                                    </a:schemeClr>
                                  </a:solidFill>
                                  <a:latin typeface="Cambria Math" panose="02040503050406030204" pitchFamily="18" charset="0"/>
                                  <a:ea typeface="Cambria Math" panose="02040503050406030204" pitchFamily="18" charset="0"/>
                                </a:rPr>
                                <m:t>_</m:t>
                              </m:r>
                              <m:r>
                                <a:rPr lang="en-US" sz="3200" b="0" i="1" smtClean="0">
                                  <a:solidFill>
                                    <a:schemeClr val="tx1">
                                      <a:lumMod val="50000"/>
                                    </a:schemeClr>
                                  </a:solidFill>
                                  <a:latin typeface="Cambria Math" panose="02040503050406030204" pitchFamily="18" charset="0"/>
                                  <a:ea typeface="Cambria Math" panose="02040503050406030204" pitchFamily="18" charset="0"/>
                                </a:rPr>
                                <m:t>𝐶</m:t>
                              </m:r>
                            </m:den>
                          </m:f>
                        </m:e>
                      </m:d>
                    </m:oMath>
                  </m:oMathPara>
                </a14:m>
                <a:endParaRPr lang="en-US" sz="3200" dirty="0">
                  <a:solidFill>
                    <a:schemeClr val="tx1">
                      <a:lumMod val="50000"/>
                    </a:schemeClr>
                  </a:solidFill>
                </a:endParaRPr>
              </a:p>
            </p:txBody>
          </p:sp>
        </mc:Choice>
        <mc:Fallback xmlns="">
          <p:sp>
            <p:nvSpPr>
              <p:cNvPr id="17" name="TextBox 16">
                <a:extLst>
                  <a:ext uri="{FF2B5EF4-FFF2-40B4-BE49-F238E27FC236}">
                    <a16:creationId xmlns:a16="http://schemas.microsoft.com/office/drawing/2014/main" id="{E030CFB0-D07E-AB41-A252-7DDA9F3AB7F9}"/>
                  </a:ext>
                </a:extLst>
              </p:cNvPr>
              <p:cNvSpPr txBox="1">
                <a:spLocks noRot="1" noChangeAspect="1" noMove="1" noResize="1" noEditPoints="1" noAdjustHandles="1" noChangeArrowheads="1" noChangeShapeType="1" noTextEdit="1"/>
              </p:cNvSpPr>
              <p:nvPr/>
            </p:nvSpPr>
            <p:spPr>
              <a:xfrm>
                <a:off x="2407883" y="2025684"/>
                <a:ext cx="6315075" cy="1030795"/>
              </a:xfrm>
              <a:prstGeom prst="rect">
                <a:avLst/>
              </a:prstGeom>
              <a:blipFill>
                <a:blip r:embed="rId2"/>
                <a:stretch>
                  <a:fillRect b="-4878"/>
                </a:stretch>
              </a:blipFill>
            </p:spPr>
            <p:txBody>
              <a:bodyPr/>
              <a:lstStyle/>
              <a:p>
                <a:r>
                  <a:rPr lang="en-US">
                    <a:noFill/>
                  </a:rPr>
                  <a:t> </a:t>
                </a:r>
              </a:p>
            </p:txBody>
          </p:sp>
        </mc:Fallback>
      </mc:AlternateContent>
      <p:sp>
        <p:nvSpPr>
          <p:cNvPr id="18" name="Rounded Rectangle 17">
            <a:extLst>
              <a:ext uri="{FF2B5EF4-FFF2-40B4-BE49-F238E27FC236}">
                <a16:creationId xmlns:a16="http://schemas.microsoft.com/office/drawing/2014/main" id="{BB9C4F28-1EF9-3944-9CAD-D90A39502F70}"/>
              </a:ext>
            </a:extLst>
          </p:cNvPr>
          <p:cNvSpPr/>
          <p:nvPr/>
        </p:nvSpPr>
        <p:spPr>
          <a:xfrm>
            <a:off x="971550" y="3853756"/>
            <a:ext cx="10248900" cy="1315095"/>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lumMod val="50000"/>
                  </a:schemeClr>
                </a:solidFill>
              </a:rPr>
              <a:t>For </a:t>
            </a:r>
            <a:r>
              <a:rPr lang="en-US" sz="2400" b="1" dirty="0" err="1">
                <a:solidFill>
                  <a:schemeClr val="tx1">
                    <a:lumMod val="50000"/>
                  </a:schemeClr>
                </a:solidFill>
              </a:rPr>
              <a:t>VGGNet</a:t>
            </a:r>
            <a:r>
              <a:rPr lang="en-US" sz="2400" b="1" dirty="0">
                <a:solidFill>
                  <a:schemeClr val="tx1">
                    <a:lumMod val="50000"/>
                  </a:schemeClr>
                </a:solidFill>
              </a:rPr>
              <a:t> Conv 2: I(224, 224, 64, 1),  W(3, 3, 64, 64), O(224, 224, 64, 1):</a:t>
            </a:r>
          </a:p>
          <a:p>
            <a:r>
              <a:rPr lang="en-US" sz="2400" b="1" dirty="0">
                <a:solidFill>
                  <a:schemeClr val="tx1">
                    <a:lumMod val="50000"/>
                  </a:schemeClr>
                </a:solidFill>
              </a:rPr>
              <a:t>Tile(T_S=3, T_R=3, T_C=28, T_K=1, T_N=1, T_X’=1, T_Y’=1) </a:t>
            </a:r>
            <a:r>
              <a:rPr lang="en-US" sz="2400" b="1" dirty="0">
                <a:solidFill>
                  <a:schemeClr val="tx1">
                    <a:lumMod val="50000"/>
                  </a:schemeClr>
                </a:solidFill>
                <a:sym typeface="Wingdings" pitchFamily="2" charset="2"/>
              </a:rPr>
              <a:t> </a:t>
            </a:r>
            <a:r>
              <a:rPr lang="en-US" sz="2400" b="1" dirty="0">
                <a:solidFill>
                  <a:srgbClr val="C00000"/>
                </a:solidFill>
                <a:sym typeface="Wingdings" pitchFamily="2" charset="2"/>
              </a:rPr>
              <a:t>9</a:t>
            </a:r>
            <a:r>
              <a:rPr lang="en-US" sz="2400" b="1" dirty="0">
                <a:solidFill>
                  <a:schemeClr val="tx1">
                    <a:lumMod val="50000"/>
                  </a:schemeClr>
                </a:solidFill>
                <a:sym typeface="Wingdings" pitchFamily="2" charset="2"/>
              </a:rPr>
              <a:t> MB (8bit)</a:t>
            </a:r>
            <a:endParaRPr lang="en-US" sz="2400" b="1" dirty="0">
              <a:solidFill>
                <a:schemeClr val="tx1">
                  <a:lumMod val="50000"/>
                </a:schemeClr>
              </a:solidFill>
            </a:endParaRPr>
          </a:p>
          <a:p>
            <a:r>
              <a:rPr lang="en-US" sz="2400" b="1" dirty="0">
                <a:solidFill>
                  <a:schemeClr val="tx1">
                    <a:lumMod val="50000"/>
                  </a:schemeClr>
                </a:solidFill>
              </a:rPr>
              <a:t>Tile(T_S=1, T_R=1, T_C=1, T_K=28, T_N=3, T_X’=3, T_Y’=1) </a:t>
            </a:r>
            <a:r>
              <a:rPr lang="en-US" sz="2400" b="1" dirty="0">
                <a:solidFill>
                  <a:schemeClr val="tx1">
                    <a:lumMod val="50000"/>
                  </a:schemeClr>
                </a:solidFill>
                <a:sym typeface="Wingdings" pitchFamily="2" charset="2"/>
              </a:rPr>
              <a:t> </a:t>
            </a:r>
            <a:r>
              <a:rPr lang="en-US" sz="2400" b="1" dirty="0">
                <a:solidFill>
                  <a:srgbClr val="C00000"/>
                </a:solidFill>
                <a:sym typeface="Wingdings" pitchFamily="2" charset="2"/>
              </a:rPr>
              <a:t>1.5</a:t>
            </a:r>
            <a:r>
              <a:rPr lang="en-US" sz="2400" b="1" dirty="0">
                <a:solidFill>
                  <a:schemeClr val="tx1">
                    <a:lumMod val="50000"/>
                  </a:schemeClr>
                </a:solidFill>
                <a:sym typeface="Wingdings" pitchFamily="2" charset="2"/>
              </a:rPr>
              <a:t> GB !!</a:t>
            </a:r>
            <a:endParaRPr lang="en-US" sz="2400" b="1" dirty="0">
              <a:solidFill>
                <a:schemeClr val="tx1">
                  <a:lumMod val="50000"/>
                </a:schemeClr>
              </a:solidFill>
            </a:endParaRPr>
          </a:p>
        </p:txBody>
      </p:sp>
    </p:spTree>
    <p:extLst>
      <p:ext uri="{BB962C8B-B14F-4D97-AF65-F5344CB8AC3E}">
        <p14:creationId xmlns:p14="http://schemas.microsoft.com/office/powerpoint/2010/main" val="296392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34</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3" y="259976"/>
            <a:ext cx="10447941" cy="654423"/>
          </a:xfrm>
        </p:spPr>
        <p:txBody>
          <a:bodyPr/>
          <a:lstStyle/>
          <a:p>
            <a:r>
              <a:rPr lang="en-US" sz="4000" b="1" dirty="0">
                <a:solidFill>
                  <a:schemeClr val="tx1">
                    <a:lumMod val="50000"/>
                  </a:schemeClr>
                </a:solidFill>
                <a:latin typeface="Helvetica" pitchFamily="2" charset="0"/>
              </a:rPr>
              <a:t>Pruning Heuristic 3: Dimension Reduction</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13" name="Content Placeholder 5">
            <a:extLst>
              <a:ext uri="{FF2B5EF4-FFF2-40B4-BE49-F238E27FC236}">
                <a16:creationId xmlns:a16="http://schemas.microsoft.com/office/drawing/2014/main" id="{0917E134-1AA9-FD43-A320-0C2932D367C2}"/>
              </a:ext>
            </a:extLst>
          </p:cNvPr>
          <p:cNvSpPr>
            <a:spLocks noGrp="1"/>
          </p:cNvSpPr>
          <p:nvPr>
            <p:ph idx="1"/>
          </p:nvPr>
        </p:nvSpPr>
        <p:spPr>
          <a:xfrm>
            <a:off x="579118" y="1228406"/>
            <a:ext cx="11612880" cy="5611338"/>
          </a:xfrm>
        </p:spPr>
        <p:txBody>
          <a:bodyPr>
            <a:normAutofit/>
          </a:bodyPr>
          <a:lstStyle/>
          <a:p>
            <a:r>
              <a:rPr lang="en-US" sz="3200" b="1" dirty="0">
                <a:solidFill>
                  <a:schemeClr val="tx1">
                    <a:lumMod val="50000"/>
                  </a:schemeClr>
                </a:solidFill>
                <a:latin typeface="Helvetica" pitchFamily="2" charset="0"/>
              </a:rPr>
              <a:t>Prune the tile parameters based on realistic scenarios</a:t>
            </a:r>
          </a:p>
          <a:p>
            <a:pPr lvl="1"/>
            <a:r>
              <a:rPr lang="en-US" sz="2800" b="1" dirty="0">
                <a:solidFill>
                  <a:schemeClr val="tx1">
                    <a:lumMod val="50000"/>
                  </a:schemeClr>
                </a:solidFill>
                <a:latin typeface="Helvetica" pitchFamily="2" charset="0"/>
              </a:rPr>
              <a:t>Inference / low latency real-time inferences</a:t>
            </a:r>
          </a:p>
          <a:p>
            <a:pPr marL="457200" lvl="1" indent="0">
              <a:buNone/>
            </a:pPr>
            <a:r>
              <a:rPr lang="en-US" sz="2800" b="1" dirty="0">
                <a:solidFill>
                  <a:schemeClr val="tx1">
                    <a:lumMod val="50000"/>
                  </a:schemeClr>
                </a:solidFill>
                <a:latin typeface="Helvetica" pitchFamily="2" charset="0"/>
              </a:rPr>
              <a:t>  </a:t>
            </a:r>
            <a:endParaRPr lang="en-US" b="1" dirty="0">
              <a:solidFill>
                <a:schemeClr val="tx1">
                  <a:lumMod val="50000"/>
                </a:schemeClr>
              </a:solidFill>
              <a:latin typeface="Helvetica" pitchFamily="2" charset="0"/>
            </a:endParaRPr>
          </a:p>
          <a:p>
            <a:pPr lvl="1"/>
            <a:r>
              <a:rPr lang="en-US" sz="2800" b="1" dirty="0">
                <a:solidFill>
                  <a:schemeClr val="tx1">
                    <a:lumMod val="50000"/>
                  </a:schemeClr>
                </a:solidFill>
                <a:latin typeface="Helvetica" pitchFamily="2" charset="0"/>
              </a:rPr>
              <a:t>Fully-connected layer, RNN and LSTM</a:t>
            </a:r>
          </a:p>
          <a:p>
            <a:pPr marL="0" indent="0">
              <a:buNone/>
            </a:pPr>
            <a:endParaRPr lang="en-US" sz="3200" b="1" dirty="0">
              <a:solidFill>
                <a:schemeClr val="tx1">
                  <a:lumMod val="50000"/>
                </a:schemeClr>
              </a:solidFill>
              <a:latin typeface="Helvetica" pitchFamily="2" charset="0"/>
            </a:endParaRPr>
          </a:p>
          <a:p>
            <a:pPr marL="0" indent="0">
              <a:buNone/>
            </a:pPr>
            <a:endParaRPr lang="en-US" sz="2800" b="1" dirty="0">
              <a:solidFill>
                <a:schemeClr val="tx1">
                  <a:lumMod val="50000"/>
                </a:schemeClr>
              </a:solidFill>
              <a:latin typeface="Helvetica" pitchFamily="2"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5DCC31A-8824-0648-B97F-4943F0ECA23E}"/>
                  </a:ext>
                </a:extLst>
              </p:cNvPr>
              <p:cNvSpPr txBox="1"/>
              <p:nvPr/>
            </p:nvSpPr>
            <p:spPr>
              <a:xfrm>
                <a:off x="1249601" y="2080829"/>
                <a:ext cx="9158288" cy="584775"/>
              </a:xfrm>
              <a:prstGeom prst="rect">
                <a:avLst/>
              </a:prstGeom>
              <a:noFill/>
            </p:spPr>
            <p:txBody>
              <a:bodyPr wrap="square" rtlCol="0">
                <a:spAutoFit/>
              </a:bodyPr>
              <a:lstStyle/>
              <a:p>
                <a14:m>
                  <m:oMath xmlns:m="http://schemas.openxmlformats.org/officeDocument/2006/math">
                    <m:r>
                      <a:rPr lang="en-US" sz="3200" b="0" i="1" dirty="0" smtClean="0">
                        <a:solidFill>
                          <a:schemeClr val="tx1">
                            <a:lumMod val="50000"/>
                          </a:schemeClr>
                        </a:solidFill>
                        <a:latin typeface="Cambria Math" panose="02040503050406030204" pitchFamily="18" charset="0"/>
                      </a:rPr>
                      <m:t>𝑇</m:t>
                    </m:r>
                    <m:r>
                      <a:rPr lang="en-US" sz="3200" b="0" i="1" dirty="0" smtClean="0">
                        <a:solidFill>
                          <a:schemeClr val="tx1">
                            <a:lumMod val="50000"/>
                          </a:schemeClr>
                        </a:solidFill>
                        <a:latin typeface="Cambria Math" panose="02040503050406030204" pitchFamily="18" charset="0"/>
                      </a:rPr>
                      <m:t>_</m:t>
                    </m:r>
                    <m:r>
                      <a:rPr lang="en-US" sz="3200" b="0" i="1" dirty="0" smtClean="0">
                        <a:solidFill>
                          <a:schemeClr val="tx1">
                            <a:lumMod val="50000"/>
                          </a:schemeClr>
                        </a:solidFill>
                        <a:latin typeface="Cambria Math" panose="02040503050406030204" pitchFamily="18" charset="0"/>
                      </a:rPr>
                      <m:t>𝑁</m:t>
                    </m:r>
                    <m:r>
                      <a:rPr lang="en-US" sz="3200" b="0" i="1" dirty="0" smtClean="0">
                        <a:solidFill>
                          <a:schemeClr val="tx1">
                            <a:lumMod val="50000"/>
                          </a:schemeClr>
                        </a:solidFill>
                        <a:latin typeface="Cambria Math" panose="02040503050406030204" pitchFamily="18" charset="0"/>
                      </a:rPr>
                      <m:t>=1</m:t>
                    </m:r>
                  </m:oMath>
                </a14:m>
                <a:r>
                  <a:rPr lang="en-US" sz="3200" dirty="0">
                    <a:solidFill>
                      <a:schemeClr val="tx1">
                        <a:lumMod val="50000"/>
                      </a:schemeClr>
                    </a:solidFill>
                  </a:rPr>
                  <a:t>, searching space reduced N times</a:t>
                </a:r>
              </a:p>
            </p:txBody>
          </p:sp>
        </mc:Choice>
        <mc:Fallback xmlns="">
          <p:sp>
            <p:nvSpPr>
              <p:cNvPr id="14" name="TextBox 13">
                <a:extLst>
                  <a:ext uri="{FF2B5EF4-FFF2-40B4-BE49-F238E27FC236}">
                    <a16:creationId xmlns:a16="http://schemas.microsoft.com/office/drawing/2014/main" id="{F5DCC31A-8824-0648-B97F-4943F0ECA23E}"/>
                  </a:ext>
                </a:extLst>
              </p:cNvPr>
              <p:cNvSpPr txBox="1">
                <a:spLocks noRot="1" noChangeAspect="1" noMove="1" noResize="1" noEditPoints="1" noAdjustHandles="1" noChangeArrowheads="1" noChangeShapeType="1" noTextEdit="1"/>
              </p:cNvSpPr>
              <p:nvPr/>
            </p:nvSpPr>
            <p:spPr>
              <a:xfrm>
                <a:off x="1249601" y="2080829"/>
                <a:ext cx="9158288" cy="584775"/>
              </a:xfrm>
              <a:prstGeom prst="rect">
                <a:avLst/>
              </a:prstGeom>
              <a:blipFill>
                <a:blip r:embed="rId3"/>
                <a:stretch>
                  <a:fillRect l="-277" t="-12766" b="-29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7F1927C-5DA2-8244-AC19-7AA51E54B4E4}"/>
                  </a:ext>
                </a:extLst>
              </p:cNvPr>
              <p:cNvSpPr txBox="1"/>
              <p:nvPr/>
            </p:nvSpPr>
            <p:spPr>
              <a:xfrm>
                <a:off x="549230" y="3117176"/>
                <a:ext cx="1151337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solidFill>
                            <a:schemeClr val="tx1">
                              <a:lumMod val="50000"/>
                            </a:schemeClr>
                          </a:solidFill>
                          <a:latin typeface="Cambria Math" panose="02040503050406030204" pitchFamily="18" charset="0"/>
                        </a:rPr>
                        <m:t>𝐾</m:t>
                      </m:r>
                      <m:r>
                        <a:rPr lang="en-US" sz="3200" b="0" i="1" dirty="0" smtClean="0">
                          <a:solidFill>
                            <a:schemeClr val="tx1">
                              <a:lumMod val="50000"/>
                            </a:schemeClr>
                          </a:solidFill>
                          <a:latin typeface="Cambria Math" panose="02040503050406030204" pitchFamily="18" charset="0"/>
                        </a:rPr>
                        <m:t>=</m:t>
                      </m:r>
                      <m:r>
                        <a:rPr lang="en-US" sz="3200" b="0" i="1" dirty="0" smtClean="0">
                          <a:solidFill>
                            <a:schemeClr val="tx1">
                              <a:lumMod val="50000"/>
                            </a:schemeClr>
                          </a:solidFill>
                          <a:latin typeface="Cambria Math" panose="02040503050406030204" pitchFamily="18" charset="0"/>
                        </a:rPr>
                        <m:t>𝐶</m:t>
                      </m:r>
                      <m:r>
                        <a:rPr lang="en-US" sz="3200" b="0" i="1" dirty="0" smtClean="0">
                          <a:solidFill>
                            <a:schemeClr val="tx1">
                              <a:lumMod val="50000"/>
                            </a:schemeClr>
                          </a:solidFill>
                          <a:latin typeface="Cambria Math" panose="02040503050406030204" pitchFamily="18" charset="0"/>
                        </a:rPr>
                        <m:t>=</m:t>
                      </m:r>
                      <m:r>
                        <a:rPr lang="en-US" sz="3200" b="0" i="1" dirty="0" smtClean="0">
                          <a:solidFill>
                            <a:schemeClr val="tx1">
                              <a:lumMod val="50000"/>
                            </a:schemeClr>
                          </a:solidFill>
                          <a:latin typeface="Cambria Math" panose="02040503050406030204" pitchFamily="18" charset="0"/>
                        </a:rPr>
                        <m:t>𝑌</m:t>
                      </m:r>
                      <m:r>
                        <a:rPr lang="en-US" sz="3200" b="0" i="1" dirty="0" smtClean="0">
                          <a:solidFill>
                            <a:schemeClr val="tx1">
                              <a:lumMod val="50000"/>
                            </a:schemeClr>
                          </a:solidFill>
                          <a:latin typeface="Cambria Math" panose="02040503050406030204" pitchFamily="18" charset="0"/>
                        </a:rPr>
                        <m:t>=</m:t>
                      </m:r>
                      <m:r>
                        <a:rPr lang="en-US" sz="3200" b="0" i="1" dirty="0" smtClean="0">
                          <a:solidFill>
                            <a:schemeClr val="tx1">
                              <a:lumMod val="50000"/>
                            </a:schemeClr>
                          </a:solidFill>
                          <a:latin typeface="Cambria Math" panose="02040503050406030204" pitchFamily="18" charset="0"/>
                        </a:rPr>
                        <m:t>𝑌</m:t>
                      </m:r>
                      <m:r>
                        <a:rPr lang="en-US" sz="3200" b="0" i="1" dirty="0" smtClean="0">
                          <a:solidFill>
                            <a:schemeClr val="tx1">
                              <a:lumMod val="50000"/>
                            </a:schemeClr>
                          </a:solidFill>
                          <a:latin typeface="Cambria Math" panose="02040503050406030204" pitchFamily="18" charset="0"/>
                        </a:rPr>
                        <m:t>’=1, </m:t>
                      </m:r>
                      <m:r>
                        <a:rPr lang="en-US" sz="3200" b="0" i="1" dirty="0" smtClean="0">
                          <a:solidFill>
                            <a:schemeClr val="tx1">
                              <a:lumMod val="50000"/>
                            </a:schemeClr>
                          </a:solidFill>
                          <a:latin typeface="Cambria Math" panose="02040503050406030204" pitchFamily="18" charset="0"/>
                        </a:rPr>
                        <m:t>𝑋</m:t>
                      </m:r>
                      <m:r>
                        <a:rPr lang="en-US" sz="3200" b="0" i="1" dirty="0" smtClean="0">
                          <a:solidFill>
                            <a:schemeClr val="tx1">
                              <a:lumMod val="50000"/>
                            </a:schemeClr>
                          </a:solidFill>
                          <a:latin typeface="Cambria Math" panose="02040503050406030204" pitchFamily="18" charset="0"/>
                        </a:rPr>
                        <m:t>=</m:t>
                      </m:r>
                      <m:r>
                        <a:rPr lang="en-US" sz="3200" b="0" i="1" dirty="0" smtClean="0">
                          <a:solidFill>
                            <a:schemeClr val="tx1">
                              <a:lumMod val="50000"/>
                            </a:schemeClr>
                          </a:solidFill>
                          <a:latin typeface="Cambria Math" panose="02040503050406030204" pitchFamily="18" charset="0"/>
                        </a:rPr>
                        <m:t>𝑆</m:t>
                      </m:r>
                      <m:r>
                        <a:rPr lang="en-US" sz="3200" b="0" i="1" dirty="0" smtClean="0">
                          <a:solidFill>
                            <a:schemeClr val="tx1">
                              <a:lumMod val="50000"/>
                            </a:schemeClr>
                          </a:solidFill>
                          <a:latin typeface="Cambria Math" panose="02040503050406030204" pitchFamily="18" charset="0"/>
                        </a:rPr>
                        <m:t>, </m:t>
                      </m:r>
                      <m:r>
                        <a:rPr lang="en-US" sz="3200" b="0" i="1" dirty="0" smtClean="0">
                          <a:solidFill>
                            <a:schemeClr val="tx1">
                              <a:lumMod val="50000"/>
                            </a:schemeClr>
                          </a:solidFill>
                          <a:latin typeface="Cambria Math" panose="02040503050406030204" pitchFamily="18" charset="0"/>
                        </a:rPr>
                        <m:t>𝑋</m:t>
                      </m:r>
                      <m:r>
                        <a:rPr lang="en-US" sz="3200" b="0" i="1" dirty="0" smtClean="0">
                          <a:solidFill>
                            <a:schemeClr val="tx1">
                              <a:lumMod val="50000"/>
                            </a:schemeClr>
                          </a:solidFill>
                          <a:latin typeface="Cambria Math" panose="02040503050406030204" pitchFamily="18" charset="0"/>
                        </a:rPr>
                        <m:t>’=</m:t>
                      </m:r>
                      <m:r>
                        <a:rPr lang="en-US" sz="3200" b="0" i="1" dirty="0" smtClean="0">
                          <a:solidFill>
                            <a:schemeClr val="tx1">
                              <a:lumMod val="50000"/>
                            </a:schemeClr>
                          </a:solidFill>
                          <a:latin typeface="Cambria Math" panose="02040503050406030204" pitchFamily="18" charset="0"/>
                        </a:rPr>
                        <m:t>𝑅</m:t>
                      </m:r>
                      <m:r>
                        <a:rPr lang="en-US" sz="3200" b="0" i="1" dirty="0" smtClean="0">
                          <a:solidFill>
                            <a:schemeClr val="tx1">
                              <a:lumMod val="50000"/>
                            </a:schemeClr>
                          </a:solidFill>
                          <a:latin typeface="Cambria Math" panose="02040503050406030204" pitchFamily="18" charset="0"/>
                        </a:rPr>
                        <m:t>             </m:t>
                      </m:r>
                      <m:r>
                        <a:rPr lang="en-US" sz="3200" b="0" i="1" dirty="0" smtClean="0">
                          <a:solidFill>
                            <a:schemeClr val="tx1">
                              <a:lumMod val="50000"/>
                            </a:schemeClr>
                          </a:solidFill>
                          <a:latin typeface="Cambria Math" panose="02040503050406030204" pitchFamily="18" charset="0"/>
                        </a:rPr>
                        <m:t>𝑇</m:t>
                      </m:r>
                      <m:r>
                        <a:rPr lang="en-US" sz="3200" b="0" i="1" dirty="0" smtClean="0">
                          <a:solidFill>
                            <a:schemeClr val="tx1">
                              <a:lumMod val="50000"/>
                            </a:schemeClr>
                          </a:solidFill>
                          <a:latin typeface="Cambria Math" panose="02040503050406030204" pitchFamily="18" charset="0"/>
                        </a:rPr>
                        <m:t>_</m:t>
                      </m:r>
                      <m:r>
                        <a:rPr lang="en-US" sz="3200" b="0" i="1" dirty="0" smtClean="0">
                          <a:solidFill>
                            <a:schemeClr val="tx1">
                              <a:lumMod val="50000"/>
                            </a:schemeClr>
                          </a:solidFill>
                          <a:latin typeface="Cambria Math" panose="02040503050406030204" pitchFamily="18" charset="0"/>
                        </a:rPr>
                        <m:t>𝐾</m:t>
                      </m:r>
                      <m:r>
                        <a:rPr lang="en-US" sz="3200" b="0" i="1" dirty="0" smtClean="0">
                          <a:solidFill>
                            <a:schemeClr val="tx1">
                              <a:lumMod val="50000"/>
                            </a:schemeClr>
                          </a:solidFill>
                          <a:latin typeface="Cambria Math" panose="02040503050406030204" pitchFamily="18" charset="0"/>
                        </a:rPr>
                        <m:t>=</m:t>
                      </m:r>
                      <m:r>
                        <a:rPr lang="en-US" sz="3200" b="0" i="1" dirty="0" smtClean="0">
                          <a:solidFill>
                            <a:schemeClr val="tx1">
                              <a:lumMod val="50000"/>
                            </a:schemeClr>
                          </a:solidFill>
                          <a:latin typeface="Cambria Math" panose="02040503050406030204" pitchFamily="18" charset="0"/>
                        </a:rPr>
                        <m:t>𝑇</m:t>
                      </m:r>
                      <m:r>
                        <a:rPr lang="en-US" sz="3200" b="0" i="1" dirty="0" smtClean="0">
                          <a:solidFill>
                            <a:schemeClr val="tx1">
                              <a:lumMod val="50000"/>
                            </a:schemeClr>
                          </a:solidFill>
                          <a:latin typeface="Cambria Math" panose="02040503050406030204" pitchFamily="18" charset="0"/>
                        </a:rPr>
                        <m:t>_</m:t>
                      </m:r>
                      <m:r>
                        <a:rPr lang="en-US" sz="3200" b="0" i="1" dirty="0" smtClean="0">
                          <a:solidFill>
                            <a:schemeClr val="tx1">
                              <a:lumMod val="50000"/>
                            </a:schemeClr>
                          </a:solidFill>
                          <a:latin typeface="Cambria Math" panose="02040503050406030204" pitchFamily="18" charset="0"/>
                        </a:rPr>
                        <m:t>𝐶</m:t>
                      </m:r>
                      <m:r>
                        <a:rPr lang="en-US" sz="3200" b="0" i="1" dirty="0" smtClean="0">
                          <a:solidFill>
                            <a:schemeClr val="tx1">
                              <a:lumMod val="50000"/>
                            </a:schemeClr>
                          </a:solidFill>
                          <a:latin typeface="Cambria Math" panose="02040503050406030204" pitchFamily="18" charset="0"/>
                        </a:rPr>
                        <m:t>=</m:t>
                      </m:r>
                      <m:r>
                        <a:rPr lang="en-US" sz="3200" b="0" i="1" dirty="0" smtClean="0">
                          <a:solidFill>
                            <a:schemeClr val="tx1">
                              <a:lumMod val="50000"/>
                            </a:schemeClr>
                          </a:solidFill>
                          <a:latin typeface="Cambria Math" panose="02040503050406030204" pitchFamily="18" charset="0"/>
                        </a:rPr>
                        <m:t>𝑇</m:t>
                      </m:r>
                      <m:r>
                        <a:rPr lang="en-US" sz="3200" b="0" i="1" dirty="0" smtClean="0">
                          <a:solidFill>
                            <a:schemeClr val="tx1">
                              <a:lumMod val="50000"/>
                            </a:schemeClr>
                          </a:solidFill>
                          <a:latin typeface="Cambria Math" panose="02040503050406030204" pitchFamily="18" charset="0"/>
                        </a:rPr>
                        <m:t>_</m:t>
                      </m:r>
                      <m:r>
                        <a:rPr lang="en-US" sz="3200" b="0" i="1" dirty="0" smtClean="0">
                          <a:solidFill>
                            <a:schemeClr val="tx1">
                              <a:lumMod val="50000"/>
                            </a:schemeClr>
                          </a:solidFill>
                          <a:latin typeface="Cambria Math" panose="02040503050406030204" pitchFamily="18" charset="0"/>
                        </a:rPr>
                        <m:t>𝑌</m:t>
                      </m:r>
                      <m:r>
                        <a:rPr lang="en-US" sz="3200" b="0" i="1" dirty="0" smtClean="0">
                          <a:solidFill>
                            <a:schemeClr val="tx1">
                              <a:lumMod val="50000"/>
                            </a:schemeClr>
                          </a:solidFill>
                          <a:latin typeface="Cambria Math" panose="02040503050406030204" pitchFamily="18" charset="0"/>
                        </a:rPr>
                        <m:t>’=1</m:t>
                      </m:r>
                    </m:oMath>
                  </m:oMathPara>
                </a14:m>
                <a:endParaRPr lang="en-US" sz="3200" dirty="0">
                  <a:solidFill>
                    <a:schemeClr val="tx1">
                      <a:lumMod val="50000"/>
                    </a:schemeClr>
                  </a:solidFill>
                </a:endParaRPr>
              </a:p>
            </p:txBody>
          </p:sp>
        </mc:Choice>
        <mc:Fallback xmlns="">
          <p:sp>
            <p:nvSpPr>
              <p:cNvPr id="15" name="TextBox 14">
                <a:extLst>
                  <a:ext uri="{FF2B5EF4-FFF2-40B4-BE49-F238E27FC236}">
                    <a16:creationId xmlns:a16="http://schemas.microsoft.com/office/drawing/2014/main" id="{57F1927C-5DA2-8244-AC19-7AA51E54B4E4}"/>
                  </a:ext>
                </a:extLst>
              </p:cNvPr>
              <p:cNvSpPr txBox="1">
                <a:spLocks noRot="1" noChangeAspect="1" noMove="1" noResize="1" noEditPoints="1" noAdjustHandles="1" noChangeArrowheads="1" noChangeShapeType="1" noTextEdit="1"/>
              </p:cNvSpPr>
              <p:nvPr/>
            </p:nvSpPr>
            <p:spPr>
              <a:xfrm>
                <a:off x="549230" y="3117176"/>
                <a:ext cx="11513374" cy="584775"/>
              </a:xfrm>
              <a:prstGeom prst="rect">
                <a:avLst/>
              </a:prstGeom>
              <a:blipFill>
                <a:blip r:embed="rId4"/>
                <a:stretch>
                  <a:fillRect b="-23404"/>
                </a:stretch>
              </a:blipFill>
            </p:spPr>
            <p:txBody>
              <a:bodyPr/>
              <a:lstStyle/>
              <a:p>
                <a:r>
                  <a:rPr lang="en-US">
                    <a:noFill/>
                  </a:rPr>
                  <a:t> </a:t>
                </a:r>
              </a:p>
            </p:txBody>
          </p:sp>
        </mc:Fallback>
      </mc:AlternateContent>
      <p:sp>
        <p:nvSpPr>
          <p:cNvPr id="16" name="Right Arrow 15">
            <a:extLst>
              <a:ext uri="{FF2B5EF4-FFF2-40B4-BE49-F238E27FC236}">
                <a16:creationId xmlns:a16="http://schemas.microsoft.com/office/drawing/2014/main" id="{F8F09E59-825A-0F47-B9BD-867E92864140}"/>
              </a:ext>
            </a:extLst>
          </p:cNvPr>
          <p:cNvSpPr/>
          <p:nvPr/>
        </p:nvSpPr>
        <p:spPr>
          <a:xfrm>
            <a:off x="7044342" y="3253513"/>
            <a:ext cx="657225" cy="34842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99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35</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86700"/>
            <a:ext cx="9392355" cy="627699"/>
          </a:xfrm>
        </p:spPr>
        <p:txBody>
          <a:bodyPr/>
          <a:lstStyle/>
          <a:p>
            <a:r>
              <a:rPr lang="en-US" sz="4000" b="1" dirty="0">
                <a:solidFill>
                  <a:schemeClr val="tx1">
                    <a:lumMod val="50000"/>
                  </a:schemeClr>
                </a:solidFill>
                <a:latin typeface="Helvetica" pitchFamily="2" charset="0"/>
              </a:rPr>
              <a:t>Tool flow of mRNA</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14" name="Rectangle 13">
            <a:extLst>
              <a:ext uri="{FF2B5EF4-FFF2-40B4-BE49-F238E27FC236}">
                <a16:creationId xmlns:a16="http://schemas.microsoft.com/office/drawing/2014/main" id="{66F65D55-A36A-BB48-900D-31769B946146}"/>
              </a:ext>
            </a:extLst>
          </p:cNvPr>
          <p:cNvSpPr/>
          <p:nvPr/>
        </p:nvSpPr>
        <p:spPr>
          <a:xfrm>
            <a:off x="3479177" y="836914"/>
            <a:ext cx="3958686" cy="5365694"/>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lumMod val="50000"/>
                  </a:schemeClr>
                </a:solidFill>
              </a:rPr>
              <a:t>mRNA</a:t>
            </a:r>
          </a:p>
        </p:txBody>
      </p:sp>
      <p:sp>
        <p:nvSpPr>
          <p:cNvPr id="16" name="Document 15">
            <a:extLst>
              <a:ext uri="{FF2B5EF4-FFF2-40B4-BE49-F238E27FC236}">
                <a16:creationId xmlns:a16="http://schemas.microsoft.com/office/drawing/2014/main" id="{CBDDB356-A674-DA4D-987D-676C4D08D91A}"/>
              </a:ext>
            </a:extLst>
          </p:cNvPr>
          <p:cNvSpPr/>
          <p:nvPr/>
        </p:nvSpPr>
        <p:spPr>
          <a:xfrm>
            <a:off x="735972" y="1202567"/>
            <a:ext cx="2219093" cy="667147"/>
          </a:xfrm>
          <a:prstGeom prst="flowChartDocumen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DNN Model</a:t>
            </a:r>
          </a:p>
        </p:txBody>
      </p:sp>
      <p:cxnSp>
        <p:nvCxnSpPr>
          <p:cNvPr id="17" name="Straight Arrow Connector 16">
            <a:extLst>
              <a:ext uri="{FF2B5EF4-FFF2-40B4-BE49-F238E27FC236}">
                <a16:creationId xmlns:a16="http://schemas.microsoft.com/office/drawing/2014/main" id="{533445BB-8416-6042-BC21-92C8DFDC5B44}"/>
              </a:ext>
            </a:extLst>
          </p:cNvPr>
          <p:cNvCxnSpPr>
            <a:cxnSpLocks/>
          </p:cNvCxnSpPr>
          <p:nvPr/>
        </p:nvCxnSpPr>
        <p:spPr>
          <a:xfrm>
            <a:off x="2955066" y="1536141"/>
            <a:ext cx="1170879"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5C05C02-781B-934A-85E9-5ECD9EC51514}"/>
              </a:ext>
            </a:extLst>
          </p:cNvPr>
          <p:cNvSpPr/>
          <p:nvPr/>
        </p:nvSpPr>
        <p:spPr>
          <a:xfrm>
            <a:off x="4125947" y="1201604"/>
            <a:ext cx="2787805" cy="662306"/>
          </a:xfrm>
          <a:prstGeom prst="rect">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Front-end parser</a:t>
            </a:r>
          </a:p>
        </p:txBody>
      </p:sp>
      <p:sp>
        <p:nvSpPr>
          <p:cNvPr id="22" name="Rectangle 21">
            <a:extLst>
              <a:ext uri="{FF2B5EF4-FFF2-40B4-BE49-F238E27FC236}">
                <a16:creationId xmlns:a16="http://schemas.microsoft.com/office/drawing/2014/main" id="{02013BB7-666A-0F4E-A83B-848ADC5A564B}"/>
              </a:ext>
            </a:extLst>
          </p:cNvPr>
          <p:cNvSpPr/>
          <p:nvPr/>
        </p:nvSpPr>
        <p:spPr>
          <a:xfrm>
            <a:off x="4125946" y="5445982"/>
            <a:ext cx="2787805" cy="662306"/>
          </a:xfrm>
          <a:prstGeom prst="rect">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MAERI configuration generator</a:t>
            </a:r>
          </a:p>
        </p:txBody>
      </p:sp>
      <p:sp>
        <p:nvSpPr>
          <p:cNvPr id="23" name="Document 22">
            <a:extLst>
              <a:ext uri="{FF2B5EF4-FFF2-40B4-BE49-F238E27FC236}">
                <a16:creationId xmlns:a16="http://schemas.microsoft.com/office/drawing/2014/main" id="{4790889D-A7B7-834D-946F-5F7F84BF736F}"/>
              </a:ext>
            </a:extLst>
          </p:cNvPr>
          <p:cNvSpPr/>
          <p:nvPr/>
        </p:nvSpPr>
        <p:spPr>
          <a:xfrm>
            <a:off x="713668" y="2432474"/>
            <a:ext cx="2219093" cy="714195"/>
          </a:xfrm>
          <a:prstGeom prst="flowChartDocumen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MAERI configuration</a:t>
            </a:r>
          </a:p>
        </p:txBody>
      </p:sp>
      <p:sp>
        <p:nvSpPr>
          <p:cNvPr id="24" name="Document 23">
            <a:extLst>
              <a:ext uri="{FF2B5EF4-FFF2-40B4-BE49-F238E27FC236}">
                <a16:creationId xmlns:a16="http://schemas.microsoft.com/office/drawing/2014/main" id="{07CEE506-523F-6948-B7A2-013516B01618}"/>
              </a:ext>
            </a:extLst>
          </p:cNvPr>
          <p:cNvSpPr/>
          <p:nvPr/>
        </p:nvSpPr>
        <p:spPr>
          <a:xfrm>
            <a:off x="713667" y="3386751"/>
            <a:ext cx="2219093" cy="714195"/>
          </a:xfrm>
          <a:prstGeom prst="flowChartDocumen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Energy factors</a:t>
            </a:r>
          </a:p>
        </p:txBody>
      </p:sp>
      <p:sp>
        <p:nvSpPr>
          <p:cNvPr id="26" name="Document 25">
            <a:extLst>
              <a:ext uri="{FF2B5EF4-FFF2-40B4-BE49-F238E27FC236}">
                <a16:creationId xmlns:a16="http://schemas.microsoft.com/office/drawing/2014/main" id="{975E56FF-FCFC-224F-BCDF-DE7FCE9F49F4}"/>
              </a:ext>
            </a:extLst>
          </p:cNvPr>
          <p:cNvSpPr/>
          <p:nvPr/>
        </p:nvSpPr>
        <p:spPr>
          <a:xfrm>
            <a:off x="713666" y="4406625"/>
            <a:ext cx="2219093" cy="714195"/>
          </a:xfrm>
          <a:prstGeom prst="flowChartDocumen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Optimization options</a:t>
            </a:r>
          </a:p>
        </p:txBody>
      </p:sp>
      <p:grpSp>
        <p:nvGrpSpPr>
          <p:cNvPr id="3" name="Group 2">
            <a:extLst>
              <a:ext uri="{FF2B5EF4-FFF2-40B4-BE49-F238E27FC236}">
                <a16:creationId xmlns:a16="http://schemas.microsoft.com/office/drawing/2014/main" id="{5E5136AA-8AFA-EB46-BD31-A401D1C12FD6}"/>
              </a:ext>
            </a:extLst>
          </p:cNvPr>
          <p:cNvGrpSpPr/>
          <p:nvPr/>
        </p:nvGrpSpPr>
        <p:grpSpPr>
          <a:xfrm>
            <a:off x="3992132" y="1942554"/>
            <a:ext cx="3055432" cy="3239812"/>
            <a:chOff x="3992132" y="1942554"/>
            <a:chExt cx="3055432" cy="3239812"/>
          </a:xfrm>
        </p:grpSpPr>
        <p:sp>
          <p:nvSpPr>
            <p:cNvPr id="15" name="Rectangle 14">
              <a:extLst>
                <a:ext uri="{FF2B5EF4-FFF2-40B4-BE49-F238E27FC236}">
                  <a16:creationId xmlns:a16="http://schemas.microsoft.com/office/drawing/2014/main" id="{2B70A7B4-A189-4F41-99DB-04A0F152F03E}"/>
                </a:ext>
              </a:extLst>
            </p:cNvPr>
            <p:cNvSpPr/>
            <p:nvPr/>
          </p:nvSpPr>
          <p:spPr>
            <a:xfrm>
              <a:off x="3992132" y="1942554"/>
              <a:ext cx="3055432" cy="3239812"/>
            </a:xfrm>
            <a:prstGeom prst="rect">
              <a:avLst/>
            </a:prstGeom>
            <a:solidFill>
              <a:schemeClr val="bg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Analyzer</a:t>
              </a:r>
            </a:p>
          </p:txBody>
        </p:sp>
        <p:sp>
          <p:nvSpPr>
            <p:cNvPr id="19" name="Rectangle 18">
              <a:extLst>
                <a:ext uri="{FF2B5EF4-FFF2-40B4-BE49-F238E27FC236}">
                  <a16:creationId xmlns:a16="http://schemas.microsoft.com/office/drawing/2014/main" id="{53552D2B-C14D-A24D-862D-4EBA923C7BED}"/>
                </a:ext>
              </a:extLst>
            </p:cNvPr>
            <p:cNvSpPr/>
            <p:nvPr/>
          </p:nvSpPr>
          <p:spPr>
            <a:xfrm>
              <a:off x="4125946" y="2397438"/>
              <a:ext cx="2787805" cy="662306"/>
            </a:xfrm>
            <a:prstGeom prst="rect">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Mapping candidates generation</a:t>
              </a:r>
            </a:p>
          </p:txBody>
        </p:sp>
        <p:sp>
          <p:nvSpPr>
            <p:cNvPr id="20" name="Rectangle 19">
              <a:extLst>
                <a:ext uri="{FF2B5EF4-FFF2-40B4-BE49-F238E27FC236}">
                  <a16:creationId xmlns:a16="http://schemas.microsoft.com/office/drawing/2014/main" id="{9928B5F9-49C8-E643-B23F-2F83D4545C35}"/>
                </a:ext>
              </a:extLst>
            </p:cNvPr>
            <p:cNvSpPr/>
            <p:nvPr/>
          </p:nvSpPr>
          <p:spPr>
            <a:xfrm>
              <a:off x="4125947" y="3372732"/>
              <a:ext cx="2787805" cy="662306"/>
            </a:xfrm>
            <a:prstGeom prst="rect">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Candidates evaluation</a:t>
              </a:r>
            </a:p>
          </p:txBody>
        </p:sp>
        <p:sp>
          <p:nvSpPr>
            <p:cNvPr id="21" name="Rectangle 20">
              <a:extLst>
                <a:ext uri="{FF2B5EF4-FFF2-40B4-BE49-F238E27FC236}">
                  <a16:creationId xmlns:a16="http://schemas.microsoft.com/office/drawing/2014/main" id="{40E94BE4-7BF2-6944-940C-06E16B8D90D0}"/>
                </a:ext>
              </a:extLst>
            </p:cNvPr>
            <p:cNvSpPr/>
            <p:nvPr/>
          </p:nvSpPr>
          <p:spPr>
            <a:xfrm>
              <a:off x="4125945" y="4361609"/>
              <a:ext cx="2787805" cy="662306"/>
            </a:xfrm>
            <a:prstGeom prst="rect">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Candidate selection</a:t>
              </a:r>
            </a:p>
          </p:txBody>
        </p:sp>
        <p:cxnSp>
          <p:nvCxnSpPr>
            <p:cNvPr id="28" name="Straight Arrow Connector 27">
              <a:extLst>
                <a:ext uri="{FF2B5EF4-FFF2-40B4-BE49-F238E27FC236}">
                  <a16:creationId xmlns:a16="http://schemas.microsoft.com/office/drawing/2014/main" id="{35BDDB69-7538-224B-A162-B014BBC92258}"/>
                </a:ext>
              </a:extLst>
            </p:cNvPr>
            <p:cNvCxnSpPr>
              <a:cxnSpLocks/>
              <a:stCxn id="19" idx="2"/>
              <a:endCxn id="20" idx="0"/>
            </p:cNvCxnSpPr>
            <p:nvPr/>
          </p:nvCxnSpPr>
          <p:spPr>
            <a:xfrm>
              <a:off x="5519849" y="3059744"/>
              <a:ext cx="1" cy="312988"/>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5A9EA86-3FD1-C54A-87B2-F56619B98A5A}"/>
                </a:ext>
              </a:extLst>
            </p:cNvPr>
            <p:cNvCxnSpPr>
              <a:cxnSpLocks/>
              <a:stCxn id="20" idx="2"/>
              <a:endCxn id="21" idx="0"/>
            </p:cNvCxnSpPr>
            <p:nvPr/>
          </p:nvCxnSpPr>
          <p:spPr>
            <a:xfrm flipH="1">
              <a:off x="5519848" y="4035038"/>
              <a:ext cx="2" cy="326571"/>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a:extLst>
              <a:ext uri="{FF2B5EF4-FFF2-40B4-BE49-F238E27FC236}">
                <a16:creationId xmlns:a16="http://schemas.microsoft.com/office/drawing/2014/main" id="{C28F8A26-D177-9B40-BD09-3E7CB406AE1F}"/>
              </a:ext>
            </a:extLst>
          </p:cNvPr>
          <p:cNvCxnSpPr>
            <a:cxnSpLocks/>
            <a:stCxn id="21" idx="2"/>
            <a:endCxn id="22" idx="0"/>
          </p:cNvCxnSpPr>
          <p:nvPr/>
        </p:nvCxnSpPr>
        <p:spPr>
          <a:xfrm>
            <a:off x="5519848" y="5023915"/>
            <a:ext cx="1" cy="422067"/>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951FDCC-9601-0042-A244-8A6EBFD05478}"/>
              </a:ext>
            </a:extLst>
          </p:cNvPr>
          <p:cNvGrpSpPr/>
          <p:nvPr/>
        </p:nvGrpSpPr>
        <p:grpSpPr>
          <a:xfrm>
            <a:off x="8095779" y="843674"/>
            <a:ext cx="3557244" cy="1503524"/>
            <a:chOff x="8095779" y="843674"/>
            <a:chExt cx="3557244" cy="1503524"/>
          </a:xfrm>
        </p:grpSpPr>
        <p:sp>
          <p:nvSpPr>
            <p:cNvPr id="11" name="Rectangle 10">
              <a:extLst>
                <a:ext uri="{FF2B5EF4-FFF2-40B4-BE49-F238E27FC236}">
                  <a16:creationId xmlns:a16="http://schemas.microsoft.com/office/drawing/2014/main" id="{C6646B28-61A0-734B-AF93-366038139499}"/>
                </a:ext>
              </a:extLst>
            </p:cNvPr>
            <p:cNvSpPr/>
            <p:nvPr/>
          </p:nvSpPr>
          <p:spPr>
            <a:xfrm>
              <a:off x="8095779" y="843674"/>
              <a:ext cx="3557244" cy="1503524"/>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lumMod val="50000"/>
                    </a:schemeClr>
                  </a:solidFill>
                </a:rPr>
                <a:t>Layers representation</a:t>
              </a:r>
            </a:p>
          </p:txBody>
        </p:sp>
        <p:sp>
          <p:nvSpPr>
            <p:cNvPr id="12" name="Document 11">
              <a:extLst>
                <a:ext uri="{FF2B5EF4-FFF2-40B4-BE49-F238E27FC236}">
                  <a16:creationId xmlns:a16="http://schemas.microsoft.com/office/drawing/2014/main" id="{6E10B10F-1D69-CF41-8921-775EA84FC725}"/>
                </a:ext>
              </a:extLst>
            </p:cNvPr>
            <p:cNvSpPr/>
            <p:nvPr/>
          </p:nvSpPr>
          <p:spPr>
            <a:xfrm>
              <a:off x="9255514" y="1217797"/>
              <a:ext cx="2308303" cy="667147"/>
            </a:xfrm>
            <a:prstGeom prst="flowChartDocumen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n</a:t>
              </a:r>
            </a:p>
          </p:txBody>
        </p:sp>
        <p:sp>
          <p:nvSpPr>
            <p:cNvPr id="13" name="Document 12">
              <a:extLst>
                <a:ext uri="{FF2B5EF4-FFF2-40B4-BE49-F238E27FC236}">
                  <a16:creationId xmlns:a16="http://schemas.microsoft.com/office/drawing/2014/main" id="{3673872C-86EE-774E-B7B8-017C5DE95F51}"/>
                </a:ext>
              </a:extLst>
            </p:cNvPr>
            <p:cNvSpPr/>
            <p:nvPr/>
          </p:nvSpPr>
          <p:spPr>
            <a:xfrm>
              <a:off x="8385714" y="1432578"/>
              <a:ext cx="2308303" cy="667147"/>
            </a:xfrm>
            <a:prstGeom prst="flowChartDocumen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2</a:t>
              </a:r>
            </a:p>
          </p:txBody>
        </p:sp>
        <p:sp>
          <p:nvSpPr>
            <p:cNvPr id="31" name="Document 30">
              <a:extLst>
                <a:ext uri="{FF2B5EF4-FFF2-40B4-BE49-F238E27FC236}">
                  <a16:creationId xmlns:a16="http://schemas.microsoft.com/office/drawing/2014/main" id="{2430AE0E-193B-9445-AB3A-2D81949BB2DD}"/>
                </a:ext>
              </a:extLst>
            </p:cNvPr>
            <p:cNvSpPr/>
            <p:nvPr/>
          </p:nvSpPr>
          <p:spPr>
            <a:xfrm>
              <a:off x="8173840" y="1655479"/>
              <a:ext cx="2308303" cy="667147"/>
            </a:xfrm>
            <a:prstGeom prst="flowChartDocumen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1</a:t>
              </a:r>
            </a:p>
          </p:txBody>
        </p:sp>
        <p:sp>
          <p:nvSpPr>
            <p:cNvPr id="33" name="TextBox 32">
              <a:extLst>
                <a:ext uri="{FF2B5EF4-FFF2-40B4-BE49-F238E27FC236}">
                  <a16:creationId xmlns:a16="http://schemas.microsoft.com/office/drawing/2014/main" id="{4FD17F66-47DC-1540-BC48-1AAA7F58333B}"/>
                </a:ext>
              </a:extLst>
            </p:cNvPr>
            <p:cNvSpPr txBox="1"/>
            <p:nvPr/>
          </p:nvSpPr>
          <p:spPr>
            <a:xfrm rot="20185258">
              <a:off x="8889761" y="1092904"/>
              <a:ext cx="380203" cy="369332"/>
            </a:xfrm>
            <a:prstGeom prst="rect">
              <a:avLst/>
            </a:prstGeom>
            <a:noFill/>
          </p:spPr>
          <p:txBody>
            <a:bodyPr wrap="square" rtlCol="0">
              <a:spAutoFit/>
            </a:bodyPr>
            <a:lstStyle/>
            <a:p>
              <a:r>
                <a:rPr lang="en-US" dirty="0">
                  <a:solidFill>
                    <a:schemeClr val="tx1">
                      <a:lumMod val="50000"/>
                    </a:schemeClr>
                  </a:solidFill>
                </a:rPr>
                <a:t>…  </a:t>
              </a:r>
            </a:p>
          </p:txBody>
        </p:sp>
      </p:grpSp>
      <p:cxnSp>
        <p:nvCxnSpPr>
          <p:cNvPr id="34" name="Straight Arrow Connector 33">
            <a:extLst>
              <a:ext uri="{FF2B5EF4-FFF2-40B4-BE49-F238E27FC236}">
                <a16:creationId xmlns:a16="http://schemas.microsoft.com/office/drawing/2014/main" id="{F94D08C6-FF7F-CC44-A645-B5158B3D3759}"/>
              </a:ext>
            </a:extLst>
          </p:cNvPr>
          <p:cNvCxnSpPr>
            <a:cxnSpLocks/>
          </p:cNvCxnSpPr>
          <p:nvPr/>
        </p:nvCxnSpPr>
        <p:spPr>
          <a:xfrm>
            <a:off x="6913750" y="1508611"/>
            <a:ext cx="1170879"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3002F2E-2465-7E48-9482-5FF39C7E73D6}"/>
              </a:ext>
            </a:extLst>
          </p:cNvPr>
          <p:cNvCxnSpPr>
            <a:cxnSpLocks/>
            <a:stCxn id="21" idx="3"/>
            <a:endCxn id="8" idx="1"/>
          </p:cNvCxnSpPr>
          <p:nvPr/>
        </p:nvCxnSpPr>
        <p:spPr>
          <a:xfrm flipV="1">
            <a:off x="6913750" y="3435883"/>
            <a:ext cx="1182028" cy="1256879"/>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0FABF87C-CAEB-B445-AE31-E059F87B6DE0}"/>
              </a:ext>
            </a:extLst>
          </p:cNvPr>
          <p:cNvGrpSpPr/>
          <p:nvPr/>
        </p:nvGrpSpPr>
        <p:grpSpPr>
          <a:xfrm>
            <a:off x="8095778" y="2390860"/>
            <a:ext cx="3557245" cy="2090046"/>
            <a:chOff x="8095778" y="2390860"/>
            <a:chExt cx="3557245" cy="2090046"/>
          </a:xfrm>
        </p:grpSpPr>
        <p:sp>
          <p:nvSpPr>
            <p:cNvPr id="8" name="Rectangle 7">
              <a:extLst>
                <a:ext uri="{FF2B5EF4-FFF2-40B4-BE49-F238E27FC236}">
                  <a16:creationId xmlns:a16="http://schemas.microsoft.com/office/drawing/2014/main" id="{CCBBFA0E-617B-D943-A75F-842DC9E53A2C}"/>
                </a:ext>
              </a:extLst>
            </p:cNvPr>
            <p:cNvSpPr/>
            <p:nvPr/>
          </p:nvSpPr>
          <p:spPr>
            <a:xfrm>
              <a:off x="8095778" y="2390860"/>
              <a:ext cx="3557245" cy="2090046"/>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lumMod val="50000"/>
                    </a:schemeClr>
                  </a:solidFill>
                </a:rPr>
                <a:t>Profile result of each layer</a:t>
              </a:r>
            </a:p>
          </p:txBody>
        </p:sp>
        <p:sp>
          <p:nvSpPr>
            <p:cNvPr id="9" name="Document 8">
              <a:extLst>
                <a:ext uri="{FF2B5EF4-FFF2-40B4-BE49-F238E27FC236}">
                  <a16:creationId xmlns:a16="http://schemas.microsoft.com/office/drawing/2014/main" id="{84C0A687-3159-1C4E-A429-0C9439507A20}"/>
                </a:ext>
              </a:extLst>
            </p:cNvPr>
            <p:cNvSpPr/>
            <p:nvPr/>
          </p:nvSpPr>
          <p:spPr>
            <a:xfrm>
              <a:off x="9043640" y="2768144"/>
              <a:ext cx="2520177" cy="1126355"/>
            </a:xfrm>
            <a:prstGeom prst="flowChartDocumen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n</a:t>
              </a:r>
            </a:p>
            <a:p>
              <a:r>
                <a:rPr lang="en-US" altLang="zh-CN" sz="2000" dirty="0">
                  <a:solidFill>
                    <a:schemeClr val="tx1"/>
                  </a:solidFill>
                </a:rPr>
                <a:t>Mapping Strategy 1: …</a:t>
              </a:r>
            </a:p>
          </p:txBody>
        </p:sp>
        <p:sp>
          <p:nvSpPr>
            <p:cNvPr id="10" name="Document 9">
              <a:extLst>
                <a:ext uri="{FF2B5EF4-FFF2-40B4-BE49-F238E27FC236}">
                  <a16:creationId xmlns:a16="http://schemas.microsoft.com/office/drawing/2014/main" id="{6A67E237-CDD7-5748-B7B5-B9431A97C541}"/>
                </a:ext>
              </a:extLst>
            </p:cNvPr>
            <p:cNvSpPr/>
            <p:nvPr/>
          </p:nvSpPr>
          <p:spPr>
            <a:xfrm>
              <a:off x="8480497" y="3056854"/>
              <a:ext cx="2520177" cy="1126355"/>
            </a:xfrm>
            <a:prstGeom prst="flowChartDocumen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2</a:t>
              </a:r>
            </a:p>
            <a:p>
              <a:r>
                <a:rPr lang="en-US" altLang="zh-CN" sz="2000" dirty="0">
                  <a:solidFill>
                    <a:schemeClr val="tx1"/>
                  </a:solidFill>
                </a:rPr>
                <a:t>Mapping Strategy 1: …</a:t>
              </a:r>
            </a:p>
            <a:p>
              <a:endParaRPr lang="en-US" altLang="zh-CN" sz="2000" dirty="0">
                <a:solidFill>
                  <a:schemeClr val="tx1"/>
                </a:solidFill>
              </a:endParaRPr>
            </a:p>
          </p:txBody>
        </p:sp>
        <p:sp>
          <p:nvSpPr>
            <p:cNvPr id="36" name="Document 35">
              <a:extLst>
                <a:ext uri="{FF2B5EF4-FFF2-40B4-BE49-F238E27FC236}">
                  <a16:creationId xmlns:a16="http://schemas.microsoft.com/office/drawing/2014/main" id="{47A33CDE-D635-7045-B8EA-C90389D3EAE5}"/>
                </a:ext>
              </a:extLst>
            </p:cNvPr>
            <p:cNvSpPr/>
            <p:nvPr/>
          </p:nvSpPr>
          <p:spPr>
            <a:xfrm>
              <a:off x="8173840" y="3256389"/>
              <a:ext cx="2520177" cy="1128526"/>
            </a:xfrm>
            <a:prstGeom prst="flowChartDocumen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1</a:t>
              </a:r>
            </a:p>
            <a:p>
              <a:r>
                <a:rPr lang="en-US" altLang="zh-CN" sz="2000" dirty="0">
                  <a:solidFill>
                    <a:schemeClr val="tx1"/>
                  </a:solidFill>
                </a:rPr>
                <a:t>Mapping Strategy 1: …</a:t>
              </a:r>
            </a:p>
            <a:p>
              <a:r>
                <a:rPr lang="en-US" altLang="zh-CN" sz="2000" dirty="0">
                  <a:solidFill>
                    <a:schemeClr val="tx1"/>
                  </a:solidFill>
                </a:rPr>
                <a:t>Mapping Strategy 2: …</a:t>
              </a:r>
            </a:p>
          </p:txBody>
        </p:sp>
        <p:sp>
          <p:nvSpPr>
            <p:cNvPr id="37" name="TextBox 36">
              <a:extLst>
                <a:ext uri="{FF2B5EF4-FFF2-40B4-BE49-F238E27FC236}">
                  <a16:creationId xmlns:a16="http://schemas.microsoft.com/office/drawing/2014/main" id="{83532386-3214-9A49-BCF3-3AAD63B2A14E}"/>
                </a:ext>
              </a:extLst>
            </p:cNvPr>
            <p:cNvSpPr txBox="1"/>
            <p:nvPr/>
          </p:nvSpPr>
          <p:spPr>
            <a:xfrm rot="20185258">
              <a:off x="8641663" y="2708552"/>
              <a:ext cx="380203" cy="369332"/>
            </a:xfrm>
            <a:prstGeom prst="rect">
              <a:avLst/>
            </a:prstGeom>
            <a:noFill/>
          </p:spPr>
          <p:txBody>
            <a:bodyPr wrap="square" rtlCol="0">
              <a:spAutoFit/>
            </a:bodyPr>
            <a:lstStyle/>
            <a:p>
              <a:r>
                <a:rPr lang="en-US" dirty="0">
                  <a:solidFill>
                    <a:schemeClr val="tx1">
                      <a:lumMod val="50000"/>
                    </a:schemeClr>
                  </a:solidFill>
                </a:rPr>
                <a:t>…  </a:t>
              </a:r>
            </a:p>
          </p:txBody>
        </p:sp>
      </p:grpSp>
      <p:grpSp>
        <p:nvGrpSpPr>
          <p:cNvPr id="46" name="Group 45">
            <a:extLst>
              <a:ext uri="{FF2B5EF4-FFF2-40B4-BE49-F238E27FC236}">
                <a16:creationId xmlns:a16="http://schemas.microsoft.com/office/drawing/2014/main" id="{D065E328-833A-2247-BED0-4C3418BDB661}"/>
              </a:ext>
            </a:extLst>
          </p:cNvPr>
          <p:cNvGrpSpPr/>
          <p:nvPr/>
        </p:nvGrpSpPr>
        <p:grpSpPr>
          <a:xfrm>
            <a:off x="8095778" y="4529633"/>
            <a:ext cx="3557245" cy="2090046"/>
            <a:chOff x="8095778" y="4529633"/>
            <a:chExt cx="3557245" cy="2090046"/>
          </a:xfrm>
        </p:grpSpPr>
        <p:sp>
          <p:nvSpPr>
            <p:cNvPr id="38" name="Rectangle 37">
              <a:extLst>
                <a:ext uri="{FF2B5EF4-FFF2-40B4-BE49-F238E27FC236}">
                  <a16:creationId xmlns:a16="http://schemas.microsoft.com/office/drawing/2014/main" id="{BA157A68-B80F-DC49-8580-A977A782B2CA}"/>
                </a:ext>
              </a:extLst>
            </p:cNvPr>
            <p:cNvSpPr/>
            <p:nvPr/>
          </p:nvSpPr>
          <p:spPr>
            <a:xfrm>
              <a:off x="8095778" y="4529633"/>
              <a:ext cx="3557245" cy="2090046"/>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lumMod val="50000"/>
                    </a:schemeClr>
                  </a:solidFill>
                </a:rPr>
                <a:t>Configuration of each layer</a:t>
              </a:r>
            </a:p>
          </p:txBody>
        </p:sp>
        <p:sp>
          <p:nvSpPr>
            <p:cNvPr id="39" name="Document 38">
              <a:extLst>
                <a:ext uri="{FF2B5EF4-FFF2-40B4-BE49-F238E27FC236}">
                  <a16:creationId xmlns:a16="http://schemas.microsoft.com/office/drawing/2014/main" id="{512C2290-A1D9-124E-9018-9ADCBC662490}"/>
                </a:ext>
              </a:extLst>
            </p:cNvPr>
            <p:cNvSpPr/>
            <p:nvPr/>
          </p:nvSpPr>
          <p:spPr>
            <a:xfrm>
              <a:off x="9043640" y="4906917"/>
              <a:ext cx="2520177" cy="1126355"/>
            </a:xfrm>
            <a:prstGeom prst="flowChartDocument">
              <a:avLst/>
            </a:prstGeom>
            <a:gradFill flip="none" rotWithShape="1">
              <a:gsLst>
                <a:gs pos="0">
                  <a:srgbClr val="9437FF">
                    <a:tint val="66000"/>
                    <a:satMod val="160000"/>
                  </a:srgbClr>
                </a:gs>
                <a:gs pos="50000">
                  <a:srgbClr val="9437FF">
                    <a:tint val="44500"/>
                    <a:satMod val="160000"/>
                  </a:srgbClr>
                </a:gs>
                <a:gs pos="100000">
                  <a:srgbClr val="9437FF">
                    <a:tint val="23500"/>
                    <a:satMod val="160000"/>
                  </a:srgbClr>
                </a:gs>
              </a:gsLst>
              <a:lin ang="54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n</a:t>
              </a:r>
            </a:p>
            <a:p>
              <a:r>
                <a:rPr lang="en-US" altLang="zh-CN" sz="2000" dirty="0">
                  <a:solidFill>
                    <a:schemeClr val="tx1"/>
                  </a:solidFill>
                </a:rPr>
                <a:t>Mapping Strategy 1: …</a:t>
              </a:r>
            </a:p>
          </p:txBody>
        </p:sp>
        <p:sp>
          <p:nvSpPr>
            <p:cNvPr id="40" name="Document 39">
              <a:extLst>
                <a:ext uri="{FF2B5EF4-FFF2-40B4-BE49-F238E27FC236}">
                  <a16:creationId xmlns:a16="http://schemas.microsoft.com/office/drawing/2014/main" id="{1BBCD21D-5F6D-6248-A674-5CA8542A65E8}"/>
                </a:ext>
              </a:extLst>
            </p:cNvPr>
            <p:cNvSpPr/>
            <p:nvPr/>
          </p:nvSpPr>
          <p:spPr>
            <a:xfrm>
              <a:off x="8661727" y="5175355"/>
              <a:ext cx="2520177" cy="1126355"/>
            </a:xfrm>
            <a:prstGeom prst="flowChartDocument">
              <a:avLst/>
            </a:prstGeom>
            <a:gradFill flip="none" rotWithShape="1">
              <a:gsLst>
                <a:gs pos="0">
                  <a:srgbClr val="9437FF">
                    <a:tint val="66000"/>
                    <a:satMod val="160000"/>
                  </a:srgbClr>
                </a:gs>
                <a:gs pos="50000">
                  <a:srgbClr val="9437FF">
                    <a:tint val="44500"/>
                    <a:satMod val="160000"/>
                  </a:srgbClr>
                </a:gs>
                <a:gs pos="100000">
                  <a:srgbClr val="9437FF">
                    <a:tint val="23500"/>
                    <a:satMod val="160000"/>
                  </a:srgbClr>
                </a:gs>
              </a:gsLst>
              <a:lin ang="54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2</a:t>
              </a:r>
            </a:p>
            <a:p>
              <a:r>
                <a:rPr lang="en-US" altLang="zh-CN" sz="2000" dirty="0">
                  <a:solidFill>
                    <a:schemeClr val="tx1"/>
                  </a:solidFill>
                </a:rPr>
                <a:t>Configuration 1: …</a:t>
              </a:r>
            </a:p>
            <a:p>
              <a:endParaRPr lang="en-US" altLang="zh-CN" sz="2000" dirty="0">
                <a:solidFill>
                  <a:schemeClr val="tx1"/>
                </a:solidFill>
              </a:endParaRPr>
            </a:p>
          </p:txBody>
        </p:sp>
        <p:sp>
          <p:nvSpPr>
            <p:cNvPr id="41" name="Document 40">
              <a:extLst>
                <a:ext uri="{FF2B5EF4-FFF2-40B4-BE49-F238E27FC236}">
                  <a16:creationId xmlns:a16="http://schemas.microsoft.com/office/drawing/2014/main" id="{5EBB5353-97D6-F644-B2C0-339E9FE29D5C}"/>
                </a:ext>
              </a:extLst>
            </p:cNvPr>
            <p:cNvSpPr/>
            <p:nvPr/>
          </p:nvSpPr>
          <p:spPr>
            <a:xfrm>
              <a:off x="8173840" y="5395162"/>
              <a:ext cx="2520177" cy="1128526"/>
            </a:xfrm>
            <a:prstGeom prst="flowChartDocument">
              <a:avLst/>
            </a:prstGeom>
            <a:gradFill flip="none" rotWithShape="1">
              <a:gsLst>
                <a:gs pos="0">
                  <a:srgbClr val="9437FF">
                    <a:tint val="66000"/>
                    <a:satMod val="160000"/>
                  </a:srgbClr>
                </a:gs>
                <a:gs pos="50000">
                  <a:srgbClr val="9437FF">
                    <a:tint val="44500"/>
                    <a:satMod val="160000"/>
                  </a:srgbClr>
                </a:gs>
                <a:gs pos="100000">
                  <a:srgbClr val="9437FF">
                    <a:tint val="23500"/>
                    <a:satMod val="160000"/>
                  </a:srgbClr>
                </a:gs>
              </a:gsLst>
              <a:lin ang="54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1</a:t>
              </a:r>
            </a:p>
            <a:p>
              <a:r>
                <a:rPr lang="en-US" altLang="zh-CN" sz="2000" dirty="0">
                  <a:solidFill>
                    <a:schemeClr val="tx1"/>
                  </a:solidFill>
                </a:rPr>
                <a:t>Configuration 1: …</a:t>
              </a:r>
            </a:p>
            <a:p>
              <a:r>
                <a:rPr lang="en-US" altLang="zh-CN" sz="2000" dirty="0">
                  <a:solidFill>
                    <a:schemeClr val="tx1"/>
                  </a:solidFill>
                </a:rPr>
                <a:t>Configuration 2: …</a:t>
              </a:r>
            </a:p>
          </p:txBody>
        </p:sp>
        <p:sp>
          <p:nvSpPr>
            <p:cNvPr id="42" name="TextBox 41">
              <a:extLst>
                <a:ext uri="{FF2B5EF4-FFF2-40B4-BE49-F238E27FC236}">
                  <a16:creationId xmlns:a16="http://schemas.microsoft.com/office/drawing/2014/main" id="{499ECC9F-38FA-6648-9DDE-7DDFFAF66B77}"/>
                </a:ext>
              </a:extLst>
            </p:cNvPr>
            <p:cNvSpPr txBox="1"/>
            <p:nvPr/>
          </p:nvSpPr>
          <p:spPr>
            <a:xfrm rot="20185258">
              <a:off x="8641663" y="4847325"/>
              <a:ext cx="380203" cy="369332"/>
            </a:xfrm>
            <a:prstGeom prst="rect">
              <a:avLst/>
            </a:prstGeom>
            <a:noFill/>
          </p:spPr>
          <p:txBody>
            <a:bodyPr wrap="square" rtlCol="0">
              <a:spAutoFit/>
            </a:bodyPr>
            <a:lstStyle/>
            <a:p>
              <a:r>
                <a:rPr lang="en-US" dirty="0">
                  <a:solidFill>
                    <a:schemeClr val="tx1">
                      <a:lumMod val="50000"/>
                    </a:schemeClr>
                  </a:solidFill>
                </a:rPr>
                <a:t>…  </a:t>
              </a:r>
            </a:p>
          </p:txBody>
        </p:sp>
      </p:grpSp>
      <p:cxnSp>
        <p:nvCxnSpPr>
          <p:cNvPr id="43" name="Straight Arrow Connector 42">
            <a:extLst>
              <a:ext uri="{FF2B5EF4-FFF2-40B4-BE49-F238E27FC236}">
                <a16:creationId xmlns:a16="http://schemas.microsoft.com/office/drawing/2014/main" id="{EE97A01F-858B-2C45-96FF-03166911EE8E}"/>
              </a:ext>
            </a:extLst>
          </p:cNvPr>
          <p:cNvCxnSpPr>
            <a:cxnSpLocks/>
          </p:cNvCxnSpPr>
          <p:nvPr/>
        </p:nvCxnSpPr>
        <p:spPr>
          <a:xfrm>
            <a:off x="6913751" y="5799835"/>
            <a:ext cx="1182027"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810637E-BBEE-D34F-97E1-75DED90894FC}"/>
              </a:ext>
            </a:extLst>
          </p:cNvPr>
          <p:cNvCxnSpPr>
            <a:cxnSpLocks/>
            <a:stCxn id="11" idx="1"/>
            <a:endCxn id="19" idx="3"/>
          </p:cNvCxnSpPr>
          <p:nvPr/>
        </p:nvCxnSpPr>
        <p:spPr>
          <a:xfrm flipH="1">
            <a:off x="6913751" y="1595436"/>
            <a:ext cx="1182028" cy="1133155"/>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3F6074D-9279-EC4A-B706-819CA2429A82}"/>
              </a:ext>
            </a:extLst>
          </p:cNvPr>
          <p:cNvSpPr/>
          <p:nvPr/>
        </p:nvSpPr>
        <p:spPr>
          <a:xfrm>
            <a:off x="4148940" y="3357017"/>
            <a:ext cx="2787805" cy="69341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a:extLst>
              <a:ext uri="{FF2B5EF4-FFF2-40B4-BE49-F238E27FC236}">
                <a16:creationId xmlns:a16="http://schemas.microsoft.com/office/drawing/2014/main" id="{A1891FFA-BD70-5145-871D-FEC23E54D471}"/>
              </a:ext>
            </a:extLst>
          </p:cNvPr>
          <p:cNvCxnSpPr>
            <a:cxnSpLocks/>
          </p:cNvCxnSpPr>
          <p:nvPr/>
        </p:nvCxnSpPr>
        <p:spPr>
          <a:xfrm>
            <a:off x="2932765" y="2703363"/>
            <a:ext cx="1193180"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9621404-A8DA-6441-B8EC-8B4C5AAD0EF8}"/>
              </a:ext>
            </a:extLst>
          </p:cNvPr>
          <p:cNvCxnSpPr>
            <a:cxnSpLocks/>
          </p:cNvCxnSpPr>
          <p:nvPr/>
        </p:nvCxnSpPr>
        <p:spPr>
          <a:xfrm>
            <a:off x="2932766" y="3726978"/>
            <a:ext cx="1193179"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AB765D2-BE31-1145-A897-15D3AE77A2D9}"/>
              </a:ext>
            </a:extLst>
          </p:cNvPr>
          <p:cNvCxnSpPr>
            <a:cxnSpLocks/>
          </p:cNvCxnSpPr>
          <p:nvPr/>
        </p:nvCxnSpPr>
        <p:spPr>
          <a:xfrm>
            <a:off x="2932759" y="4728913"/>
            <a:ext cx="1193179"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293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36</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59976"/>
            <a:ext cx="9392355" cy="654423"/>
          </a:xfrm>
        </p:spPr>
        <p:txBody>
          <a:bodyPr/>
          <a:lstStyle/>
          <a:p>
            <a:r>
              <a:rPr lang="en-US" sz="4000" b="1" dirty="0">
                <a:solidFill>
                  <a:schemeClr val="tx1">
                    <a:lumMod val="50000"/>
                  </a:schemeClr>
                </a:solidFill>
                <a:latin typeface="Helvetica" pitchFamily="2" charset="0"/>
              </a:rPr>
              <a:t>Candidates evaluation </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8" name="Content Placeholder 5">
            <a:extLst>
              <a:ext uri="{FF2B5EF4-FFF2-40B4-BE49-F238E27FC236}">
                <a16:creationId xmlns:a16="http://schemas.microsoft.com/office/drawing/2014/main" id="{B3E746AD-03D6-3740-BA4C-78FD8523644A}"/>
              </a:ext>
            </a:extLst>
          </p:cNvPr>
          <p:cNvSpPr>
            <a:spLocks noGrp="1"/>
          </p:cNvSpPr>
          <p:nvPr>
            <p:ph idx="1"/>
          </p:nvPr>
        </p:nvSpPr>
        <p:spPr>
          <a:xfrm>
            <a:off x="579118" y="1228405"/>
            <a:ext cx="11612880" cy="5123361"/>
          </a:xfrm>
        </p:spPr>
        <p:txBody>
          <a:bodyPr>
            <a:normAutofit fontScale="92500" lnSpcReduction="20000"/>
          </a:bodyPr>
          <a:lstStyle/>
          <a:p>
            <a:r>
              <a:rPr lang="en-US" altLang="zh-CN" sz="3000" b="1" dirty="0">
                <a:solidFill>
                  <a:schemeClr val="tx1">
                    <a:lumMod val="50000"/>
                  </a:schemeClr>
                </a:solidFill>
                <a:latin typeface="Helvetica" pitchFamily="2" charset="0"/>
              </a:rPr>
              <a:t>Cycle-level runtime calculation</a:t>
            </a:r>
          </a:p>
          <a:p>
            <a:pPr lvl="1"/>
            <a:r>
              <a:rPr lang="en-US" altLang="zh-CN" sz="2600" b="1" dirty="0">
                <a:solidFill>
                  <a:schemeClr val="tx1">
                    <a:lumMod val="50000"/>
                  </a:schemeClr>
                </a:solidFill>
                <a:latin typeface="Helvetica" pitchFamily="2" charset="0"/>
              </a:rPr>
              <a:t>Bandwidth influence of DN, RN</a:t>
            </a:r>
          </a:p>
          <a:p>
            <a:pPr lvl="1"/>
            <a:r>
              <a:rPr lang="en-US" altLang="zh-CN" sz="2600" b="1" dirty="0">
                <a:solidFill>
                  <a:schemeClr val="tx1">
                    <a:lumMod val="50000"/>
                  </a:schemeClr>
                </a:solidFill>
                <a:latin typeface="Helvetica" pitchFamily="2" charset="0"/>
              </a:rPr>
              <a:t>Reconfiguration influence</a:t>
            </a:r>
          </a:p>
          <a:p>
            <a:r>
              <a:rPr lang="en-US" altLang="zh-CN" sz="3000" b="1" dirty="0">
                <a:solidFill>
                  <a:schemeClr val="tx1">
                    <a:lumMod val="50000"/>
                  </a:schemeClr>
                </a:solidFill>
                <a:latin typeface="Helvetica" pitchFamily="2" charset="0"/>
              </a:rPr>
              <a:t>The number of access on different Memory hierarchies</a:t>
            </a:r>
          </a:p>
          <a:p>
            <a:pPr lvl="1"/>
            <a:r>
              <a:rPr lang="en-US" altLang="zh-CN" sz="2600" b="1" dirty="0">
                <a:solidFill>
                  <a:schemeClr val="tx1">
                    <a:lumMod val="50000"/>
                  </a:schemeClr>
                </a:solidFill>
                <a:latin typeface="Helvetica" pitchFamily="2" charset="0"/>
              </a:rPr>
              <a:t>Between </a:t>
            </a:r>
            <a:r>
              <a:rPr lang="en-US" altLang="zh-CN" sz="2600" b="1" dirty="0" err="1">
                <a:solidFill>
                  <a:schemeClr val="tx1">
                    <a:lumMod val="50000"/>
                  </a:schemeClr>
                </a:solidFill>
                <a:latin typeface="Helvetica" pitchFamily="2" charset="0"/>
              </a:rPr>
              <a:t>DSes</a:t>
            </a:r>
            <a:endParaRPr lang="en-US" altLang="zh-CN" sz="2600" b="1" dirty="0">
              <a:solidFill>
                <a:schemeClr val="tx1">
                  <a:lumMod val="50000"/>
                </a:schemeClr>
              </a:solidFill>
              <a:latin typeface="Helvetica" pitchFamily="2" charset="0"/>
            </a:endParaRPr>
          </a:p>
          <a:p>
            <a:pPr lvl="1"/>
            <a:r>
              <a:rPr lang="en-US" altLang="zh-CN" sz="2600" b="1" dirty="0">
                <a:solidFill>
                  <a:schemeClr val="tx1">
                    <a:lumMod val="50000"/>
                  </a:schemeClr>
                </a:solidFill>
                <a:latin typeface="Helvetica" pitchFamily="2" charset="0"/>
              </a:rPr>
              <a:t>Between </a:t>
            </a:r>
            <a:r>
              <a:rPr lang="en-US" altLang="zh-CN" sz="2600" b="1" dirty="0" err="1">
                <a:solidFill>
                  <a:schemeClr val="tx1">
                    <a:lumMod val="50000"/>
                  </a:schemeClr>
                </a:solidFill>
                <a:latin typeface="Helvetica" pitchFamily="2" charset="0"/>
              </a:rPr>
              <a:t>RSes</a:t>
            </a:r>
            <a:endParaRPr lang="en-US" altLang="zh-CN" sz="2600" b="1" dirty="0">
              <a:solidFill>
                <a:schemeClr val="tx1">
                  <a:lumMod val="50000"/>
                </a:schemeClr>
              </a:solidFill>
              <a:latin typeface="Helvetica" pitchFamily="2" charset="0"/>
            </a:endParaRPr>
          </a:p>
          <a:p>
            <a:pPr lvl="1"/>
            <a:r>
              <a:rPr lang="en-US" altLang="zh-CN" sz="2600" b="1" dirty="0">
                <a:solidFill>
                  <a:schemeClr val="tx1">
                    <a:lumMod val="50000"/>
                  </a:schemeClr>
                </a:solidFill>
                <a:latin typeface="Helvetica" pitchFamily="2" charset="0"/>
              </a:rPr>
              <a:t>Between </a:t>
            </a:r>
            <a:r>
              <a:rPr lang="en-US" altLang="zh-CN" sz="2600" b="1" dirty="0" err="1">
                <a:solidFill>
                  <a:schemeClr val="tx1">
                    <a:lumMod val="50000"/>
                  </a:schemeClr>
                </a:solidFill>
                <a:latin typeface="Helvetica" pitchFamily="2" charset="0"/>
              </a:rPr>
              <a:t>Mses</a:t>
            </a:r>
            <a:endParaRPr lang="en-US" altLang="zh-CN" sz="2600" b="1" dirty="0">
              <a:solidFill>
                <a:schemeClr val="tx1">
                  <a:lumMod val="50000"/>
                </a:schemeClr>
              </a:solidFill>
              <a:latin typeface="Helvetica" pitchFamily="2" charset="0"/>
            </a:endParaRPr>
          </a:p>
          <a:p>
            <a:pPr lvl="1"/>
            <a:r>
              <a:rPr lang="en-US" altLang="zh-CN" sz="2600" b="1" dirty="0">
                <a:solidFill>
                  <a:schemeClr val="tx1">
                    <a:lumMod val="50000"/>
                  </a:schemeClr>
                </a:solidFill>
                <a:latin typeface="Helvetica" pitchFamily="2" charset="0"/>
              </a:rPr>
              <a:t>Local register buffer</a:t>
            </a:r>
          </a:p>
          <a:p>
            <a:pPr lvl="1"/>
            <a:r>
              <a:rPr lang="en-US" altLang="zh-CN" sz="2600" b="1" dirty="0">
                <a:solidFill>
                  <a:schemeClr val="tx1">
                    <a:lumMod val="50000"/>
                  </a:schemeClr>
                </a:solidFill>
                <a:latin typeface="Helvetica" pitchFamily="2" charset="0"/>
              </a:rPr>
              <a:t>On-chip Data Memory read/write</a:t>
            </a:r>
          </a:p>
          <a:p>
            <a:pPr lvl="1"/>
            <a:r>
              <a:rPr lang="en-US" altLang="zh-CN" sz="2600" b="1" dirty="0">
                <a:solidFill>
                  <a:schemeClr val="tx1">
                    <a:lumMod val="50000"/>
                  </a:schemeClr>
                </a:solidFill>
                <a:latin typeface="Helvetica" pitchFamily="2" charset="0"/>
              </a:rPr>
              <a:t>DRAM</a:t>
            </a:r>
          </a:p>
          <a:p>
            <a:r>
              <a:rPr lang="en-US" altLang="zh-CN" sz="3000" b="1" dirty="0">
                <a:solidFill>
                  <a:schemeClr val="tx1">
                    <a:lumMod val="50000"/>
                  </a:schemeClr>
                </a:solidFill>
                <a:latin typeface="Helvetica" pitchFamily="2" charset="0"/>
              </a:rPr>
              <a:t>The number of operations that are performed</a:t>
            </a:r>
          </a:p>
          <a:p>
            <a:pPr lvl="1"/>
            <a:r>
              <a:rPr lang="en-US" altLang="zh-CN" sz="2600" b="1" dirty="0">
                <a:solidFill>
                  <a:schemeClr val="tx1">
                    <a:lumMod val="50000"/>
                  </a:schemeClr>
                </a:solidFill>
                <a:latin typeface="Helvetica" pitchFamily="2" charset="0"/>
              </a:rPr>
              <a:t>Multiply</a:t>
            </a:r>
          </a:p>
          <a:p>
            <a:pPr lvl="1"/>
            <a:r>
              <a:rPr lang="en-US" altLang="zh-CN" sz="2600" b="1" dirty="0">
                <a:solidFill>
                  <a:schemeClr val="tx1">
                    <a:lumMod val="50000"/>
                  </a:schemeClr>
                </a:solidFill>
                <a:latin typeface="Helvetica" pitchFamily="2" charset="0"/>
              </a:rPr>
              <a:t>Reduce (add or compare)</a:t>
            </a:r>
          </a:p>
          <a:p>
            <a:r>
              <a:rPr lang="en-US" altLang="zh-CN" sz="3000" b="1" dirty="0">
                <a:solidFill>
                  <a:schemeClr val="tx1">
                    <a:lumMod val="50000"/>
                  </a:schemeClr>
                </a:solidFill>
                <a:latin typeface="Helvetica" pitchFamily="2" charset="0"/>
              </a:rPr>
              <a:t>Multiply the operations with energy factors </a:t>
            </a:r>
          </a:p>
          <a:p>
            <a:pPr marL="0" indent="0">
              <a:buNone/>
            </a:pPr>
            <a:endParaRPr lang="en-US" sz="2800" b="1" dirty="0">
              <a:solidFill>
                <a:schemeClr val="tx1">
                  <a:lumMod val="50000"/>
                </a:schemeClr>
              </a:solidFill>
              <a:latin typeface="Helvetica" pitchFamily="2" charset="0"/>
            </a:endParaRPr>
          </a:p>
        </p:txBody>
      </p:sp>
    </p:spTree>
    <p:extLst>
      <p:ext uri="{BB962C8B-B14F-4D97-AF65-F5344CB8AC3E}">
        <p14:creationId xmlns:p14="http://schemas.microsoft.com/office/powerpoint/2010/main" val="2130779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37</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86700"/>
            <a:ext cx="9392355" cy="627699"/>
          </a:xfrm>
        </p:spPr>
        <p:txBody>
          <a:bodyPr/>
          <a:lstStyle/>
          <a:p>
            <a:r>
              <a:rPr lang="en-US" sz="4000" b="1" dirty="0">
                <a:solidFill>
                  <a:schemeClr val="tx1">
                    <a:lumMod val="50000"/>
                  </a:schemeClr>
                </a:solidFill>
                <a:latin typeface="Helvetica" pitchFamily="2" charset="0"/>
              </a:rPr>
              <a:t>Tool flow of mRNA</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14" name="Rectangle 13">
            <a:extLst>
              <a:ext uri="{FF2B5EF4-FFF2-40B4-BE49-F238E27FC236}">
                <a16:creationId xmlns:a16="http://schemas.microsoft.com/office/drawing/2014/main" id="{66F65D55-A36A-BB48-900D-31769B946146}"/>
              </a:ext>
            </a:extLst>
          </p:cNvPr>
          <p:cNvSpPr/>
          <p:nvPr/>
        </p:nvSpPr>
        <p:spPr>
          <a:xfrm>
            <a:off x="3479177" y="836914"/>
            <a:ext cx="3958686" cy="5365694"/>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lumMod val="50000"/>
                  </a:schemeClr>
                </a:solidFill>
              </a:rPr>
              <a:t>mRNA</a:t>
            </a:r>
          </a:p>
        </p:txBody>
      </p:sp>
      <p:sp>
        <p:nvSpPr>
          <p:cNvPr id="16" name="Document 15">
            <a:extLst>
              <a:ext uri="{FF2B5EF4-FFF2-40B4-BE49-F238E27FC236}">
                <a16:creationId xmlns:a16="http://schemas.microsoft.com/office/drawing/2014/main" id="{CBDDB356-A674-DA4D-987D-676C4D08D91A}"/>
              </a:ext>
            </a:extLst>
          </p:cNvPr>
          <p:cNvSpPr/>
          <p:nvPr/>
        </p:nvSpPr>
        <p:spPr>
          <a:xfrm>
            <a:off x="735972" y="1202567"/>
            <a:ext cx="2219093" cy="667147"/>
          </a:xfrm>
          <a:prstGeom prst="flowChartDocumen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DNN Model</a:t>
            </a:r>
          </a:p>
        </p:txBody>
      </p:sp>
      <p:cxnSp>
        <p:nvCxnSpPr>
          <p:cNvPr id="17" name="Straight Arrow Connector 16">
            <a:extLst>
              <a:ext uri="{FF2B5EF4-FFF2-40B4-BE49-F238E27FC236}">
                <a16:creationId xmlns:a16="http://schemas.microsoft.com/office/drawing/2014/main" id="{533445BB-8416-6042-BC21-92C8DFDC5B44}"/>
              </a:ext>
            </a:extLst>
          </p:cNvPr>
          <p:cNvCxnSpPr>
            <a:cxnSpLocks/>
          </p:cNvCxnSpPr>
          <p:nvPr/>
        </p:nvCxnSpPr>
        <p:spPr>
          <a:xfrm>
            <a:off x="2955066" y="1536141"/>
            <a:ext cx="1170879"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5C05C02-781B-934A-85E9-5ECD9EC51514}"/>
              </a:ext>
            </a:extLst>
          </p:cNvPr>
          <p:cNvSpPr/>
          <p:nvPr/>
        </p:nvSpPr>
        <p:spPr>
          <a:xfrm>
            <a:off x="4125947" y="1201604"/>
            <a:ext cx="2787805" cy="662306"/>
          </a:xfrm>
          <a:prstGeom prst="rect">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Front-end parser</a:t>
            </a:r>
          </a:p>
        </p:txBody>
      </p:sp>
      <p:sp>
        <p:nvSpPr>
          <p:cNvPr id="22" name="Rectangle 21">
            <a:extLst>
              <a:ext uri="{FF2B5EF4-FFF2-40B4-BE49-F238E27FC236}">
                <a16:creationId xmlns:a16="http://schemas.microsoft.com/office/drawing/2014/main" id="{02013BB7-666A-0F4E-A83B-848ADC5A564B}"/>
              </a:ext>
            </a:extLst>
          </p:cNvPr>
          <p:cNvSpPr/>
          <p:nvPr/>
        </p:nvSpPr>
        <p:spPr>
          <a:xfrm>
            <a:off x="4125946" y="5445982"/>
            <a:ext cx="2787805" cy="662306"/>
          </a:xfrm>
          <a:prstGeom prst="rect">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MAERI configuration generator</a:t>
            </a:r>
          </a:p>
        </p:txBody>
      </p:sp>
      <p:sp>
        <p:nvSpPr>
          <p:cNvPr id="23" name="Document 22">
            <a:extLst>
              <a:ext uri="{FF2B5EF4-FFF2-40B4-BE49-F238E27FC236}">
                <a16:creationId xmlns:a16="http://schemas.microsoft.com/office/drawing/2014/main" id="{4790889D-A7B7-834D-946F-5F7F84BF736F}"/>
              </a:ext>
            </a:extLst>
          </p:cNvPr>
          <p:cNvSpPr/>
          <p:nvPr/>
        </p:nvSpPr>
        <p:spPr>
          <a:xfrm>
            <a:off x="713668" y="2432474"/>
            <a:ext cx="2219093" cy="714195"/>
          </a:xfrm>
          <a:prstGeom prst="flowChartDocumen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MAERI configuration</a:t>
            </a:r>
          </a:p>
        </p:txBody>
      </p:sp>
      <p:sp>
        <p:nvSpPr>
          <p:cNvPr id="24" name="Document 23">
            <a:extLst>
              <a:ext uri="{FF2B5EF4-FFF2-40B4-BE49-F238E27FC236}">
                <a16:creationId xmlns:a16="http://schemas.microsoft.com/office/drawing/2014/main" id="{07CEE506-523F-6948-B7A2-013516B01618}"/>
              </a:ext>
            </a:extLst>
          </p:cNvPr>
          <p:cNvSpPr/>
          <p:nvPr/>
        </p:nvSpPr>
        <p:spPr>
          <a:xfrm>
            <a:off x="713667" y="3386751"/>
            <a:ext cx="2219093" cy="714195"/>
          </a:xfrm>
          <a:prstGeom prst="flowChartDocumen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Energy factors</a:t>
            </a:r>
          </a:p>
        </p:txBody>
      </p:sp>
      <p:sp>
        <p:nvSpPr>
          <p:cNvPr id="26" name="Document 25">
            <a:extLst>
              <a:ext uri="{FF2B5EF4-FFF2-40B4-BE49-F238E27FC236}">
                <a16:creationId xmlns:a16="http://schemas.microsoft.com/office/drawing/2014/main" id="{975E56FF-FCFC-224F-BCDF-DE7FCE9F49F4}"/>
              </a:ext>
            </a:extLst>
          </p:cNvPr>
          <p:cNvSpPr/>
          <p:nvPr/>
        </p:nvSpPr>
        <p:spPr>
          <a:xfrm>
            <a:off x="713666" y="4406625"/>
            <a:ext cx="2219093" cy="714195"/>
          </a:xfrm>
          <a:prstGeom prst="flowChartDocumen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Optimization options</a:t>
            </a:r>
          </a:p>
        </p:txBody>
      </p:sp>
      <p:grpSp>
        <p:nvGrpSpPr>
          <p:cNvPr id="3" name="Group 2">
            <a:extLst>
              <a:ext uri="{FF2B5EF4-FFF2-40B4-BE49-F238E27FC236}">
                <a16:creationId xmlns:a16="http://schemas.microsoft.com/office/drawing/2014/main" id="{5E5136AA-8AFA-EB46-BD31-A401D1C12FD6}"/>
              </a:ext>
            </a:extLst>
          </p:cNvPr>
          <p:cNvGrpSpPr/>
          <p:nvPr/>
        </p:nvGrpSpPr>
        <p:grpSpPr>
          <a:xfrm>
            <a:off x="3992132" y="1942554"/>
            <a:ext cx="3055432" cy="3239812"/>
            <a:chOff x="3992132" y="1942554"/>
            <a:chExt cx="3055432" cy="3239812"/>
          </a:xfrm>
        </p:grpSpPr>
        <p:sp>
          <p:nvSpPr>
            <p:cNvPr id="15" name="Rectangle 14">
              <a:extLst>
                <a:ext uri="{FF2B5EF4-FFF2-40B4-BE49-F238E27FC236}">
                  <a16:creationId xmlns:a16="http://schemas.microsoft.com/office/drawing/2014/main" id="{2B70A7B4-A189-4F41-99DB-04A0F152F03E}"/>
                </a:ext>
              </a:extLst>
            </p:cNvPr>
            <p:cNvSpPr/>
            <p:nvPr/>
          </p:nvSpPr>
          <p:spPr>
            <a:xfrm>
              <a:off x="3992132" y="1942554"/>
              <a:ext cx="3055432" cy="3239812"/>
            </a:xfrm>
            <a:prstGeom prst="rect">
              <a:avLst/>
            </a:prstGeom>
            <a:solidFill>
              <a:schemeClr val="bg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Analyzer</a:t>
              </a:r>
            </a:p>
          </p:txBody>
        </p:sp>
        <p:sp>
          <p:nvSpPr>
            <p:cNvPr id="19" name="Rectangle 18">
              <a:extLst>
                <a:ext uri="{FF2B5EF4-FFF2-40B4-BE49-F238E27FC236}">
                  <a16:creationId xmlns:a16="http://schemas.microsoft.com/office/drawing/2014/main" id="{53552D2B-C14D-A24D-862D-4EBA923C7BED}"/>
                </a:ext>
              </a:extLst>
            </p:cNvPr>
            <p:cNvSpPr/>
            <p:nvPr/>
          </p:nvSpPr>
          <p:spPr>
            <a:xfrm>
              <a:off x="4125946" y="2397438"/>
              <a:ext cx="2787805" cy="662306"/>
            </a:xfrm>
            <a:prstGeom prst="rect">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Mapping candidates generation</a:t>
              </a:r>
            </a:p>
          </p:txBody>
        </p:sp>
        <p:sp>
          <p:nvSpPr>
            <p:cNvPr id="20" name="Rectangle 19">
              <a:extLst>
                <a:ext uri="{FF2B5EF4-FFF2-40B4-BE49-F238E27FC236}">
                  <a16:creationId xmlns:a16="http://schemas.microsoft.com/office/drawing/2014/main" id="{9928B5F9-49C8-E643-B23F-2F83D4545C35}"/>
                </a:ext>
              </a:extLst>
            </p:cNvPr>
            <p:cNvSpPr/>
            <p:nvPr/>
          </p:nvSpPr>
          <p:spPr>
            <a:xfrm>
              <a:off x="4125947" y="3372732"/>
              <a:ext cx="2787805" cy="662306"/>
            </a:xfrm>
            <a:prstGeom prst="rect">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Candidates evaluation</a:t>
              </a:r>
            </a:p>
          </p:txBody>
        </p:sp>
        <p:sp>
          <p:nvSpPr>
            <p:cNvPr id="21" name="Rectangle 20">
              <a:extLst>
                <a:ext uri="{FF2B5EF4-FFF2-40B4-BE49-F238E27FC236}">
                  <a16:creationId xmlns:a16="http://schemas.microsoft.com/office/drawing/2014/main" id="{40E94BE4-7BF2-6944-940C-06E16B8D90D0}"/>
                </a:ext>
              </a:extLst>
            </p:cNvPr>
            <p:cNvSpPr/>
            <p:nvPr/>
          </p:nvSpPr>
          <p:spPr>
            <a:xfrm>
              <a:off x="4125945" y="4361609"/>
              <a:ext cx="2787805" cy="662306"/>
            </a:xfrm>
            <a:prstGeom prst="rect">
              <a:avLst/>
            </a:prstGeom>
            <a:solidFill>
              <a:schemeClr val="bg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Candidate selection</a:t>
              </a:r>
            </a:p>
          </p:txBody>
        </p:sp>
        <p:cxnSp>
          <p:nvCxnSpPr>
            <p:cNvPr id="28" name="Straight Arrow Connector 27">
              <a:extLst>
                <a:ext uri="{FF2B5EF4-FFF2-40B4-BE49-F238E27FC236}">
                  <a16:creationId xmlns:a16="http://schemas.microsoft.com/office/drawing/2014/main" id="{35BDDB69-7538-224B-A162-B014BBC92258}"/>
                </a:ext>
              </a:extLst>
            </p:cNvPr>
            <p:cNvCxnSpPr>
              <a:cxnSpLocks/>
              <a:stCxn id="19" idx="2"/>
              <a:endCxn id="20" idx="0"/>
            </p:cNvCxnSpPr>
            <p:nvPr/>
          </p:nvCxnSpPr>
          <p:spPr>
            <a:xfrm>
              <a:off x="5519849" y="3059744"/>
              <a:ext cx="1" cy="312988"/>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5A9EA86-3FD1-C54A-87B2-F56619B98A5A}"/>
                </a:ext>
              </a:extLst>
            </p:cNvPr>
            <p:cNvCxnSpPr>
              <a:cxnSpLocks/>
              <a:stCxn id="20" idx="2"/>
              <a:endCxn id="21" idx="0"/>
            </p:cNvCxnSpPr>
            <p:nvPr/>
          </p:nvCxnSpPr>
          <p:spPr>
            <a:xfrm flipH="1">
              <a:off x="5519848" y="4035038"/>
              <a:ext cx="2" cy="326571"/>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a:extLst>
              <a:ext uri="{FF2B5EF4-FFF2-40B4-BE49-F238E27FC236}">
                <a16:creationId xmlns:a16="http://schemas.microsoft.com/office/drawing/2014/main" id="{C28F8A26-D177-9B40-BD09-3E7CB406AE1F}"/>
              </a:ext>
            </a:extLst>
          </p:cNvPr>
          <p:cNvCxnSpPr>
            <a:cxnSpLocks/>
            <a:stCxn id="21" idx="2"/>
            <a:endCxn id="22" idx="0"/>
          </p:cNvCxnSpPr>
          <p:nvPr/>
        </p:nvCxnSpPr>
        <p:spPr>
          <a:xfrm>
            <a:off x="5519848" y="5023915"/>
            <a:ext cx="1" cy="422067"/>
          </a:xfrm>
          <a:prstGeom prst="straightConnector1">
            <a:avLst/>
          </a:prstGeom>
          <a:ln w="28575">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951FDCC-9601-0042-A244-8A6EBFD05478}"/>
              </a:ext>
            </a:extLst>
          </p:cNvPr>
          <p:cNvGrpSpPr/>
          <p:nvPr/>
        </p:nvGrpSpPr>
        <p:grpSpPr>
          <a:xfrm>
            <a:off x="8095779" y="843674"/>
            <a:ext cx="3557244" cy="1503524"/>
            <a:chOff x="8095779" y="843674"/>
            <a:chExt cx="3557244" cy="1503524"/>
          </a:xfrm>
        </p:grpSpPr>
        <p:sp>
          <p:nvSpPr>
            <p:cNvPr id="11" name="Rectangle 10">
              <a:extLst>
                <a:ext uri="{FF2B5EF4-FFF2-40B4-BE49-F238E27FC236}">
                  <a16:creationId xmlns:a16="http://schemas.microsoft.com/office/drawing/2014/main" id="{C6646B28-61A0-734B-AF93-366038139499}"/>
                </a:ext>
              </a:extLst>
            </p:cNvPr>
            <p:cNvSpPr/>
            <p:nvPr/>
          </p:nvSpPr>
          <p:spPr>
            <a:xfrm>
              <a:off x="8095779" y="843674"/>
              <a:ext cx="3557244" cy="1503524"/>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lumMod val="50000"/>
                    </a:schemeClr>
                  </a:solidFill>
                </a:rPr>
                <a:t>Layers representation</a:t>
              </a:r>
            </a:p>
          </p:txBody>
        </p:sp>
        <p:sp>
          <p:nvSpPr>
            <p:cNvPr id="12" name="Document 11">
              <a:extLst>
                <a:ext uri="{FF2B5EF4-FFF2-40B4-BE49-F238E27FC236}">
                  <a16:creationId xmlns:a16="http://schemas.microsoft.com/office/drawing/2014/main" id="{6E10B10F-1D69-CF41-8921-775EA84FC725}"/>
                </a:ext>
              </a:extLst>
            </p:cNvPr>
            <p:cNvSpPr/>
            <p:nvPr/>
          </p:nvSpPr>
          <p:spPr>
            <a:xfrm>
              <a:off x="9255514" y="1217797"/>
              <a:ext cx="2308303" cy="667147"/>
            </a:xfrm>
            <a:prstGeom prst="flowChartDocumen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n</a:t>
              </a:r>
            </a:p>
          </p:txBody>
        </p:sp>
        <p:sp>
          <p:nvSpPr>
            <p:cNvPr id="13" name="Document 12">
              <a:extLst>
                <a:ext uri="{FF2B5EF4-FFF2-40B4-BE49-F238E27FC236}">
                  <a16:creationId xmlns:a16="http://schemas.microsoft.com/office/drawing/2014/main" id="{3673872C-86EE-774E-B7B8-017C5DE95F51}"/>
                </a:ext>
              </a:extLst>
            </p:cNvPr>
            <p:cNvSpPr/>
            <p:nvPr/>
          </p:nvSpPr>
          <p:spPr>
            <a:xfrm>
              <a:off x="8385714" y="1432578"/>
              <a:ext cx="2308303" cy="667147"/>
            </a:xfrm>
            <a:prstGeom prst="flowChartDocumen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2</a:t>
              </a:r>
            </a:p>
          </p:txBody>
        </p:sp>
        <p:sp>
          <p:nvSpPr>
            <p:cNvPr id="31" name="Document 30">
              <a:extLst>
                <a:ext uri="{FF2B5EF4-FFF2-40B4-BE49-F238E27FC236}">
                  <a16:creationId xmlns:a16="http://schemas.microsoft.com/office/drawing/2014/main" id="{2430AE0E-193B-9445-AB3A-2D81949BB2DD}"/>
                </a:ext>
              </a:extLst>
            </p:cNvPr>
            <p:cNvSpPr/>
            <p:nvPr/>
          </p:nvSpPr>
          <p:spPr>
            <a:xfrm>
              <a:off x="8173840" y="1655479"/>
              <a:ext cx="2308303" cy="667147"/>
            </a:xfrm>
            <a:prstGeom prst="flowChartDocumen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1</a:t>
              </a:r>
            </a:p>
          </p:txBody>
        </p:sp>
        <p:sp>
          <p:nvSpPr>
            <p:cNvPr id="33" name="TextBox 32">
              <a:extLst>
                <a:ext uri="{FF2B5EF4-FFF2-40B4-BE49-F238E27FC236}">
                  <a16:creationId xmlns:a16="http://schemas.microsoft.com/office/drawing/2014/main" id="{4FD17F66-47DC-1540-BC48-1AAA7F58333B}"/>
                </a:ext>
              </a:extLst>
            </p:cNvPr>
            <p:cNvSpPr txBox="1"/>
            <p:nvPr/>
          </p:nvSpPr>
          <p:spPr>
            <a:xfrm rot="20185258">
              <a:off x="8889761" y="1092904"/>
              <a:ext cx="380203" cy="369332"/>
            </a:xfrm>
            <a:prstGeom prst="rect">
              <a:avLst/>
            </a:prstGeom>
            <a:noFill/>
          </p:spPr>
          <p:txBody>
            <a:bodyPr wrap="square" rtlCol="0">
              <a:spAutoFit/>
            </a:bodyPr>
            <a:lstStyle/>
            <a:p>
              <a:r>
                <a:rPr lang="en-US" dirty="0">
                  <a:solidFill>
                    <a:schemeClr val="tx1">
                      <a:lumMod val="50000"/>
                    </a:schemeClr>
                  </a:solidFill>
                </a:rPr>
                <a:t>…  </a:t>
              </a:r>
            </a:p>
          </p:txBody>
        </p:sp>
      </p:grpSp>
      <p:cxnSp>
        <p:nvCxnSpPr>
          <p:cNvPr id="34" name="Straight Arrow Connector 33">
            <a:extLst>
              <a:ext uri="{FF2B5EF4-FFF2-40B4-BE49-F238E27FC236}">
                <a16:creationId xmlns:a16="http://schemas.microsoft.com/office/drawing/2014/main" id="{F94D08C6-FF7F-CC44-A645-B5158B3D3759}"/>
              </a:ext>
            </a:extLst>
          </p:cNvPr>
          <p:cNvCxnSpPr>
            <a:cxnSpLocks/>
          </p:cNvCxnSpPr>
          <p:nvPr/>
        </p:nvCxnSpPr>
        <p:spPr>
          <a:xfrm>
            <a:off x="6913750" y="1508611"/>
            <a:ext cx="1170879"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3002F2E-2465-7E48-9482-5FF39C7E73D6}"/>
              </a:ext>
            </a:extLst>
          </p:cNvPr>
          <p:cNvCxnSpPr>
            <a:cxnSpLocks/>
            <a:stCxn id="21" idx="3"/>
            <a:endCxn id="8" idx="1"/>
          </p:cNvCxnSpPr>
          <p:nvPr/>
        </p:nvCxnSpPr>
        <p:spPr>
          <a:xfrm flipV="1">
            <a:off x="6913750" y="3435883"/>
            <a:ext cx="1182028" cy="1256879"/>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0FABF87C-CAEB-B445-AE31-E059F87B6DE0}"/>
              </a:ext>
            </a:extLst>
          </p:cNvPr>
          <p:cNvGrpSpPr/>
          <p:nvPr/>
        </p:nvGrpSpPr>
        <p:grpSpPr>
          <a:xfrm>
            <a:off x="8095778" y="2390860"/>
            <a:ext cx="3557245" cy="2090046"/>
            <a:chOff x="8095778" y="2390860"/>
            <a:chExt cx="3557245" cy="2090046"/>
          </a:xfrm>
        </p:grpSpPr>
        <p:sp>
          <p:nvSpPr>
            <p:cNvPr id="8" name="Rectangle 7">
              <a:extLst>
                <a:ext uri="{FF2B5EF4-FFF2-40B4-BE49-F238E27FC236}">
                  <a16:creationId xmlns:a16="http://schemas.microsoft.com/office/drawing/2014/main" id="{CCBBFA0E-617B-D943-A75F-842DC9E53A2C}"/>
                </a:ext>
              </a:extLst>
            </p:cNvPr>
            <p:cNvSpPr/>
            <p:nvPr/>
          </p:nvSpPr>
          <p:spPr>
            <a:xfrm>
              <a:off x="8095778" y="2390860"/>
              <a:ext cx="3557245" cy="2090046"/>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lumMod val="50000"/>
                    </a:schemeClr>
                  </a:solidFill>
                </a:rPr>
                <a:t>Profile result of each layer</a:t>
              </a:r>
            </a:p>
          </p:txBody>
        </p:sp>
        <p:sp>
          <p:nvSpPr>
            <p:cNvPr id="9" name="Document 8">
              <a:extLst>
                <a:ext uri="{FF2B5EF4-FFF2-40B4-BE49-F238E27FC236}">
                  <a16:creationId xmlns:a16="http://schemas.microsoft.com/office/drawing/2014/main" id="{84C0A687-3159-1C4E-A429-0C9439507A20}"/>
                </a:ext>
              </a:extLst>
            </p:cNvPr>
            <p:cNvSpPr/>
            <p:nvPr/>
          </p:nvSpPr>
          <p:spPr>
            <a:xfrm>
              <a:off x="9043640" y="2768144"/>
              <a:ext cx="2520177" cy="1126355"/>
            </a:xfrm>
            <a:prstGeom prst="flowChartDocumen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n</a:t>
              </a:r>
            </a:p>
            <a:p>
              <a:r>
                <a:rPr lang="en-US" altLang="zh-CN" sz="2000" dirty="0">
                  <a:solidFill>
                    <a:schemeClr val="tx1"/>
                  </a:solidFill>
                </a:rPr>
                <a:t>Mapping Strategy 1: …</a:t>
              </a:r>
            </a:p>
          </p:txBody>
        </p:sp>
        <p:sp>
          <p:nvSpPr>
            <p:cNvPr id="10" name="Document 9">
              <a:extLst>
                <a:ext uri="{FF2B5EF4-FFF2-40B4-BE49-F238E27FC236}">
                  <a16:creationId xmlns:a16="http://schemas.microsoft.com/office/drawing/2014/main" id="{6A67E237-CDD7-5748-B7B5-B9431A97C541}"/>
                </a:ext>
              </a:extLst>
            </p:cNvPr>
            <p:cNvSpPr/>
            <p:nvPr/>
          </p:nvSpPr>
          <p:spPr>
            <a:xfrm>
              <a:off x="8480497" y="3056854"/>
              <a:ext cx="2520177" cy="1126355"/>
            </a:xfrm>
            <a:prstGeom prst="flowChartDocumen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2</a:t>
              </a:r>
            </a:p>
            <a:p>
              <a:r>
                <a:rPr lang="en-US" altLang="zh-CN" sz="2000" dirty="0">
                  <a:solidFill>
                    <a:schemeClr val="tx1"/>
                  </a:solidFill>
                </a:rPr>
                <a:t>Mapping Strategy 1: …</a:t>
              </a:r>
            </a:p>
            <a:p>
              <a:endParaRPr lang="en-US" altLang="zh-CN" sz="2000" dirty="0">
                <a:solidFill>
                  <a:schemeClr val="tx1"/>
                </a:solidFill>
              </a:endParaRPr>
            </a:p>
          </p:txBody>
        </p:sp>
        <p:sp>
          <p:nvSpPr>
            <p:cNvPr id="36" name="Document 35">
              <a:extLst>
                <a:ext uri="{FF2B5EF4-FFF2-40B4-BE49-F238E27FC236}">
                  <a16:creationId xmlns:a16="http://schemas.microsoft.com/office/drawing/2014/main" id="{47A33CDE-D635-7045-B8EA-C90389D3EAE5}"/>
                </a:ext>
              </a:extLst>
            </p:cNvPr>
            <p:cNvSpPr/>
            <p:nvPr/>
          </p:nvSpPr>
          <p:spPr>
            <a:xfrm>
              <a:off x="8173840" y="3256389"/>
              <a:ext cx="2520177" cy="1128526"/>
            </a:xfrm>
            <a:prstGeom prst="flowChartDocument">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1</a:t>
              </a:r>
            </a:p>
            <a:p>
              <a:r>
                <a:rPr lang="en-US" altLang="zh-CN" sz="2000" dirty="0">
                  <a:solidFill>
                    <a:schemeClr val="tx1"/>
                  </a:solidFill>
                </a:rPr>
                <a:t>Mapping Strategy 1: …</a:t>
              </a:r>
            </a:p>
            <a:p>
              <a:r>
                <a:rPr lang="en-US" altLang="zh-CN" sz="2000" dirty="0">
                  <a:solidFill>
                    <a:schemeClr val="tx1"/>
                  </a:solidFill>
                </a:rPr>
                <a:t>Mapping Strategy 2: …</a:t>
              </a:r>
            </a:p>
          </p:txBody>
        </p:sp>
        <p:sp>
          <p:nvSpPr>
            <p:cNvPr id="37" name="TextBox 36">
              <a:extLst>
                <a:ext uri="{FF2B5EF4-FFF2-40B4-BE49-F238E27FC236}">
                  <a16:creationId xmlns:a16="http://schemas.microsoft.com/office/drawing/2014/main" id="{83532386-3214-9A49-BCF3-3AAD63B2A14E}"/>
                </a:ext>
              </a:extLst>
            </p:cNvPr>
            <p:cNvSpPr txBox="1"/>
            <p:nvPr/>
          </p:nvSpPr>
          <p:spPr>
            <a:xfrm rot="20185258">
              <a:off x="8641663" y="2708552"/>
              <a:ext cx="380203" cy="369332"/>
            </a:xfrm>
            <a:prstGeom prst="rect">
              <a:avLst/>
            </a:prstGeom>
            <a:noFill/>
          </p:spPr>
          <p:txBody>
            <a:bodyPr wrap="square" rtlCol="0">
              <a:spAutoFit/>
            </a:bodyPr>
            <a:lstStyle/>
            <a:p>
              <a:r>
                <a:rPr lang="en-US" dirty="0">
                  <a:solidFill>
                    <a:schemeClr val="tx1">
                      <a:lumMod val="50000"/>
                    </a:schemeClr>
                  </a:solidFill>
                </a:rPr>
                <a:t>…  </a:t>
              </a:r>
            </a:p>
          </p:txBody>
        </p:sp>
      </p:grpSp>
      <p:grpSp>
        <p:nvGrpSpPr>
          <p:cNvPr id="46" name="Group 45">
            <a:extLst>
              <a:ext uri="{FF2B5EF4-FFF2-40B4-BE49-F238E27FC236}">
                <a16:creationId xmlns:a16="http://schemas.microsoft.com/office/drawing/2014/main" id="{D065E328-833A-2247-BED0-4C3418BDB661}"/>
              </a:ext>
            </a:extLst>
          </p:cNvPr>
          <p:cNvGrpSpPr/>
          <p:nvPr/>
        </p:nvGrpSpPr>
        <p:grpSpPr>
          <a:xfrm>
            <a:off x="8095778" y="4529633"/>
            <a:ext cx="3557245" cy="2090046"/>
            <a:chOff x="8095778" y="4529633"/>
            <a:chExt cx="3557245" cy="2090046"/>
          </a:xfrm>
        </p:grpSpPr>
        <p:sp>
          <p:nvSpPr>
            <p:cNvPr id="38" name="Rectangle 37">
              <a:extLst>
                <a:ext uri="{FF2B5EF4-FFF2-40B4-BE49-F238E27FC236}">
                  <a16:creationId xmlns:a16="http://schemas.microsoft.com/office/drawing/2014/main" id="{BA157A68-B80F-DC49-8580-A977A782B2CA}"/>
                </a:ext>
              </a:extLst>
            </p:cNvPr>
            <p:cNvSpPr/>
            <p:nvPr/>
          </p:nvSpPr>
          <p:spPr>
            <a:xfrm>
              <a:off x="8095778" y="4529633"/>
              <a:ext cx="3557245" cy="2090046"/>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lumMod val="50000"/>
                    </a:schemeClr>
                  </a:solidFill>
                </a:rPr>
                <a:t>Configuration of each layer</a:t>
              </a:r>
            </a:p>
          </p:txBody>
        </p:sp>
        <p:sp>
          <p:nvSpPr>
            <p:cNvPr id="39" name="Document 38">
              <a:extLst>
                <a:ext uri="{FF2B5EF4-FFF2-40B4-BE49-F238E27FC236}">
                  <a16:creationId xmlns:a16="http://schemas.microsoft.com/office/drawing/2014/main" id="{512C2290-A1D9-124E-9018-9ADCBC662490}"/>
                </a:ext>
              </a:extLst>
            </p:cNvPr>
            <p:cNvSpPr/>
            <p:nvPr/>
          </p:nvSpPr>
          <p:spPr>
            <a:xfrm>
              <a:off x="9043640" y="4906917"/>
              <a:ext cx="2520177" cy="1126355"/>
            </a:xfrm>
            <a:prstGeom prst="flowChartDocument">
              <a:avLst/>
            </a:prstGeom>
            <a:gradFill flip="none" rotWithShape="1">
              <a:gsLst>
                <a:gs pos="0">
                  <a:srgbClr val="9437FF">
                    <a:tint val="66000"/>
                    <a:satMod val="160000"/>
                  </a:srgbClr>
                </a:gs>
                <a:gs pos="50000">
                  <a:srgbClr val="9437FF">
                    <a:tint val="44500"/>
                    <a:satMod val="160000"/>
                  </a:srgbClr>
                </a:gs>
                <a:gs pos="100000">
                  <a:srgbClr val="9437FF">
                    <a:tint val="23500"/>
                    <a:satMod val="160000"/>
                  </a:srgbClr>
                </a:gs>
              </a:gsLst>
              <a:lin ang="54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n</a:t>
              </a:r>
            </a:p>
            <a:p>
              <a:r>
                <a:rPr lang="en-US" altLang="zh-CN" sz="2000" dirty="0">
                  <a:solidFill>
                    <a:schemeClr val="tx1"/>
                  </a:solidFill>
                </a:rPr>
                <a:t>Mapping Strategy 1: …</a:t>
              </a:r>
            </a:p>
          </p:txBody>
        </p:sp>
        <p:sp>
          <p:nvSpPr>
            <p:cNvPr id="40" name="Document 39">
              <a:extLst>
                <a:ext uri="{FF2B5EF4-FFF2-40B4-BE49-F238E27FC236}">
                  <a16:creationId xmlns:a16="http://schemas.microsoft.com/office/drawing/2014/main" id="{1BBCD21D-5F6D-6248-A674-5CA8542A65E8}"/>
                </a:ext>
              </a:extLst>
            </p:cNvPr>
            <p:cNvSpPr/>
            <p:nvPr/>
          </p:nvSpPr>
          <p:spPr>
            <a:xfrm>
              <a:off x="8661727" y="5175355"/>
              <a:ext cx="2520177" cy="1126355"/>
            </a:xfrm>
            <a:prstGeom prst="flowChartDocument">
              <a:avLst/>
            </a:prstGeom>
            <a:gradFill flip="none" rotWithShape="1">
              <a:gsLst>
                <a:gs pos="0">
                  <a:srgbClr val="9437FF">
                    <a:tint val="66000"/>
                    <a:satMod val="160000"/>
                  </a:srgbClr>
                </a:gs>
                <a:gs pos="50000">
                  <a:srgbClr val="9437FF">
                    <a:tint val="44500"/>
                    <a:satMod val="160000"/>
                  </a:srgbClr>
                </a:gs>
                <a:gs pos="100000">
                  <a:srgbClr val="9437FF">
                    <a:tint val="23500"/>
                    <a:satMod val="160000"/>
                  </a:srgbClr>
                </a:gs>
              </a:gsLst>
              <a:lin ang="54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2</a:t>
              </a:r>
            </a:p>
            <a:p>
              <a:r>
                <a:rPr lang="en-US" altLang="zh-CN" sz="2000" dirty="0">
                  <a:solidFill>
                    <a:schemeClr val="tx1"/>
                  </a:solidFill>
                </a:rPr>
                <a:t>Configuration 1: …</a:t>
              </a:r>
            </a:p>
            <a:p>
              <a:endParaRPr lang="en-US" altLang="zh-CN" sz="2000" dirty="0">
                <a:solidFill>
                  <a:schemeClr val="tx1"/>
                </a:solidFill>
              </a:endParaRPr>
            </a:p>
          </p:txBody>
        </p:sp>
        <p:sp>
          <p:nvSpPr>
            <p:cNvPr id="41" name="Document 40">
              <a:extLst>
                <a:ext uri="{FF2B5EF4-FFF2-40B4-BE49-F238E27FC236}">
                  <a16:creationId xmlns:a16="http://schemas.microsoft.com/office/drawing/2014/main" id="{5EBB5353-97D6-F644-B2C0-339E9FE29D5C}"/>
                </a:ext>
              </a:extLst>
            </p:cNvPr>
            <p:cNvSpPr/>
            <p:nvPr/>
          </p:nvSpPr>
          <p:spPr>
            <a:xfrm>
              <a:off x="8173840" y="5395162"/>
              <a:ext cx="2520177" cy="1128526"/>
            </a:xfrm>
            <a:prstGeom prst="flowChartDocument">
              <a:avLst/>
            </a:prstGeom>
            <a:gradFill flip="none" rotWithShape="1">
              <a:gsLst>
                <a:gs pos="0">
                  <a:srgbClr val="9437FF">
                    <a:tint val="66000"/>
                    <a:satMod val="160000"/>
                  </a:srgbClr>
                </a:gs>
                <a:gs pos="50000">
                  <a:srgbClr val="9437FF">
                    <a:tint val="44500"/>
                    <a:satMod val="160000"/>
                  </a:srgbClr>
                </a:gs>
                <a:gs pos="100000">
                  <a:srgbClr val="9437FF">
                    <a:tint val="23500"/>
                    <a:satMod val="160000"/>
                  </a:srgbClr>
                </a:gs>
              </a:gsLst>
              <a:lin ang="54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zh-CN" sz="2000" dirty="0">
                  <a:solidFill>
                    <a:schemeClr val="tx1"/>
                  </a:solidFill>
                </a:rPr>
                <a:t>Layer 1</a:t>
              </a:r>
            </a:p>
            <a:p>
              <a:r>
                <a:rPr lang="en-US" altLang="zh-CN" sz="2000" dirty="0">
                  <a:solidFill>
                    <a:schemeClr val="tx1"/>
                  </a:solidFill>
                </a:rPr>
                <a:t>Configuration 1: …</a:t>
              </a:r>
            </a:p>
            <a:p>
              <a:r>
                <a:rPr lang="en-US" altLang="zh-CN" sz="2000" dirty="0">
                  <a:solidFill>
                    <a:schemeClr val="tx1"/>
                  </a:solidFill>
                </a:rPr>
                <a:t>Configuration 2: …</a:t>
              </a:r>
            </a:p>
          </p:txBody>
        </p:sp>
        <p:sp>
          <p:nvSpPr>
            <p:cNvPr id="42" name="TextBox 41">
              <a:extLst>
                <a:ext uri="{FF2B5EF4-FFF2-40B4-BE49-F238E27FC236}">
                  <a16:creationId xmlns:a16="http://schemas.microsoft.com/office/drawing/2014/main" id="{499ECC9F-38FA-6648-9DDE-7DDFFAF66B77}"/>
                </a:ext>
              </a:extLst>
            </p:cNvPr>
            <p:cNvSpPr txBox="1"/>
            <p:nvPr/>
          </p:nvSpPr>
          <p:spPr>
            <a:xfrm rot="20185258">
              <a:off x="8641663" y="4847325"/>
              <a:ext cx="380203" cy="369332"/>
            </a:xfrm>
            <a:prstGeom prst="rect">
              <a:avLst/>
            </a:prstGeom>
            <a:noFill/>
          </p:spPr>
          <p:txBody>
            <a:bodyPr wrap="square" rtlCol="0">
              <a:spAutoFit/>
            </a:bodyPr>
            <a:lstStyle/>
            <a:p>
              <a:r>
                <a:rPr lang="en-US" dirty="0">
                  <a:solidFill>
                    <a:schemeClr val="tx1">
                      <a:lumMod val="50000"/>
                    </a:schemeClr>
                  </a:solidFill>
                </a:rPr>
                <a:t>…  </a:t>
              </a:r>
            </a:p>
          </p:txBody>
        </p:sp>
      </p:grpSp>
      <p:cxnSp>
        <p:nvCxnSpPr>
          <p:cNvPr id="43" name="Straight Arrow Connector 42">
            <a:extLst>
              <a:ext uri="{FF2B5EF4-FFF2-40B4-BE49-F238E27FC236}">
                <a16:creationId xmlns:a16="http://schemas.microsoft.com/office/drawing/2014/main" id="{EE97A01F-858B-2C45-96FF-03166911EE8E}"/>
              </a:ext>
            </a:extLst>
          </p:cNvPr>
          <p:cNvCxnSpPr>
            <a:cxnSpLocks/>
          </p:cNvCxnSpPr>
          <p:nvPr/>
        </p:nvCxnSpPr>
        <p:spPr>
          <a:xfrm>
            <a:off x="6913751" y="5799835"/>
            <a:ext cx="1182027"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810637E-BBEE-D34F-97E1-75DED90894FC}"/>
              </a:ext>
            </a:extLst>
          </p:cNvPr>
          <p:cNvCxnSpPr>
            <a:cxnSpLocks/>
            <a:stCxn id="11" idx="1"/>
            <a:endCxn id="19" idx="3"/>
          </p:cNvCxnSpPr>
          <p:nvPr/>
        </p:nvCxnSpPr>
        <p:spPr>
          <a:xfrm flipH="1">
            <a:off x="6913751" y="1595436"/>
            <a:ext cx="1182028" cy="1133155"/>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3F6074D-9279-EC4A-B706-819CA2429A82}"/>
              </a:ext>
            </a:extLst>
          </p:cNvPr>
          <p:cNvSpPr/>
          <p:nvPr/>
        </p:nvSpPr>
        <p:spPr>
          <a:xfrm>
            <a:off x="4148789" y="4353197"/>
            <a:ext cx="2787805" cy="69341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a:extLst>
              <a:ext uri="{FF2B5EF4-FFF2-40B4-BE49-F238E27FC236}">
                <a16:creationId xmlns:a16="http://schemas.microsoft.com/office/drawing/2014/main" id="{A1891FFA-BD70-5145-871D-FEC23E54D471}"/>
              </a:ext>
            </a:extLst>
          </p:cNvPr>
          <p:cNvCxnSpPr>
            <a:cxnSpLocks/>
          </p:cNvCxnSpPr>
          <p:nvPr/>
        </p:nvCxnSpPr>
        <p:spPr>
          <a:xfrm>
            <a:off x="2932765" y="2703363"/>
            <a:ext cx="1193180"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9621404-A8DA-6441-B8EC-8B4C5AAD0EF8}"/>
              </a:ext>
            </a:extLst>
          </p:cNvPr>
          <p:cNvCxnSpPr>
            <a:cxnSpLocks/>
          </p:cNvCxnSpPr>
          <p:nvPr/>
        </p:nvCxnSpPr>
        <p:spPr>
          <a:xfrm>
            <a:off x="2932766" y="3726978"/>
            <a:ext cx="1193179"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AB765D2-BE31-1145-A897-15D3AE77A2D9}"/>
              </a:ext>
            </a:extLst>
          </p:cNvPr>
          <p:cNvCxnSpPr>
            <a:cxnSpLocks/>
          </p:cNvCxnSpPr>
          <p:nvPr/>
        </p:nvCxnSpPr>
        <p:spPr>
          <a:xfrm>
            <a:off x="2932759" y="4728913"/>
            <a:ext cx="1193179"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66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38</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59976"/>
            <a:ext cx="9392355" cy="654423"/>
          </a:xfrm>
        </p:spPr>
        <p:txBody>
          <a:bodyPr/>
          <a:lstStyle/>
          <a:p>
            <a:r>
              <a:rPr lang="en-US" sz="4000" b="1" dirty="0">
                <a:solidFill>
                  <a:schemeClr val="tx1">
                    <a:lumMod val="50000"/>
                  </a:schemeClr>
                </a:solidFill>
                <a:latin typeface="Helvetica" pitchFamily="2" charset="0"/>
              </a:rPr>
              <a:t>Candidate selection </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8" name="Content Placeholder 5">
            <a:extLst>
              <a:ext uri="{FF2B5EF4-FFF2-40B4-BE49-F238E27FC236}">
                <a16:creationId xmlns:a16="http://schemas.microsoft.com/office/drawing/2014/main" id="{B3E746AD-03D6-3740-BA4C-78FD8523644A}"/>
              </a:ext>
            </a:extLst>
          </p:cNvPr>
          <p:cNvSpPr>
            <a:spLocks noGrp="1"/>
          </p:cNvSpPr>
          <p:nvPr>
            <p:ph idx="1"/>
          </p:nvPr>
        </p:nvSpPr>
        <p:spPr>
          <a:xfrm>
            <a:off x="579118" y="1228405"/>
            <a:ext cx="11612880" cy="5123361"/>
          </a:xfrm>
        </p:spPr>
        <p:txBody>
          <a:bodyPr>
            <a:normAutofit/>
          </a:bodyPr>
          <a:lstStyle/>
          <a:p>
            <a:r>
              <a:rPr lang="en-US" altLang="zh-CN" sz="3000" b="1" dirty="0">
                <a:solidFill>
                  <a:schemeClr val="tx1">
                    <a:lumMod val="50000"/>
                  </a:schemeClr>
                </a:solidFill>
                <a:latin typeface="Helvetica" pitchFamily="2" charset="0"/>
              </a:rPr>
              <a:t>Sort all the evaluated candidates according to the optimization option</a:t>
            </a:r>
          </a:p>
          <a:p>
            <a:pPr lvl="1"/>
            <a:r>
              <a:rPr lang="en-US" altLang="zh-CN" sz="2600" b="1" dirty="0">
                <a:solidFill>
                  <a:schemeClr val="tx1">
                    <a:lumMod val="50000"/>
                  </a:schemeClr>
                </a:solidFill>
                <a:latin typeface="Helvetica" pitchFamily="2" charset="0"/>
              </a:rPr>
              <a:t>-energy:</a:t>
            </a:r>
            <a:r>
              <a:rPr lang="zh-CN" altLang="en-US" sz="2600" b="1" dirty="0">
                <a:solidFill>
                  <a:schemeClr val="tx1">
                    <a:lumMod val="50000"/>
                  </a:schemeClr>
                </a:solidFill>
                <a:latin typeface="Helvetica" pitchFamily="2" charset="0"/>
              </a:rPr>
              <a:t> </a:t>
            </a:r>
            <a:r>
              <a:rPr lang="en-US" altLang="zh-CN" sz="2600" b="1" dirty="0">
                <a:solidFill>
                  <a:schemeClr val="tx1">
                    <a:lumMod val="50000"/>
                  </a:schemeClr>
                </a:solidFill>
                <a:latin typeface="Helvetica" pitchFamily="2" charset="0"/>
              </a:rPr>
              <a:t>minimum energy consumption</a:t>
            </a:r>
          </a:p>
          <a:p>
            <a:pPr lvl="1"/>
            <a:r>
              <a:rPr lang="en-US" altLang="zh-CN" sz="2600" b="1" dirty="0">
                <a:solidFill>
                  <a:schemeClr val="tx1">
                    <a:lumMod val="50000"/>
                  </a:schemeClr>
                </a:solidFill>
                <a:latin typeface="Helvetica" pitchFamily="2" charset="0"/>
              </a:rPr>
              <a:t>-performance: minimum runtime</a:t>
            </a:r>
          </a:p>
          <a:p>
            <a:pPr lvl="1"/>
            <a:r>
              <a:rPr lang="en-US" altLang="zh-CN" sz="2600" b="1" dirty="0">
                <a:solidFill>
                  <a:schemeClr val="tx1">
                    <a:lumMod val="50000"/>
                  </a:schemeClr>
                </a:solidFill>
                <a:latin typeface="Helvetica" pitchFamily="2" charset="0"/>
              </a:rPr>
              <a:t>-energy-efficiency: maximum performance per energy</a:t>
            </a:r>
          </a:p>
          <a:p>
            <a:r>
              <a:rPr lang="en-US" altLang="zh-CN" sz="3000" b="1" dirty="0">
                <a:solidFill>
                  <a:schemeClr val="tx1">
                    <a:lumMod val="50000"/>
                  </a:schemeClr>
                </a:solidFill>
                <a:latin typeface="Helvetica" pitchFamily="2" charset="0"/>
              </a:rPr>
              <a:t> Print out the profiling result of top n mappings specified in the command</a:t>
            </a:r>
          </a:p>
          <a:p>
            <a:r>
              <a:rPr lang="en-US" altLang="zh-CN" sz="3000" b="1" dirty="0">
                <a:solidFill>
                  <a:schemeClr val="tx1">
                    <a:lumMod val="50000"/>
                  </a:schemeClr>
                </a:solidFill>
                <a:latin typeface="Helvetica" pitchFamily="2" charset="0"/>
              </a:rPr>
              <a:t>Select the best mapping and send it to configuration generator.</a:t>
            </a:r>
          </a:p>
        </p:txBody>
      </p:sp>
    </p:spTree>
    <p:extLst>
      <p:ext uri="{BB962C8B-B14F-4D97-AF65-F5344CB8AC3E}">
        <p14:creationId xmlns:p14="http://schemas.microsoft.com/office/powerpoint/2010/main" val="2758159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39</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95835"/>
            <a:ext cx="9392355" cy="618564"/>
          </a:xfrm>
        </p:spPr>
        <p:txBody>
          <a:bodyPr/>
          <a:lstStyle/>
          <a:p>
            <a:r>
              <a:rPr lang="en-US" sz="4000" b="1" dirty="0">
                <a:solidFill>
                  <a:schemeClr val="tx1">
                    <a:lumMod val="50000"/>
                  </a:schemeClr>
                </a:solidFill>
                <a:latin typeface="Helvetica" pitchFamily="2" charset="0"/>
              </a:rPr>
              <a:t>Outline</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8" name="Content Placeholder 5">
            <a:extLst>
              <a:ext uri="{FF2B5EF4-FFF2-40B4-BE49-F238E27FC236}">
                <a16:creationId xmlns:a16="http://schemas.microsoft.com/office/drawing/2014/main" id="{01A215E4-D057-B54F-83B8-DB5C290FA64D}"/>
              </a:ext>
            </a:extLst>
          </p:cNvPr>
          <p:cNvSpPr>
            <a:spLocks noGrp="1"/>
          </p:cNvSpPr>
          <p:nvPr>
            <p:ph idx="1"/>
          </p:nvPr>
        </p:nvSpPr>
        <p:spPr>
          <a:xfrm>
            <a:off x="579118" y="1228406"/>
            <a:ext cx="11612880" cy="5611338"/>
          </a:xfrm>
        </p:spPr>
        <p:txBody>
          <a:bodyPr>
            <a:normAutofit/>
          </a:bodyPr>
          <a:lstStyle/>
          <a:p>
            <a:r>
              <a:rPr lang="en-US" altLang="zh-CN" sz="3200" b="1" dirty="0">
                <a:solidFill>
                  <a:schemeClr val="tx1">
                    <a:lumMod val="60000"/>
                    <a:lumOff val="40000"/>
                  </a:schemeClr>
                </a:solidFill>
                <a:latin typeface="Helvetica" pitchFamily="2" charset="0"/>
              </a:rPr>
              <a:t>Motivation</a:t>
            </a:r>
          </a:p>
          <a:p>
            <a:r>
              <a:rPr lang="en-US" altLang="zh-CN" sz="3200" b="1" dirty="0">
                <a:solidFill>
                  <a:schemeClr val="tx1">
                    <a:lumMod val="60000"/>
                    <a:lumOff val="40000"/>
                  </a:schemeClr>
                </a:solidFill>
                <a:latin typeface="Helvetica" pitchFamily="2" charset="0"/>
              </a:rPr>
              <a:t>Target DNN Accelerator: MAERI</a:t>
            </a:r>
          </a:p>
          <a:p>
            <a:r>
              <a:rPr lang="en-US" altLang="zh-CN" sz="3200" b="1" dirty="0">
                <a:solidFill>
                  <a:schemeClr val="tx1">
                    <a:lumMod val="60000"/>
                    <a:lumOff val="40000"/>
                  </a:schemeClr>
                </a:solidFill>
                <a:latin typeface="Helvetica" pitchFamily="2" charset="0"/>
              </a:rPr>
              <a:t>mRNA: Mapping explorer for MAERI</a:t>
            </a:r>
            <a:endParaRPr lang="en-US" altLang="zh-CN" sz="2800" b="1" dirty="0">
              <a:solidFill>
                <a:schemeClr val="tx1">
                  <a:lumMod val="60000"/>
                  <a:lumOff val="40000"/>
                </a:schemeClr>
              </a:solidFill>
              <a:latin typeface="Helvetica" pitchFamily="2" charset="0"/>
            </a:endParaRPr>
          </a:p>
          <a:p>
            <a:r>
              <a:rPr lang="en-US" altLang="zh-CN" sz="3200" b="1" dirty="0">
                <a:solidFill>
                  <a:schemeClr val="tx1">
                    <a:lumMod val="60000"/>
                    <a:lumOff val="40000"/>
                  </a:schemeClr>
                </a:solidFill>
                <a:latin typeface="Helvetica" pitchFamily="2" charset="0"/>
              </a:rPr>
              <a:t>Mapping examples</a:t>
            </a:r>
          </a:p>
          <a:p>
            <a:r>
              <a:rPr lang="en-US" altLang="zh-CN" sz="3200" b="1" dirty="0">
                <a:solidFill>
                  <a:schemeClr val="tx1">
                    <a:lumMod val="60000"/>
                    <a:lumOff val="40000"/>
                  </a:schemeClr>
                </a:solidFill>
                <a:latin typeface="Helvetica" pitchFamily="2" charset="0"/>
              </a:rPr>
              <a:t>mRNA framework</a:t>
            </a:r>
          </a:p>
          <a:p>
            <a:r>
              <a:rPr lang="en-US" sz="3200" b="1" dirty="0">
                <a:solidFill>
                  <a:schemeClr val="tx1">
                    <a:lumMod val="50000"/>
                  </a:schemeClr>
                </a:solidFill>
                <a:latin typeface="Helvetica" pitchFamily="2" charset="0"/>
              </a:rPr>
              <a:t>Evaluation</a:t>
            </a:r>
          </a:p>
          <a:p>
            <a:r>
              <a:rPr lang="en-US" sz="3200" b="1" dirty="0">
                <a:solidFill>
                  <a:schemeClr val="tx1">
                    <a:lumMod val="50000"/>
                  </a:schemeClr>
                </a:solidFill>
                <a:latin typeface="Helvetica" pitchFamily="2" charset="0"/>
              </a:rPr>
              <a:t>Conclusion</a:t>
            </a:r>
          </a:p>
        </p:txBody>
      </p:sp>
      <p:sp>
        <p:nvSpPr>
          <p:cNvPr id="9" name="Pentagon 8">
            <a:extLst>
              <a:ext uri="{FF2B5EF4-FFF2-40B4-BE49-F238E27FC236}">
                <a16:creationId xmlns:a16="http://schemas.microsoft.com/office/drawing/2014/main" id="{E83FD4BA-76CB-654A-B145-43CF7749DDC2}"/>
              </a:ext>
            </a:extLst>
          </p:cNvPr>
          <p:cNvSpPr/>
          <p:nvPr/>
        </p:nvSpPr>
        <p:spPr>
          <a:xfrm>
            <a:off x="301718" y="4144505"/>
            <a:ext cx="554800" cy="292608"/>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32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4</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49313"/>
            <a:ext cx="9392355" cy="665086"/>
          </a:xfrm>
        </p:spPr>
        <p:txBody>
          <a:bodyPr/>
          <a:lstStyle/>
          <a:p>
            <a:r>
              <a:rPr lang="en-US" sz="4000" b="1" dirty="0">
                <a:solidFill>
                  <a:schemeClr val="tx1">
                    <a:lumMod val="50000"/>
                  </a:schemeClr>
                </a:solidFill>
                <a:latin typeface="Helvetica" pitchFamily="2" charset="0"/>
              </a:rPr>
              <a:t>Spatial DNN Accelerators</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8" name="Content Placeholder 2">
            <a:extLst>
              <a:ext uri="{FF2B5EF4-FFF2-40B4-BE49-F238E27FC236}">
                <a16:creationId xmlns:a16="http://schemas.microsoft.com/office/drawing/2014/main" id="{F5F7F112-85EA-5644-9607-43B490A24C23}"/>
              </a:ext>
            </a:extLst>
          </p:cNvPr>
          <p:cNvSpPr>
            <a:spLocks noGrp="1"/>
          </p:cNvSpPr>
          <p:nvPr>
            <p:ph idx="1"/>
          </p:nvPr>
        </p:nvSpPr>
        <p:spPr>
          <a:xfrm>
            <a:off x="966866" y="1525292"/>
            <a:ext cx="10515600" cy="4351338"/>
          </a:xfrm>
        </p:spPr>
        <p:txBody>
          <a:bodyPr/>
          <a:lstStyle/>
          <a:p>
            <a:r>
              <a:rPr lang="en-US" b="1" dirty="0">
                <a:solidFill>
                  <a:schemeClr val="tx1">
                    <a:lumMod val="50000"/>
                  </a:schemeClr>
                </a:solidFill>
              </a:rPr>
              <a:t>Millions of Parameters (i.e., weights)</a:t>
            </a:r>
          </a:p>
          <a:p>
            <a:pPr lvl="1"/>
            <a:r>
              <a:rPr lang="en-US" dirty="0">
                <a:solidFill>
                  <a:schemeClr val="tx1">
                    <a:lumMod val="50000"/>
                  </a:schemeClr>
                </a:solidFill>
              </a:rPr>
              <a:t>Billions of computations</a:t>
            </a:r>
          </a:p>
          <a:p>
            <a:pPr lvl="1"/>
            <a:endParaRPr lang="en-US" dirty="0">
              <a:solidFill>
                <a:schemeClr val="tx1">
                  <a:lumMod val="50000"/>
                </a:schemeClr>
              </a:solidFill>
            </a:endParaRPr>
          </a:p>
          <a:p>
            <a:pPr lvl="1"/>
            <a:endParaRPr lang="en-US" dirty="0">
              <a:solidFill>
                <a:schemeClr val="tx1">
                  <a:lumMod val="50000"/>
                </a:schemeClr>
              </a:solidFill>
            </a:endParaRPr>
          </a:p>
          <a:p>
            <a:pPr lvl="1"/>
            <a:endParaRPr lang="en-US" dirty="0">
              <a:solidFill>
                <a:schemeClr val="tx1">
                  <a:lumMod val="50000"/>
                </a:schemeClr>
              </a:solidFill>
            </a:endParaRPr>
          </a:p>
          <a:p>
            <a:pPr lvl="1"/>
            <a:endParaRPr lang="en-US" dirty="0">
              <a:solidFill>
                <a:schemeClr val="tx1">
                  <a:lumMod val="50000"/>
                </a:schemeClr>
              </a:solidFill>
            </a:endParaRPr>
          </a:p>
          <a:p>
            <a:pPr lvl="1"/>
            <a:r>
              <a:rPr lang="en-US" dirty="0">
                <a:solidFill>
                  <a:schemeClr val="tx1">
                    <a:lumMod val="50000"/>
                  </a:schemeClr>
                </a:solidFill>
              </a:rPr>
              <a:t>Heavy data movement</a:t>
            </a:r>
          </a:p>
        </p:txBody>
      </p:sp>
      <p:sp>
        <p:nvSpPr>
          <p:cNvPr id="9" name="Rounded Rectangular Callout 8">
            <a:extLst>
              <a:ext uri="{FF2B5EF4-FFF2-40B4-BE49-F238E27FC236}">
                <a16:creationId xmlns:a16="http://schemas.microsoft.com/office/drawing/2014/main" id="{A2E1E39A-ED58-D249-8764-7DFCA157A2CC}"/>
              </a:ext>
            </a:extLst>
          </p:cNvPr>
          <p:cNvSpPr/>
          <p:nvPr/>
        </p:nvSpPr>
        <p:spPr>
          <a:xfrm>
            <a:off x="2712461" y="2406653"/>
            <a:ext cx="3105082" cy="875164"/>
          </a:xfrm>
          <a:prstGeom prst="wedgeRoundRectCallout">
            <a:avLst>
              <a:gd name="adj1" fmla="val 93599"/>
              <a:gd name="adj2" fmla="val -29495"/>
              <a:gd name="adj3" fmla="val 16667"/>
            </a:avLst>
          </a:prstGeom>
          <a:solidFill>
            <a:schemeClr val="accent2">
              <a:lumMod val="75000"/>
            </a:schemeClr>
          </a:solidFill>
          <a:ln w="12700">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t>Spread computations across hundreds of ALUs</a:t>
            </a:r>
          </a:p>
        </p:txBody>
      </p:sp>
      <p:sp>
        <p:nvSpPr>
          <p:cNvPr id="10" name="Rounded Rectangular Callout 9">
            <a:extLst>
              <a:ext uri="{FF2B5EF4-FFF2-40B4-BE49-F238E27FC236}">
                <a16:creationId xmlns:a16="http://schemas.microsoft.com/office/drawing/2014/main" id="{4134205D-E0C0-9042-BDE0-7679CE08223C}"/>
              </a:ext>
            </a:extLst>
          </p:cNvPr>
          <p:cNvSpPr/>
          <p:nvPr/>
        </p:nvSpPr>
        <p:spPr>
          <a:xfrm>
            <a:off x="2710332" y="4528925"/>
            <a:ext cx="3109339" cy="875164"/>
          </a:xfrm>
          <a:prstGeom prst="wedgeRoundRectCallout">
            <a:avLst>
              <a:gd name="adj1" fmla="val 94238"/>
              <a:gd name="adj2" fmla="val -62750"/>
              <a:gd name="adj3" fmla="val 16667"/>
            </a:avLst>
          </a:prstGeom>
          <a:solidFill>
            <a:schemeClr val="accent2">
              <a:lumMod val="75000"/>
            </a:schemeClr>
          </a:solidFill>
          <a:ln w="12700">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solidFill>
                  <a:srgbClr val="FFFF00"/>
                </a:solidFill>
              </a:rPr>
              <a:t>Reuse </a:t>
            </a:r>
            <a:r>
              <a:rPr lang="en-US" sz="2000" dirty="0"/>
              <a:t>data within the array via local storage and direct communication</a:t>
            </a:r>
          </a:p>
        </p:txBody>
      </p:sp>
      <p:sp>
        <p:nvSpPr>
          <p:cNvPr id="11" name="TextBox 10">
            <a:extLst>
              <a:ext uri="{FF2B5EF4-FFF2-40B4-BE49-F238E27FC236}">
                <a16:creationId xmlns:a16="http://schemas.microsoft.com/office/drawing/2014/main" id="{3BD6751F-72D5-664F-9CF6-A6F2CA424AEA}"/>
              </a:ext>
            </a:extLst>
          </p:cNvPr>
          <p:cNvSpPr txBox="1"/>
          <p:nvPr/>
        </p:nvSpPr>
        <p:spPr>
          <a:xfrm>
            <a:off x="5509679" y="5650816"/>
            <a:ext cx="5808763"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b="1" i="1" dirty="0">
                <a:solidFill>
                  <a:schemeClr val="tx1">
                    <a:lumMod val="50000"/>
                  </a:schemeClr>
                </a:solidFill>
              </a:rPr>
              <a:t>Examples: MIT </a:t>
            </a:r>
            <a:r>
              <a:rPr lang="en-US" b="1" i="1" dirty="0" err="1">
                <a:solidFill>
                  <a:schemeClr val="tx1">
                    <a:lumMod val="50000"/>
                  </a:schemeClr>
                </a:solidFill>
              </a:rPr>
              <a:t>Eyeriss</a:t>
            </a:r>
            <a:r>
              <a:rPr lang="en-US" b="1" i="1" dirty="0">
                <a:solidFill>
                  <a:schemeClr val="tx1">
                    <a:lumMod val="50000"/>
                  </a:schemeClr>
                </a:solidFill>
              </a:rPr>
              <a:t>, Google TPU, Xilinx </a:t>
            </a:r>
            <a:r>
              <a:rPr lang="is-IS" b="1" i="1" dirty="0">
                <a:solidFill>
                  <a:schemeClr val="tx1">
                    <a:lumMod val="50000"/>
                  </a:schemeClr>
                </a:solidFill>
              </a:rPr>
              <a:t>xDNN</a:t>
            </a:r>
            <a:endParaRPr lang="en-US" b="1" i="1" dirty="0">
              <a:solidFill>
                <a:schemeClr val="tx1">
                  <a:lumMod val="50000"/>
                </a:schemeClr>
              </a:solidFill>
            </a:endParaRPr>
          </a:p>
        </p:txBody>
      </p:sp>
      <p:cxnSp>
        <p:nvCxnSpPr>
          <p:cNvPr id="12" name="Straight Connector 11">
            <a:extLst>
              <a:ext uri="{FF2B5EF4-FFF2-40B4-BE49-F238E27FC236}">
                <a16:creationId xmlns:a16="http://schemas.microsoft.com/office/drawing/2014/main" id="{13B4D759-1A63-5848-8035-54540502542D}"/>
              </a:ext>
            </a:extLst>
          </p:cNvPr>
          <p:cNvCxnSpPr>
            <a:stCxn id="114" idx="3"/>
          </p:cNvCxnSpPr>
          <p:nvPr/>
        </p:nvCxnSpPr>
        <p:spPr>
          <a:xfrm>
            <a:off x="6937881" y="3207652"/>
            <a:ext cx="316165" cy="3330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E68ECE-06B8-8640-8C48-419BF4F747FC}"/>
              </a:ext>
            </a:extLst>
          </p:cNvPr>
          <p:cNvCxnSpPr/>
          <p:nvPr/>
        </p:nvCxnSpPr>
        <p:spPr>
          <a:xfrm>
            <a:off x="6928326" y="3654151"/>
            <a:ext cx="411047" cy="39509"/>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F4393D7-7BDF-784C-9B06-59DADCEF1A3E}"/>
              </a:ext>
            </a:extLst>
          </p:cNvPr>
          <p:cNvGrpSpPr/>
          <p:nvPr/>
        </p:nvGrpSpPr>
        <p:grpSpPr>
          <a:xfrm>
            <a:off x="7256660" y="1586761"/>
            <a:ext cx="3890467" cy="3946795"/>
            <a:chOff x="5863698" y="1887094"/>
            <a:chExt cx="3890467" cy="3946795"/>
          </a:xfrm>
        </p:grpSpPr>
        <p:grpSp>
          <p:nvGrpSpPr>
            <p:cNvPr id="15" name="Group 14">
              <a:extLst>
                <a:ext uri="{FF2B5EF4-FFF2-40B4-BE49-F238E27FC236}">
                  <a16:creationId xmlns:a16="http://schemas.microsoft.com/office/drawing/2014/main" id="{34021CD3-0030-8442-ABBF-717409BF2EDA}"/>
                </a:ext>
              </a:extLst>
            </p:cNvPr>
            <p:cNvGrpSpPr/>
            <p:nvPr/>
          </p:nvGrpSpPr>
          <p:grpSpPr>
            <a:xfrm>
              <a:off x="5863698" y="1887094"/>
              <a:ext cx="3211521" cy="3946795"/>
              <a:chOff x="5144610" y="2029969"/>
              <a:chExt cx="3211521" cy="3946795"/>
            </a:xfrm>
          </p:grpSpPr>
          <p:cxnSp>
            <p:nvCxnSpPr>
              <p:cNvPr id="21" name="Straight Arrow Connector 20">
                <a:extLst>
                  <a:ext uri="{FF2B5EF4-FFF2-40B4-BE49-F238E27FC236}">
                    <a16:creationId xmlns:a16="http://schemas.microsoft.com/office/drawing/2014/main" id="{3D5EEC45-7110-F544-A8EC-DF30DF8E1C0A}"/>
                  </a:ext>
                </a:extLst>
              </p:cNvPr>
              <p:cNvCxnSpPr/>
              <p:nvPr/>
            </p:nvCxnSpPr>
            <p:spPr>
              <a:xfrm flipV="1">
                <a:off x="5446172" y="4183884"/>
                <a:ext cx="2128" cy="332524"/>
              </a:xfrm>
              <a:prstGeom prst="straightConnector1">
                <a:avLst/>
              </a:prstGeom>
              <a:noFill/>
              <a:ln w="38100" cap="flat" cmpd="sng" algn="ctr">
                <a:solidFill>
                  <a:sysClr val="windowText" lastClr="000000"/>
                </a:solidFill>
                <a:prstDash val="solid"/>
                <a:headEnd type="oval" w="lg" len="med"/>
                <a:tailEnd type="oval" w="lg" len="med"/>
              </a:ln>
              <a:effectLst/>
            </p:spPr>
          </p:cxnSp>
          <p:cxnSp>
            <p:nvCxnSpPr>
              <p:cNvPr id="22" name="Straight Arrow Connector 21">
                <a:extLst>
                  <a:ext uri="{FF2B5EF4-FFF2-40B4-BE49-F238E27FC236}">
                    <a16:creationId xmlns:a16="http://schemas.microsoft.com/office/drawing/2014/main" id="{B3C5945A-84FD-A247-BC3A-80EAECA56E02}"/>
                  </a:ext>
                </a:extLst>
              </p:cNvPr>
              <p:cNvCxnSpPr/>
              <p:nvPr/>
            </p:nvCxnSpPr>
            <p:spPr>
              <a:xfrm flipH="1" flipV="1">
                <a:off x="6312640" y="4183884"/>
                <a:ext cx="2128" cy="332524"/>
              </a:xfrm>
              <a:prstGeom prst="straightConnector1">
                <a:avLst/>
              </a:prstGeom>
              <a:noFill/>
              <a:ln w="38100" cap="flat" cmpd="sng" algn="ctr">
                <a:solidFill>
                  <a:sysClr val="windowText" lastClr="000000"/>
                </a:solidFill>
                <a:prstDash val="solid"/>
                <a:headEnd type="oval" w="lg" len="med"/>
                <a:tailEnd type="oval" w="lg" len="med"/>
              </a:ln>
              <a:effectLst/>
            </p:spPr>
          </p:cxnSp>
          <p:cxnSp>
            <p:nvCxnSpPr>
              <p:cNvPr id="23" name="Straight Arrow Connector 22">
                <a:extLst>
                  <a:ext uri="{FF2B5EF4-FFF2-40B4-BE49-F238E27FC236}">
                    <a16:creationId xmlns:a16="http://schemas.microsoft.com/office/drawing/2014/main" id="{702280AA-7B6B-0345-B6FF-5AAA5A574CBF}"/>
                  </a:ext>
                </a:extLst>
              </p:cNvPr>
              <p:cNvCxnSpPr/>
              <p:nvPr/>
            </p:nvCxnSpPr>
            <p:spPr>
              <a:xfrm flipH="1" flipV="1">
                <a:off x="7181237" y="4183884"/>
                <a:ext cx="2127" cy="330958"/>
              </a:xfrm>
              <a:prstGeom prst="straightConnector1">
                <a:avLst/>
              </a:prstGeom>
              <a:noFill/>
              <a:ln w="38100" cap="flat" cmpd="sng" algn="ctr">
                <a:solidFill>
                  <a:sysClr val="windowText" lastClr="000000"/>
                </a:solidFill>
                <a:prstDash val="solid"/>
                <a:headEnd type="oval" w="lg" len="med"/>
                <a:tailEnd type="oval" w="lg" len="med"/>
              </a:ln>
              <a:effectLst/>
            </p:spPr>
          </p:cxnSp>
          <p:cxnSp>
            <p:nvCxnSpPr>
              <p:cNvPr id="24" name="Straight Arrow Connector 23">
                <a:extLst>
                  <a:ext uri="{FF2B5EF4-FFF2-40B4-BE49-F238E27FC236}">
                    <a16:creationId xmlns:a16="http://schemas.microsoft.com/office/drawing/2014/main" id="{92AD25BB-505F-464B-9462-31E4A5C14825}"/>
                  </a:ext>
                </a:extLst>
              </p:cNvPr>
              <p:cNvCxnSpPr/>
              <p:nvPr/>
            </p:nvCxnSpPr>
            <p:spPr>
              <a:xfrm flipV="1">
                <a:off x="8051960" y="4183884"/>
                <a:ext cx="4738" cy="329392"/>
              </a:xfrm>
              <a:prstGeom prst="straightConnector1">
                <a:avLst/>
              </a:prstGeom>
              <a:noFill/>
              <a:ln w="38100" cap="flat" cmpd="sng" algn="ctr">
                <a:solidFill>
                  <a:sysClr val="windowText" lastClr="000000"/>
                </a:solidFill>
                <a:prstDash val="solid"/>
                <a:headEnd type="oval" w="lg" len="med"/>
                <a:tailEnd type="oval" w="lg" len="med"/>
              </a:ln>
              <a:effectLst/>
            </p:spPr>
          </p:cxnSp>
          <p:cxnSp>
            <p:nvCxnSpPr>
              <p:cNvPr id="25" name="Straight Arrow Connector 24">
                <a:extLst>
                  <a:ext uri="{FF2B5EF4-FFF2-40B4-BE49-F238E27FC236}">
                    <a16:creationId xmlns:a16="http://schemas.microsoft.com/office/drawing/2014/main" id="{EAD1D341-49AC-934E-9D51-ECD0C0D75690}"/>
                  </a:ext>
                </a:extLst>
              </p:cNvPr>
              <p:cNvCxnSpPr/>
              <p:nvPr/>
            </p:nvCxnSpPr>
            <p:spPr>
              <a:xfrm flipH="1" flipV="1">
                <a:off x="5444044" y="3287443"/>
                <a:ext cx="2128" cy="332524"/>
              </a:xfrm>
              <a:prstGeom prst="straightConnector1">
                <a:avLst/>
              </a:prstGeom>
              <a:noFill/>
              <a:ln w="38100" cap="flat" cmpd="sng" algn="ctr">
                <a:solidFill>
                  <a:sysClr val="windowText" lastClr="000000"/>
                </a:solidFill>
                <a:prstDash val="solid"/>
                <a:headEnd type="oval" w="lg" len="med"/>
                <a:tailEnd type="oval" w="lg" len="med"/>
              </a:ln>
              <a:effectLst/>
            </p:spPr>
          </p:cxnSp>
          <p:cxnSp>
            <p:nvCxnSpPr>
              <p:cNvPr id="26" name="Straight Arrow Connector 25">
                <a:extLst>
                  <a:ext uri="{FF2B5EF4-FFF2-40B4-BE49-F238E27FC236}">
                    <a16:creationId xmlns:a16="http://schemas.microsoft.com/office/drawing/2014/main" id="{F09435CB-8042-B943-9C0F-28653CBCE775}"/>
                  </a:ext>
                </a:extLst>
              </p:cNvPr>
              <p:cNvCxnSpPr/>
              <p:nvPr/>
            </p:nvCxnSpPr>
            <p:spPr>
              <a:xfrm flipH="1" flipV="1">
                <a:off x="6308384" y="3287443"/>
                <a:ext cx="6384" cy="332524"/>
              </a:xfrm>
              <a:prstGeom prst="straightConnector1">
                <a:avLst/>
              </a:prstGeom>
              <a:noFill/>
              <a:ln w="38100" cap="flat" cmpd="sng" algn="ctr">
                <a:solidFill>
                  <a:sysClr val="windowText" lastClr="000000"/>
                </a:solidFill>
                <a:prstDash val="solid"/>
                <a:headEnd type="oval" w="lg" len="med"/>
                <a:tailEnd type="oval" w="lg" len="med"/>
              </a:ln>
              <a:effectLst/>
            </p:spPr>
          </p:cxnSp>
          <p:cxnSp>
            <p:nvCxnSpPr>
              <p:cNvPr id="27" name="Straight Arrow Connector 26">
                <a:extLst>
                  <a:ext uri="{FF2B5EF4-FFF2-40B4-BE49-F238E27FC236}">
                    <a16:creationId xmlns:a16="http://schemas.microsoft.com/office/drawing/2014/main" id="{AB4D7334-AAE7-EB44-8DDE-16002175624A}"/>
                  </a:ext>
                </a:extLst>
              </p:cNvPr>
              <p:cNvCxnSpPr/>
              <p:nvPr/>
            </p:nvCxnSpPr>
            <p:spPr>
              <a:xfrm flipH="1" flipV="1">
                <a:off x="7176981" y="3287443"/>
                <a:ext cx="6383" cy="330958"/>
              </a:xfrm>
              <a:prstGeom prst="straightConnector1">
                <a:avLst/>
              </a:prstGeom>
              <a:noFill/>
              <a:ln w="38100" cap="flat" cmpd="sng" algn="ctr">
                <a:solidFill>
                  <a:sysClr val="windowText" lastClr="000000"/>
                </a:solidFill>
                <a:prstDash val="solid"/>
                <a:headEnd type="oval" w="lg" len="med"/>
                <a:tailEnd type="oval" w="lg" len="med"/>
              </a:ln>
              <a:effectLst/>
            </p:spPr>
          </p:cxnSp>
          <p:cxnSp>
            <p:nvCxnSpPr>
              <p:cNvPr id="28" name="Straight Arrow Connector 27">
                <a:extLst>
                  <a:ext uri="{FF2B5EF4-FFF2-40B4-BE49-F238E27FC236}">
                    <a16:creationId xmlns:a16="http://schemas.microsoft.com/office/drawing/2014/main" id="{FED49A9E-4C03-BA42-B710-C57F05AA5157}"/>
                  </a:ext>
                </a:extLst>
              </p:cNvPr>
              <p:cNvCxnSpPr/>
              <p:nvPr/>
            </p:nvCxnSpPr>
            <p:spPr>
              <a:xfrm flipV="1">
                <a:off x="8051960" y="3287443"/>
                <a:ext cx="482" cy="329392"/>
              </a:xfrm>
              <a:prstGeom prst="straightConnector1">
                <a:avLst/>
              </a:prstGeom>
              <a:noFill/>
              <a:ln w="38100" cap="flat" cmpd="sng" algn="ctr">
                <a:solidFill>
                  <a:sysClr val="windowText" lastClr="000000"/>
                </a:solidFill>
                <a:prstDash val="solid"/>
                <a:headEnd type="oval" w="lg" len="med"/>
                <a:tailEnd type="oval" w="lg" len="med"/>
              </a:ln>
              <a:effectLst/>
            </p:spPr>
          </p:cxnSp>
          <p:cxnSp>
            <p:nvCxnSpPr>
              <p:cNvPr id="29" name="Straight Arrow Connector 28">
                <a:extLst>
                  <a:ext uri="{FF2B5EF4-FFF2-40B4-BE49-F238E27FC236}">
                    <a16:creationId xmlns:a16="http://schemas.microsoft.com/office/drawing/2014/main" id="{D8F262E0-B777-7D42-B8A6-E148B9C7B757}"/>
                  </a:ext>
                </a:extLst>
              </p:cNvPr>
              <p:cNvCxnSpPr/>
              <p:nvPr/>
            </p:nvCxnSpPr>
            <p:spPr>
              <a:xfrm flipV="1">
                <a:off x="5446172" y="5080325"/>
                <a:ext cx="2128" cy="332522"/>
              </a:xfrm>
              <a:prstGeom prst="straightConnector1">
                <a:avLst/>
              </a:prstGeom>
              <a:noFill/>
              <a:ln w="38100" cap="flat" cmpd="sng" algn="ctr">
                <a:solidFill>
                  <a:sysClr val="windowText" lastClr="000000"/>
                </a:solidFill>
                <a:prstDash val="solid"/>
                <a:headEnd type="oval" w="lg" len="med"/>
                <a:tailEnd type="oval" w="lg" len="med"/>
              </a:ln>
              <a:effectLst/>
            </p:spPr>
          </p:cxnSp>
          <p:cxnSp>
            <p:nvCxnSpPr>
              <p:cNvPr id="30" name="Straight Arrow Connector 29">
                <a:extLst>
                  <a:ext uri="{FF2B5EF4-FFF2-40B4-BE49-F238E27FC236}">
                    <a16:creationId xmlns:a16="http://schemas.microsoft.com/office/drawing/2014/main" id="{F8D5603C-040B-C74C-857B-0D1D2A520711}"/>
                  </a:ext>
                </a:extLst>
              </p:cNvPr>
              <p:cNvCxnSpPr/>
              <p:nvPr/>
            </p:nvCxnSpPr>
            <p:spPr>
              <a:xfrm flipH="1" flipV="1">
                <a:off x="6312640" y="5080325"/>
                <a:ext cx="2129" cy="330956"/>
              </a:xfrm>
              <a:prstGeom prst="straightConnector1">
                <a:avLst/>
              </a:prstGeom>
              <a:noFill/>
              <a:ln w="38100" cap="flat" cmpd="sng" algn="ctr">
                <a:solidFill>
                  <a:sysClr val="windowText" lastClr="000000"/>
                </a:solidFill>
                <a:prstDash val="solid"/>
                <a:headEnd type="oval" w="lg" len="med"/>
                <a:tailEnd type="oval" w="lg" len="med"/>
              </a:ln>
              <a:effectLst/>
            </p:spPr>
          </p:cxnSp>
          <p:cxnSp>
            <p:nvCxnSpPr>
              <p:cNvPr id="31" name="Straight Arrow Connector 30">
                <a:extLst>
                  <a:ext uri="{FF2B5EF4-FFF2-40B4-BE49-F238E27FC236}">
                    <a16:creationId xmlns:a16="http://schemas.microsoft.com/office/drawing/2014/main" id="{7A96DC1C-E753-0B44-B953-AC3B3D65AFCB}"/>
                  </a:ext>
                </a:extLst>
              </p:cNvPr>
              <p:cNvCxnSpPr/>
              <p:nvPr/>
            </p:nvCxnSpPr>
            <p:spPr>
              <a:xfrm flipH="1" flipV="1">
                <a:off x="7181237" y="5080325"/>
                <a:ext cx="2127" cy="329390"/>
              </a:xfrm>
              <a:prstGeom prst="straightConnector1">
                <a:avLst/>
              </a:prstGeom>
              <a:noFill/>
              <a:ln w="38100" cap="flat" cmpd="sng" algn="ctr">
                <a:solidFill>
                  <a:sysClr val="windowText" lastClr="000000"/>
                </a:solidFill>
                <a:prstDash val="solid"/>
                <a:headEnd type="oval" w="lg" len="med"/>
                <a:tailEnd type="oval" w="lg" len="med"/>
              </a:ln>
              <a:effectLst/>
            </p:spPr>
          </p:cxnSp>
          <p:cxnSp>
            <p:nvCxnSpPr>
              <p:cNvPr id="32" name="Straight Arrow Connector 31">
                <a:extLst>
                  <a:ext uri="{FF2B5EF4-FFF2-40B4-BE49-F238E27FC236}">
                    <a16:creationId xmlns:a16="http://schemas.microsoft.com/office/drawing/2014/main" id="{ABDB5D9F-4354-A84C-8526-B7D7021F314E}"/>
                  </a:ext>
                </a:extLst>
              </p:cNvPr>
              <p:cNvCxnSpPr/>
              <p:nvPr/>
            </p:nvCxnSpPr>
            <p:spPr>
              <a:xfrm flipV="1">
                <a:off x="8051959" y="5080325"/>
                <a:ext cx="4739" cy="332522"/>
              </a:xfrm>
              <a:prstGeom prst="straightConnector1">
                <a:avLst/>
              </a:prstGeom>
              <a:noFill/>
              <a:ln w="38100" cap="flat" cmpd="sng" algn="ctr">
                <a:solidFill>
                  <a:sysClr val="windowText" lastClr="000000"/>
                </a:solidFill>
                <a:prstDash val="solid"/>
                <a:headEnd type="oval" w="lg" len="med"/>
                <a:tailEnd type="oval" w="lg" len="med"/>
              </a:ln>
              <a:effectLst/>
            </p:spPr>
          </p:cxnSp>
          <p:sp>
            <p:nvSpPr>
              <p:cNvPr id="33" name="Rectangle 32">
                <a:extLst>
                  <a:ext uri="{FF2B5EF4-FFF2-40B4-BE49-F238E27FC236}">
                    <a16:creationId xmlns:a16="http://schemas.microsoft.com/office/drawing/2014/main" id="{2F429A49-FFDC-7844-8B24-A444A860D615}"/>
                  </a:ext>
                </a:extLst>
              </p:cNvPr>
              <p:cNvSpPr/>
              <p:nvPr/>
            </p:nvSpPr>
            <p:spPr>
              <a:xfrm>
                <a:off x="5148866" y="2029969"/>
                <a:ext cx="3200400" cy="365716"/>
              </a:xfrm>
              <a:prstGeom prst="rect">
                <a:avLst/>
              </a:prstGeom>
              <a:solidFill>
                <a:sysClr val="windowText" lastClr="000000"/>
              </a:solid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a:ea typeface=""/>
                    <a:cs typeface="Arial"/>
                  </a:rPr>
                  <a:t>Memory Hierarchy</a:t>
                </a:r>
              </a:p>
            </p:txBody>
          </p:sp>
          <p:cxnSp>
            <p:nvCxnSpPr>
              <p:cNvPr id="34" name="Straight Arrow Connector 33">
                <a:extLst>
                  <a:ext uri="{FF2B5EF4-FFF2-40B4-BE49-F238E27FC236}">
                    <a16:creationId xmlns:a16="http://schemas.microsoft.com/office/drawing/2014/main" id="{8724AE5E-1414-3245-BD97-FC7F20492509}"/>
                  </a:ext>
                </a:extLst>
              </p:cNvPr>
              <p:cNvCxnSpPr/>
              <p:nvPr/>
            </p:nvCxnSpPr>
            <p:spPr>
              <a:xfrm flipV="1">
                <a:off x="5446172" y="2412279"/>
                <a:ext cx="0" cy="301242"/>
              </a:xfrm>
              <a:prstGeom prst="straightConnector1">
                <a:avLst/>
              </a:prstGeom>
              <a:noFill/>
              <a:ln w="31750" cap="flat" cmpd="sng" algn="ctr">
                <a:solidFill>
                  <a:sysClr val="windowText" lastClr="000000"/>
                </a:solidFill>
                <a:prstDash val="solid"/>
                <a:headEnd type="triangle"/>
                <a:tailEnd type="triangle" w="med" len="med"/>
              </a:ln>
              <a:effectLst/>
            </p:spPr>
          </p:cxnSp>
          <p:cxnSp>
            <p:nvCxnSpPr>
              <p:cNvPr id="35" name="Straight Arrow Connector 34">
                <a:extLst>
                  <a:ext uri="{FF2B5EF4-FFF2-40B4-BE49-F238E27FC236}">
                    <a16:creationId xmlns:a16="http://schemas.microsoft.com/office/drawing/2014/main" id="{052EC059-0C9F-5B43-8C87-E02B7A2C4E71}"/>
                  </a:ext>
                </a:extLst>
              </p:cNvPr>
              <p:cNvCxnSpPr/>
              <p:nvPr/>
            </p:nvCxnSpPr>
            <p:spPr>
              <a:xfrm flipV="1">
                <a:off x="6314767" y="2412279"/>
                <a:ext cx="0" cy="301242"/>
              </a:xfrm>
              <a:prstGeom prst="straightConnector1">
                <a:avLst/>
              </a:prstGeom>
              <a:noFill/>
              <a:ln w="31750" cap="flat" cmpd="sng" algn="ctr">
                <a:solidFill>
                  <a:sysClr val="windowText" lastClr="000000"/>
                </a:solidFill>
                <a:prstDash val="solid"/>
                <a:headEnd type="triangle"/>
                <a:tailEnd type="triangle" w="med" len="med"/>
              </a:ln>
              <a:effectLst/>
            </p:spPr>
          </p:cxnSp>
          <p:cxnSp>
            <p:nvCxnSpPr>
              <p:cNvPr id="36" name="Straight Arrow Connector 35">
                <a:extLst>
                  <a:ext uri="{FF2B5EF4-FFF2-40B4-BE49-F238E27FC236}">
                    <a16:creationId xmlns:a16="http://schemas.microsoft.com/office/drawing/2014/main" id="{3D89C25E-85B9-F546-BBFE-C4F62BC07256}"/>
                  </a:ext>
                </a:extLst>
              </p:cNvPr>
              <p:cNvCxnSpPr/>
              <p:nvPr/>
            </p:nvCxnSpPr>
            <p:spPr>
              <a:xfrm flipV="1">
                <a:off x="7183364" y="2412279"/>
                <a:ext cx="0" cy="301242"/>
              </a:xfrm>
              <a:prstGeom prst="straightConnector1">
                <a:avLst/>
              </a:prstGeom>
              <a:noFill/>
              <a:ln w="31750" cap="flat" cmpd="sng" algn="ctr">
                <a:solidFill>
                  <a:sysClr val="windowText" lastClr="000000"/>
                </a:solidFill>
                <a:prstDash val="solid"/>
                <a:headEnd type="triangle"/>
                <a:tailEnd type="triangle" w="med" len="med"/>
              </a:ln>
              <a:effectLst/>
            </p:spPr>
          </p:cxnSp>
          <p:cxnSp>
            <p:nvCxnSpPr>
              <p:cNvPr id="37" name="Straight Arrow Connector 36">
                <a:extLst>
                  <a:ext uri="{FF2B5EF4-FFF2-40B4-BE49-F238E27FC236}">
                    <a16:creationId xmlns:a16="http://schemas.microsoft.com/office/drawing/2014/main" id="{849122DC-DE08-144C-BBF3-DF7D3BACDC02}"/>
                  </a:ext>
                </a:extLst>
              </p:cNvPr>
              <p:cNvCxnSpPr/>
              <p:nvPr/>
            </p:nvCxnSpPr>
            <p:spPr>
              <a:xfrm flipV="1">
                <a:off x="8051960" y="2412279"/>
                <a:ext cx="0" cy="301242"/>
              </a:xfrm>
              <a:prstGeom prst="straightConnector1">
                <a:avLst/>
              </a:prstGeom>
              <a:noFill/>
              <a:ln w="31750" cap="flat" cmpd="sng" algn="ctr">
                <a:solidFill>
                  <a:sysClr val="windowText" lastClr="000000"/>
                </a:solidFill>
                <a:prstDash val="solid"/>
                <a:headEnd type="triangle"/>
                <a:tailEnd type="triangle" w="med" len="med"/>
              </a:ln>
              <a:effectLst/>
            </p:spPr>
          </p:cxnSp>
          <p:cxnSp>
            <p:nvCxnSpPr>
              <p:cNvPr id="38" name="Straight Arrow Connector 37">
                <a:extLst>
                  <a:ext uri="{FF2B5EF4-FFF2-40B4-BE49-F238E27FC236}">
                    <a16:creationId xmlns:a16="http://schemas.microsoft.com/office/drawing/2014/main" id="{E6F10CD1-1707-1649-915A-B224610DE149}"/>
                  </a:ext>
                </a:extLst>
              </p:cNvPr>
              <p:cNvCxnSpPr/>
              <p:nvPr/>
            </p:nvCxnSpPr>
            <p:spPr>
              <a:xfrm>
                <a:off x="5743478" y="5694806"/>
                <a:ext cx="273984" cy="0"/>
              </a:xfrm>
              <a:prstGeom prst="straightConnector1">
                <a:avLst/>
              </a:prstGeom>
              <a:noFill/>
              <a:ln w="38100" cap="flat" cmpd="sng" algn="ctr">
                <a:solidFill>
                  <a:sysClr val="windowText" lastClr="000000"/>
                </a:solidFill>
                <a:prstDash val="solid"/>
                <a:headEnd type="oval" w="lg" len="med"/>
                <a:tailEnd type="oval" w="lg" len="med"/>
              </a:ln>
              <a:effectLst/>
            </p:spPr>
          </p:cxnSp>
          <p:cxnSp>
            <p:nvCxnSpPr>
              <p:cNvPr id="39" name="Straight Arrow Connector 38">
                <a:extLst>
                  <a:ext uri="{FF2B5EF4-FFF2-40B4-BE49-F238E27FC236}">
                    <a16:creationId xmlns:a16="http://schemas.microsoft.com/office/drawing/2014/main" id="{32C998FE-6F11-0649-9F03-7FA4F9D637BB}"/>
                  </a:ext>
                </a:extLst>
              </p:cNvPr>
              <p:cNvCxnSpPr/>
              <p:nvPr/>
            </p:nvCxnSpPr>
            <p:spPr>
              <a:xfrm>
                <a:off x="6612074" y="5694806"/>
                <a:ext cx="273984" cy="0"/>
              </a:xfrm>
              <a:prstGeom prst="straightConnector1">
                <a:avLst/>
              </a:prstGeom>
              <a:noFill/>
              <a:ln w="38100" cap="flat" cmpd="sng" algn="ctr">
                <a:solidFill>
                  <a:sysClr val="windowText" lastClr="000000"/>
                </a:solidFill>
                <a:prstDash val="solid"/>
                <a:headEnd type="oval" w="lg" len="med"/>
                <a:tailEnd type="oval" w="lg" len="med"/>
              </a:ln>
              <a:effectLst/>
            </p:spPr>
          </p:cxnSp>
          <p:cxnSp>
            <p:nvCxnSpPr>
              <p:cNvPr id="40" name="Straight Arrow Connector 39">
                <a:extLst>
                  <a:ext uri="{FF2B5EF4-FFF2-40B4-BE49-F238E27FC236}">
                    <a16:creationId xmlns:a16="http://schemas.microsoft.com/office/drawing/2014/main" id="{CBA33DBA-5453-E147-9CB5-C8F71EA342A1}"/>
                  </a:ext>
                </a:extLst>
              </p:cNvPr>
              <p:cNvCxnSpPr/>
              <p:nvPr/>
            </p:nvCxnSpPr>
            <p:spPr>
              <a:xfrm>
                <a:off x="7480670" y="5694806"/>
                <a:ext cx="273984" cy="0"/>
              </a:xfrm>
              <a:prstGeom prst="straightConnector1">
                <a:avLst/>
              </a:prstGeom>
              <a:noFill/>
              <a:ln w="38100" cap="flat" cmpd="sng" algn="ctr">
                <a:solidFill>
                  <a:sysClr val="windowText" lastClr="000000"/>
                </a:solidFill>
                <a:prstDash val="solid"/>
                <a:headEnd type="oval" w="lg" len="med"/>
                <a:tailEnd type="oval" w="lg" len="med"/>
              </a:ln>
              <a:effectLst/>
            </p:spPr>
          </p:cxnSp>
          <p:sp>
            <p:nvSpPr>
              <p:cNvPr id="41" name="Rectangle 40">
                <a:extLst>
                  <a:ext uri="{FF2B5EF4-FFF2-40B4-BE49-F238E27FC236}">
                    <a16:creationId xmlns:a16="http://schemas.microsoft.com/office/drawing/2014/main" id="{FB1E549A-6F98-D844-B21E-F19FE0C92860}"/>
                  </a:ext>
                </a:extLst>
              </p:cNvPr>
              <p:cNvSpPr/>
              <p:nvPr/>
            </p:nvSpPr>
            <p:spPr>
              <a:xfrm>
                <a:off x="5148866" y="5566813"/>
                <a:ext cx="594612" cy="255985"/>
              </a:xfrm>
              <a:prstGeom prst="rect">
                <a:avLst/>
              </a:prstGeom>
              <a:solidFill>
                <a:sysClr val="window" lastClr="FFFFFF"/>
              </a:solidFill>
              <a:ln w="317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Narrow"/>
                    <a:ea typeface=""/>
                    <a:cs typeface="Arial Narrow"/>
                  </a:rPr>
                  <a:t>ALU</a:t>
                </a:r>
              </a:p>
            </p:txBody>
          </p:sp>
          <p:sp>
            <p:nvSpPr>
              <p:cNvPr id="42" name="Rectangle 41">
                <a:extLst>
                  <a:ext uri="{FF2B5EF4-FFF2-40B4-BE49-F238E27FC236}">
                    <a16:creationId xmlns:a16="http://schemas.microsoft.com/office/drawing/2014/main" id="{B8383713-B917-EB4E-8527-95FEA4ADC8F7}"/>
                  </a:ext>
                </a:extLst>
              </p:cNvPr>
              <p:cNvSpPr/>
              <p:nvPr/>
            </p:nvSpPr>
            <p:spPr>
              <a:xfrm>
                <a:off x="5148865" y="5412847"/>
                <a:ext cx="594613" cy="153966"/>
              </a:xfrm>
              <a:prstGeom prst="rect">
                <a:avLst/>
              </a:prstGeom>
              <a:solidFill>
                <a:srgbClr val="4F81B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43" name="Rectangle 42">
                <a:extLst>
                  <a:ext uri="{FF2B5EF4-FFF2-40B4-BE49-F238E27FC236}">
                    <a16:creationId xmlns:a16="http://schemas.microsoft.com/office/drawing/2014/main" id="{73E489A9-A548-8946-9DC4-62DDDA05991E}"/>
                  </a:ext>
                </a:extLst>
              </p:cNvPr>
              <p:cNvSpPr/>
              <p:nvPr/>
            </p:nvSpPr>
            <p:spPr>
              <a:xfrm>
                <a:off x="5148866" y="5822798"/>
                <a:ext cx="598867" cy="153966"/>
              </a:xfrm>
              <a:prstGeom prst="rect">
                <a:avLst/>
              </a:prstGeom>
              <a:solidFill>
                <a:srgbClr val="C0504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44" name="Rectangle 43">
                <a:extLst>
                  <a:ext uri="{FF2B5EF4-FFF2-40B4-BE49-F238E27FC236}">
                    <a16:creationId xmlns:a16="http://schemas.microsoft.com/office/drawing/2014/main" id="{BA7D6C3A-0AF6-A942-96BE-AB97FAB0944D}"/>
                  </a:ext>
                </a:extLst>
              </p:cNvPr>
              <p:cNvSpPr/>
              <p:nvPr/>
            </p:nvSpPr>
            <p:spPr>
              <a:xfrm>
                <a:off x="6017462" y="5566813"/>
                <a:ext cx="594612" cy="255985"/>
              </a:xfrm>
              <a:prstGeom prst="rect">
                <a:avLst/>
              </a:prstGeom>
              <a:solidFill>
                <a:sysClr val="window" lastClr="FFFFFF"/>
              </a:solidFill>
              <a:ln w="317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Narrow"/>
                    <a:ea typeface=""/>
                    <a:cs typeface="Arial Narrow"/>
                  </a:rPr>
                  <a:t>ALU</a:t>
                </a:r>
              </a:p>
            </p:txBody>
          </p:sp>
          <p:sp>
            <p:nvSpPr>
              <p:cNvPr id="45" name="Rectangle 44">
                <a:extLst>
                  <a:ext uri="{FF2B5EF4-FFF2-40B4-BE49-F238E27FC236}">
                    <a16:creationId xmlns:a16="http://schemas.microsoft.com/office/drawing/2014/main" id="{8112FAA6-AD3A-8F40-A704-EE8A758A5C30}"/>
                  </a:ext>
                </a:extLst>
              </p:cNvPr>
              <p:cNvSpPr/>
              <p:nvPr/>
            </p:nvSpPr>
            <p:spPr>
              <a:xfrm>
                <a:off x="6017462" y="5411281"/>
                <a:ext cx="594613" cy="153966"/>
              </a:xfrm>
              <a:prstGeom prst="rect">
                <a:avLst/>
              </a:prstGeom>
              <a:solidFill>
                <a:srgbClr val="4F81B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46" name="Rectangle 45">
                <a:extLst>
                  <a:ext uri="{FF2B5EF4-FFF2-40B4-BE49-F238E27FC236}">
                    <a16:creationId xmlns:a16="http://schemas.microsoft.com/office/drawing/2014/main" id="{F934A1DF-9F9B-1D40-9E52-480037CC6CF8}"/>
                  </a:ext>
                </a:extLst>
              </p:cNvPr>
              <p:cNvSpPr/>
              <p:nvPr/>
            </p:nvSpPr>
            <p:spPr>
              <a:xfrm>
                <a:off x="6013206" y="5822798"/>
                <a:ext cx="598867" cy="153966"/>
              </a:xfrm>
              <a:prstGeom prst="rect">
                <a:avLst/>
              </a:prstGeom>
              <a:solidFill>
                <a:srgbClr val="C0504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47" name="Rectangle 46">
                <a:extLst>
                  <a:ext uri="{FF2B5EF4-FFF2-40B4-BE49-F238E27FC236}">
                    <a16:creationId xmlns:a16="http://schemas.microsoft.com/office/drawing/2014/main" id="{8B7C9BCA-39C0-6144-B4DF-1EF2DB8353A3}"/>
                  </a:ext>
                </a:extLst>
              </p:cNvPr>
              <p:cNvSpPr/>
              <p:nvPr/>
            </p:nvSpPr>
            <p:spPr>
              <a:xfrm>
                <a:off x="6886058" y="5566813"/>
                <a:ext cx="594612" cy="255985"/>
              </a:xfrm>
              <a:prstGeom prst="rect">
                <a:avLst/>
              </a:prstGeom>
              <a:solidFill>
                <a:sysClr val="window" lastClr="FFFFFF"/>
              </a:solidFill>
              <a:ln w="317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Narrow"/>
                    <a:ea typeface=""/>
                    <a:cs typeface="Arial Narrow"/>
                  </a:rPr>
                  <a:t>ALU</a:t>
                </a:r>
              </a:p>
            </p:txBody>
          </p:sp>
          <p:sp>
            <p:nvSpPr>
              <p:cNvPr id="48" name="Rectangle 47">
                <a:extLst>
                  <a:ext uri="{FF2B5EF4-FFF2-40B4-BE49-F238E27FC236}">
                    <a16:creationId xmlns:a16="http://schemas.microsoft.com/office/drawing/2014/main" id="{3B55D755-0A48-A845-9610-128ADCCE6177}"/>
                  </a:ext>
                </a:extLst>
              </p:cNvPr>
              <p:cNvSpPr/>
              <p:nvPr/>
            </p:nvSpPr>
            <p:spPr>
              <a:xfrm>
                <a:off x="6886057" y="5409715"/>
                <a:ext cx="594613" cy="153966"/>
              </a:xfrm>
              <a:prstGeom prst="rect">
                <a:avLst/>
              </a:prstGeom>
              <a:solidFill>
                <a:srgbClr val="4F81B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49" name="Rectangle 48">
                <a:extLst>
                  <a:ext uri="{FF2B5EF4-FFF2-40B4-BE49-F238E27FC236}">
                    <a16:creationId xmlns:a16="http://schemas.microsoft.com/office/drawing/2014/main" id="{CD33CF5D-142F-1446-8F84-C8FB1FFA0DE2}"/>
                  </a:ext>
                </a:extLst>
              </p:cNvPr>
              <p:cNvSpPr/>
              <p:nvPr/>
            </p:nvSpPr>
            <p:spPr>
              <a:xfrm>
                <a:off x="6881803" y="5822798"/>
                <a:ext cx="598867" cy="153966"/>
              </a:xfrm>
              <a:prstGeom prst="rect">
                <a:avLst/>
              </a:prstGeom>
              <a:solidFill>
                <a:srgbClr val="C0504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50" name="Rectangle 49">
                <a:extLst>
                  <a:ext uri="{FF2B5EF4-FFF2-40B4-BE49-F238E27FC236}">
                    <a16:creationId xmlns:a16="http://schemas.microsoft.com/office/drawing/2014/main" id="{0D507E1D-A2B3-2D46-97D6-E39A7B6BBCE2}"/>
                  </a:ext>
                </a:extLst>
              </p:cNvPr>
              <p:cNvSpPr/>
              <p:nvPr/>
            </p:nvSpPr>
            <p:spPr>
              <a:xfrm>
                <a:off x="7754654" y="5566813"/>
                <a:ext cx="594612" cy="255985"/>
              </a:xfrm>
              <a:prstGeom prst="rect">
                <a:avLst/>
              </a:prstGeom>
              <a:solidFill>
                <a:sysClr val="window" lastClr="FFFFFF"/>
              </a:solidFill>
              <a:ln w="317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Narrow"/>
                    <a:ea typeface=""/>
                    <a:cs typeface="Arial Narrow"/>
                  </a:rPr>
                  <a:t>ALU</a:t>
                </a:r>
              </a:p>
            </p:txBody>
          </p:sp>
          <p:sp>
            <p:nvSpPr>
              <p:cNvPr id="51" name="Rectangle 50">
                <a:extLst>
                  <a:ext uri="{FF2B5EF4-FFF2-40B4-BE49-F238E27FC236}">
                    <a16:creationId xmlns:a16="http://schemas.microsoft.com/office/drawing/2014/main" id="{EE76EF68-533C-F643-89BB-BC1A0626AB74}"/>
                  </a:ext>
                </a:extLst>
              </p:cNvPr>
              <p:cNvSpPr/>
              <p:nvPr/>
            </p:nvSpPr>
            <p:spPr>
              <a:xfrm>
                <a:off x="7754652" y="5412847"/>
                <a:ext cx="594613" cy="153966"/>
              </a:xfrm>
              <a:prstGeom prst="rect">
                <a:avLst/>
              </a:prstGeom>
              <a:solidFill>
                <a:srgbClr val="4F81B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52" name="Rectangle 51">
                <a:extLst>
                  <a:ext uri="{FF2B5EF4-FFF2-40B4-BE49-F238E27FC236}">
                    <a16:creationId xmlns:a16="http://schemas.microsoft.com/office/drawing/2014/main" id="{90BF3471-2635-8347-82CA-D2236193A100}"/>
                  </a:ext>
                </a:extLst>
              </p:cNvPr>
              <p:cNvSpPr/>
              <p:nvPr/>
            </p:nvSpPr>
            <p:spPr>
              <a:xfrm>
                <a:off x="7757264" y="5822798"/>
                <a:ext cx="598867" cy="153966"/>
              </a:xfrm>
              <a:prstGeom prst="rect">
                <a:avLst/>
              </a:prstGeom>
              <a:solidFill>
                <a:srgbClr val="C0504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cxnSp>
            <p:nvCxnSpPr>
              <p:cNvPr id="53" name="Straight Arrow Connector 52">
                <a:extLst>
                  <a:ext uri="{FF2B5EF4-FFF2-40B4-BE49-F238E27FC236}">
                    <a16:creationId xmlns:a16="http://schemas.microsoft.com/office/drawing/2014/main" id="{51F11444-1401-9642-831A-3BC6CB15E647}"/>
                  </a:ext>
                </a:extLst>
              </p:cNvPr>
              <p:cNvCxnSpPr/>
              <p:nvPr/>
            </p:nvCxnSpPr>
            <p:spPr>
              <a:xfrm>
                <a:off x="5743477" y="4798367"/>
                <a:ext cx="273984" cy="0"/>
              </a:xfrm>
              <a:prstGeom prst="straightConnector1">
                <a:avLst/>
              </a:prstGeom>
              <a:noFill/>
              <a:ln w="38100" cap="flat" cmpd="sng" algn="ctr">
                <a:solidFill>
                  <a:sysClr val="windowText" lastClr="000000"/>
                </a:solidFill>
                <a:prstDash val="solid"/>
                <a:headEnd type="oval" w="lg" len="med"/>
                <a:tailEnd type="oval" w="lg" len="med"/>
              </a:ln>
              <a:effectLst/>
            </p:spPr>
          </p:cxnSp>
          <p:cxnSp>
            <p:nvCxnSpPr>
              <p:cNvPr id="54" name="Straight Arrow Connector 53">
                <a:extLst>
                  <a:ext uri="{FF2B5EF4-FFF2-40B4-BE49-F238E27FC236}">
                    <a16:creationId xmlns:a16="http://schemas.microsoft.com/office/drawing/2014/main" id="{7DF700CA-E5B5-1F44-A5B0-025640BB9006}"/>
                  </a:ext>
                </a:extLst>
              </p:cNvPr>
              <p:cNvCxnSpPr/>
              <p:nvPr/>
            </p:nvCxnSpPr>
            <p:spPr>
              <a:xfrm>
                <a:off x="6612073" y="4798367"/>
                <a:ext cx="273984" cy="0"/>
              </a:xfrm>
              <a:prstGeom prst="straightConnector1">
                <a:avLst/>
              </a:prstGeom>
              <a:noFill/>
              <a:ln w="38100" cap="flat" cmpd="sng" algn="ctr">
                <a:solidFill>
                  <a:sysClr val="windowText" lastClr="000000"/>
                </a:solidFill>
                <a:prstDash val="solid"/>
                <a:headEnd type="oval" w="lg" len="med"/>
                <a:tailEnd type="oval" w="lg" len="med"/>
              </a:ln>
              <a:effectLst/>
            </p:spPr>
          </p:cxnSp>
          <p:cxnSp>
            <p:nvCxnSpPr>
              <p:cNvPr id="55" name="Straight Arrow Connector 54">
                <a:extLst>
                  <a:ext uri="{FF2B5EF4-FFF2-40B4-BE49-F238E27FC236}">
                    <a16:creationId xmlns:a16="http://schemas.microsoft.com/office/drawing/2014/main" id="{EBD560B6-D552-1148-9F10-5977FE9F0794}"/>
                  </a:ext>
                </a:extLst>
              </p:cNvPr>
              <p:cNvCxnSpPr/>
              <p:nvPr/>
            </p:nvCxnSpPr>
            <p:spPr>
              <a:xfrm>
                <a:off x="7480669" y="4798367"/>
                <a:ext cx="273984" cy="0"/>
              </a:xfrm>
              <a:prstGeom prst="straightConnector1">
                <a:avLst/>
              </a:prstGeom>
              <a:noFill/>
              <a:ln w="38100" cap="flat" cmpd="sng" algn="ctr">
                <a:solidFill>
                  <a:sysClr val="windowText" lastClr="000000"/>
                </a:solidFill>
                <a:prstDash val="solid"/>
                <a:headEnd type="oval" w="lg" len="med"/>
                <a:tailEnd type="oval" w="lg" len="med"/>
              </a:ln>
              <a:effectLst/>
            </p:spPr>
          </p:cxnSp>
          <p:sp>
            <p:nvSpPr>
              <p:cNvPr id="56" name="Rectangle 55">
                <a:extLst>
                  <a:ext uri="{FF2B5EF4-FFF2-40B4-BE49-F238E27FC236}">
                    <a16:creationId xmlns:a16="http://schemas.microsoft.com/office/drawing/2014/main" id="{AD0D4F03-98C6-8B4F-B7B4-6FFCE539CB45}"/>
                  </a:ext>
                </a:extLst>
              </p:cNvPr>
              <p:cNvSpPr/>
              <p:nvPr/>
            </p:nvSpPr>
            <p:spPr>
              <a:xfrm>
                <a:off x="5148865" y="4670374"/>
                <a:ext cx="594612" cy="255985"/>
              </a:xfrm>
              <a:prstGeom prst="rect">
                <a:avLst/>
              </a:prstGeom>
              <a:solidFill>
                <a:sysClr val="window" lastClr="FFFFFF"/>
              </a:solidFill>
              <a:ln w="317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Narrow"/>
                    <a:ea typeface=""/>
                    <a:cs typeface="Arial Narrow"/>
                  </a:rPr>
                  <a:t>ALU</a:t>
                </a:r>
              </a:p>
            </p:txBody>
          </p:sp>
          <p:sp>
            <p:nvSpPr>
              <p:cNvPr id="57" name="Rectangle 56">
                <a:extLst>
                  <a:ext uri="{FF2B5EF4-FFF2-40B4-BE49-F238E27FC236}">
                    <a16:creationId xmlns:a16="http://schemas.microsoft.com/office/drawing/2014/main" id="{64B549A8-B4FE-C644-9893-59A3D96ABA23}"/>
                  </a:ext>
                </a:extLst>
              </p:cNvPr>
              <p:cNvSpPr/>
              <p:nvPr/>
            </p:nvSpPr>
            <p:spPr>
              <a:xfrm>
                <a:off x="5148865" y="4516408"/>
                <a:ext cx="594613" cy="153966"/>
              </a:xfrm>
              <a:prstGeom prst="rect">
                <a:avLst/>
              </a:prstGeom>
              <a:solidFill>
                <a:srgbClr val="4F81B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58" name="Rectangle 57">
                <a:extLst>
                  <a:ext uri="{FF2B5EF4-FFF2-40B4-BE49-F238E27FC236}">
                    <a16:creationId xmlns:a16="http://schemas.microsoft.com/office/drawing/2014/main" id="{492E589A-B1D7-D345-86C2-FFA5B2911BEA}"/>
                  </a:ext>
                </a:extLst>
              </p:cNvPr>
              <p:cNvSpPr/>
              <p:nvPr/>
            </p:nvSpPr>
            <p:spPr>
              <a:xfrm>
                <a:off x="5148866" y="4926359"/>
                <a:ext cx="598867" cy="153966"/>
              </a:xfrm>
              <a:prstGeom prst="rect">
                <a:avLst/>
              </a:prstGeom>
              <a:solidFill>
                <a:srgbClr val="C0504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59" name="Rectangle 58">
                <a:extLst>
                  <a:ext uri="{FF2B5EF4-FFF2-40B4-BE49-F238E27FC236}">
                    <a16:creationId xmlns:a16="http://schemas.microsoft.com/office/drawing/2014/main" id="{FF736C62-60E9-2241-81CD-B23B8DAB25B7}"/>
                  </a:ext>
                </a:extLst>
              </p:cNvPr>
              <p:cNvSpPr/>
              <p:nvPr/>
            </p:nvSpPr>
            <p:spPr>
              <a:xfrm>
                <a:off x="6017461" y="4670374"/>
                <a:ext cx="594612" cy="255985"/>
              </a:xfrm>
              <a:prstGeom prst="rect">
                <a:avLst/>
              </a:prstGeom>
              <a:solidFill>
                <a:sysClr val="window" lastClr="FFFFFF"/>
              </a:solidFill>
              <a:ln w="317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Narrow"/>
                    <a:ea typeface=""/>
                    <a:cs typeface="Arial Narrow"/>
                  </a:rPr>
                  <a:t>ALU</a:t>
                </a:r>
              </a:p>
            </p:txBody>
          </p:sp>
          <p:sp>
            <p:nvSpPr>
              <p:cNvPr id="60" name="Rectangle 59">
                <a:extLst>
                  <a:ext uri="{FF2B5EF4-FFF2-40B4-BE49-F238E27FC236}">
                    <a16:creationId xmlns:a16="http://schemas.microsoft.com/office/drawing/2014/main" id="{2ADEEA45-BD2F-CC48-AC73-974150074C1C}"/>
                  </a:ext>
                </a:extLst>
              </p:cNvPr>
              <p:cNvSpPr/>
              <p:nvPr/>
            </p:nvSpPr>
            <p:spPr>
              <a:xfrm>
                <a:off x="6017461" y="4516408"/>
                <a:ext cx="594613" cy="153966"/>
              </a:xfrm>
              <a:prstGeom prst="rect">
                <a:avLst/>
              </a:prstGeom>
              <a:solidFill>
                <a:srgbClr val="4F81B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61" name="Rectangle 60">
                <a:extLst>
                  <a:ext uri="{FF2B5EF4-FFF2-40B4-BE49-F238E27FC236}">
                    <a16:creationId xmlns:a16="http://schemas.microsoft.com/office/drawing/2014/main" id="{1A86BDB2-F99B-9D49-BCA4-7EBDB57218FF}"/>
                  </a:ext>
                </a:extLst>
              </p:cNvPr>
              <p:cNvSpPr/>
              <p:nvPr/>
            </p:nvSpPr>
            <p:spPr>
              <a:xfrm>
                <a:off x="6013206" y="4926359"/>
                <a:ext cx="598867" cy="153966"/>
              </a:xfrm>
              <a:prstGeom prst="rect">
                <a:avLst/>
              </a:prstGeom>
              <a:solidFill>
                <a:srgbClr val="C0504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62" name="Rectangle 61">
                <a:extLst>
                  <a:ext uri="{FF2B5EF4-FFF2-40B4-BE49-F238E27FC236}">
                    <a16:creationId xmlns:a16="http://schemas.microsoft.com/office/drawing/2014/main" id="{D00298E7-1F56-D34E-AAF7-8354032A5A99}"/>
                  </a:ext>
                </a:extLst>
              </p:cNvPr>
              <p:cNvSpPr/>
              <p:nvPr/>
            </p:nvSpPr>
            <p:spPr>
              <a:xfrm>
                <a:off x="6886057" y="4670374"/>
                <a:ext cx="594612" cy="255985"/>
              </a:xfrm>
              <a:prstGeom prst="rect">
                <a:avLst/>
              </a:prstGeom>
              <a:solidFill>
                <a:sysClr val="window" lastClr="FFFFFF"/>
              </a:solidFill>
              <a:ln w="317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Narrow"/>
                    <a:ea typeface=""/>
                    <a:cs typeface="Arial Narrow"/>
                  </a:rPr>
                  <a:t>ALU</a:t>
                </a:r>
              </a:p>
            </p:txBody>
          </p:sp>
          <p:sp>
            <p:nvSpPr>
              <p:cNvPr id="63" name="Rectangle 62">
                <a:extLst>
                  <a:ext uri="{FF2B5EF4-FFF2-40B4-BE49-F238E27FC236}">
                    <a16:creationId xmlns:a16="http://schemas.microsoft.com/office/drawing/2014/main" id="{B060DBC0-9E40-3244-9FD1-BBC2769D3CC2}"/>
                  </a:ext>
                </a:extLst>
              </p:cNvPr>
              <p:cNvSpPr/>
              <p:nvPr/>
            </p:nvSpPr>
            <p:spPr>
              <a:xfrm>
                <a:off x="6886057" y="4514842"/>
                <a:ext cx="594613" cy="153966"/>
              </a:xfrm>
              <a:prstGeom prst="rect">
                <a:avLst/>
              </a:prstGeom>
              <a:solidFill>
                <a:srgbClr val="4F81B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64" name="Rectangle 63">
                <a:extLst>
                  <a:ext uri="{FF2B5EF4-FFF2-40B4-BE49-F238E27FC236}">
                    <a16:creationId xmlns:a16="http://schemas.microsoft.com/office/drawing/2014/main" id="{1A7863F7-531A-0341-9653-1D5801F42845}"/>
                  </a:ext>
                </a:extLst>
              </p:cNvPr>
              <p:cNvSpPr/>
              <p:nvPr/>
            </p:nvSpPr>
            <p:spPr>
              <a:xfrm>
                <a:off x="6881803" y="4926359"/>
                <a:ext cx="598867" cy="153966"/>
              </a:xfrm>
              <a:prstGeom prst="rect">
                <a:avLst/>
              </a:prstGeom>
              <a:solidFill>
                <a:srgbClr val="C0504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65" name="Rectangle 64">
                <a:extLst>
                  <a:ext uri="{FF2B5EF4-FFF2-40B4-BE49-F238E27FC236}">
                    <a16:creationId xmlns:a16="http://schemas.microsoft.com/office/drawing/2014/main" id="{2C4E62E7-E977-E34D-BBAB-7A71FEFB2F40}"/>
                  </a:ext>
                </a:extLst>
              </p:cNvPr>
              <p:cNvSpPr/>
              <p:nvPr/>
            </p:nvSpPr>
            <p:spPr>
              <a:xfrm>
                <a:off x="7754653" y="4670374"/>
                <a:ext cx="594612" cy="255985"/>
              </a:xfrm>
              <a:prstGeom prst="rect">
                <a:avLst/>
              </a:prstGeom>
              <a:solidFill>
                <a:sysClr val="window" lastClr="FFFFFF"/>
              </a:solidFill>
              <a:ln w="317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Narrow"/>
                    <a:ea typeface=""/>
                    <a:cs typeface="Arial Narrow"/>
                  </a:rPr>
                  <a:t>ALU</a:t>
                </a:r>
              </a:p>
            </p:txBody>
          </p:sp>
          <p:sp>
            <p:nvSpPr>
              <p:cNvPr id="66" name="Rectangle 65">
                <a:extLst>
                  <a:ext uri="{FF2B5EF4-FFF2-40B4-BE49-F238E27FC236}">
                    <a16:creationId xmlns:a16="http://schemas.microsoft.com/office/drawing/2014/main" id="{3C52AC5F-1298-864D-A472-2DD26846C48D}"/>
                  </a:ext>
                </a:extLst>
              </p:cNvPr>
              <p:cNvSpPr/>
              <p:nvPr/>
            </p:nvSpPr>
            <p:spPr>
              <a:xfrm>
                <a:off x="7754653" y="4513276"/>
                <a:ext cx="594613" cy="153966"/>
              </a:xfrm>
              <a:prstGeom prst="rect">
                <a:avLst/>
              </a:prstGeom>
              <a:solidFill>
                <a:srgbClr val="4F81B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67" name="Rectangle 66">
                <a:extLst>
                  <a:ext uri="{FF2B5EF4-FFF2-40B4-BE49-F238E27FC236}">
                    <a16:creationId xmlns:a16="http://schemas.microsoft.com/office/drawing/2014/main" id="{BCC57604-7583-3F44-BF08-7E41EFC0F333}"/>
                  </a:ext>
                </a:extLst>
              </p:cNvPr>
              <p:cNvSpPr/>
              <p:nvPr/>
            </p:nvSpPr>
            <p:spPr>
              <a:xfrm>
                <a:off x="7757264" y="4926359"/>
                <a:ext cx="598867" cy="153966"/>
              </a:xfrm>
              <a:prstGeom prst="rect">
                <a:avLst/>
              </a:prstGeom>
              <a:solidFill>
                <a:srgbClr val="C0504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cxnSp>
            <p:nvCxnSpPr>
              <p:cNvPr id="68" name="Straight Arrow Connector 67">
                <a:extLst>
                  <a:ext uri="{FF2B5EF4-FFF2-40B4-BE49-F238E27FC236}">
                    <a16:creationId xmlns:a16="http://schemas.microsoft.com/office/drawing/2014/main" id="{F3804453-6E85-CD45-8125-49B794CC6611}"/>
                  </a:ext>
                </a:extLst>
              </p:cNvPr>
              <p:cNvCxnSpPr/>
              <p:nvPr/>
            </p:nvCxnSpPr>
            <p:spPr>
              <a:xfrm>
                <a:off x="5743477" y="3901926"/>
                <a:ext cx="273984" cy="0"/>
              </a:xfrm>
              <a:prstGeom prst="straightConnector1">
                <a:avLst/>
              </a:prstGeom>
              <a:noFill/>
              <a:ln w="38100" cap="flat" cmpd="sng" algn="ctr">
                <a:solidFill>
                  <a:sysClr val="windowText" lastClr="000000"/>
                </a:solidFill>
                <a:prstDash val="solid"/>
                <a:headEnd type="oval" w="lg" len="med"/>
                <a:tailEnd type="oval" w="lg" len="med"/>
              </a:ln>
              <a:effectLst/>
            </p:spPr>
          </p:cxnSp>
          <p:cxnSp>
            <p:nvCxnSpPr>
              <p:cNvPr id="69" name="Straight Arrow Connector 68">
                <a:extLst>
                  <a:ext uri="{FF2B5EF4-FFF2-40B4-BE49-F238E27FC236}">
                    <a16:creationId xmlns:a16="http://schemas.microsoft.com/office/drawing/2014/main" id="{1CD9375B-E8BC-B54F-B1AD-72AE00BEE666}"/>
                  </a:ext>
                </a:extLst>
              </p:cNvPr>
              <p:cNvCxnSpPr/>
              <p:nvPr/>
            </p:nvCxnSpPr>
            <p:spPr>
              <a:xfrm>
                <a:off x="6612073" y="3901926"/>
                <a:ext cx="273984" cy="0"/>
              </a:xfrm>
              <a:prstGeom prst="straightConnector1">
                <a:avLst/>
              </a:prstGeom>
              <a:noFill/>
              <a:ln w="38100" cap="flat" cmpd="sng" algn="ctr">
                <a:solidFill>
                  <a:sysClr val="windowText" lastClr="000000"/>
                </a:solidFill>
                <a:prstDash val="solid"/>
                <a:headEnd type="oval" w="lg" len="med"/>
                <a:tailEnd type="oval" w="lg" len="med"/>
              </a:ln>
              <a:effectLst/>
            </p:spPr>
          </p:cxnSp>
          <p:cxnSp>
            <p:nvCxnSpPr>
              <p:cNvPr id="70" name="Straight Arrow Connector 69">
                <a:extLst>
                  <a:ext uri="{FF2B5EF4-FFF2-40B4-BE49-F238E27FC236}">
                    <a16:creationId xmlns:a16="http://schemas.microsoft.com/office/drawing/2014/main" id="{2F260163-9460-A34C-9824-67A81BA93F89}"/>
                  </a:ext>
                </a:extLst>
              </p:cNvPr>
              <p:cNvCxnSpPr/>
              <p:nvPr/>
            </p:nvCxnSpPr>
            <p:spPr>
              <a:xfrm>
                <a:off x="7480669" y="3901926"/>
                <a:ext cx="273984" cy="0"/>
              </a:xfrm>
              <a:prstGeom prst="straightConnector1">
                <a:avLst/>
              </a:prstGeom>
              <a:noFill/>
              <a:ln w="38100" cap="flat" cmpd="sng" algn="ctr">
                <a:solidFill>
                  <a:sysClr val="windowText" lastClr="000000"/>
                </a:solidFill>
                <a:prstDash val="solid"/>
                <a:headEnd type="oval" w="lg" len="med"/>
                <a:tailEnd type="oval" w="lg" len="med"/>
              </a:ln>
              <a:effectLst/>
            </p:spPr>
          </p:cxnSp>
          <p:sp>
            <p:nvSpPr>
              <p:cNvPr id="71" name="Rectangle 70">
                <a:extLst>
                  <a:ext uri="{FF2B5EF4-FFF2-40B4-BE49-F238E27FC236}">
                    <a16:creationId xmlns:a16="http://schemas.microsoft.com/office/drawing/2014/main" id="{35543EF5-D9FF-FE40-AFBF-FF4E56B65BA1}"/>
                  </a:ext>
                </a:extLst>
              </p:cNvPr>
              <p:cNvSpPr/>
              <p:nvPr/>
            </p:nvSpPr>
            <p:spPr>
              <a:xfrm>
                <a:off x="5148865" y="3773933"/>
                <a:ext cx="594612" cy="255985"/>
              </a:xfrm>
              <a:prstGeom prst="rect">
                <a:avLst/>
              </a:prstGeom>
              <a:solidFill>
                <a:sysClr val="window" lastClr="FFFFFF"/>
              </a:solidFill>
              <a:ln w="317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Narrow"/>
                    <a:ea typeface=""/>
                    <a:cs typeface="Arial Narrow"/>
                  </a:rPr>
                  <a:t>ALU</a:t>
                </a:r>
              </a:p>
            </p:txBody>
          </p:sp>
          <p:sp>
            <p:nvSpPr>
              <p:cNvPr id="72" name="Rectangle 71">
                <a:extLst>
                  <a:ext uri="{FF2B5EF4-FFF2-40B4-BE49-F238E27FC236}">
                    <a16:creationId xmlns:a16="http://schemas.microsoft.com/office/drawing/2014/main" id="{4B6C34C7-0193-8F43-A9F8-BBC75F5CAE12}"/>
                  </a:ext>
                </a:extLst>
              </p:cNvPr>
              <p:cNvSpPr/>
              <p:nvPr/>
            </p:nvSpPr>
            <p:spPr>
              <a:xfrm>
                <a:off x="5148865" y="3619967"/>
                <a:ext cx="594613" cy="153966"/>
              </a:xfrm>
              <a:prstGeom prst="rect">
                <a:avLst/>
              </a:prstGeom>
              <a:solidFill>
                <a:srgbClr val="4F81B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73" name="Rectangle 72">
                <a:extLst>
                  <a:ext uri="{FF2B5EF4-FFF2-40B4-BE49-F238E27FC236}">
                    <a16:creationId xmlns:a16="http://schemas.microsoft.com/office/drawing/2014/main" id="{1425D218-9DB9-6B40-BAC5-41CCE4721E34}"/>
                  </a:ext>
                </a:extLst>
              </p:cNvPr>
              <p:cNvSpPr/>
              <p:nvPr/>
            </p:nvSpPr>
            <p:spPr>
              <a:xfrm>
                <a:off x="5148866" y="4029918"/>
                <a:ext cx="598867" cy="153966"/>
              </a:xfrm>
              <a:prstGeom prst="rect">
                <a:avLst/>
              </a:prstGeom>
              <a:solidFill>
                <a:srgbClr val="C0504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74" name="Rectangle 73">
                <a:extLst>
                  <a:ext uri="{FF2B5EF4-FFF2-40B4-BE49-F238E27FC236}">
                    <a16:creationId xmlns:a16="http://schemas.microsoft.com/office/drawing/2014/main" id="{43F0281C-9770-E349-BBCB-A14EEDA66EB4}"/>
                  </a:ext>
                </a:extLst>
              </p:cNvPr>
              <p:cNvSpPr/>
              <p:nvPr/>
            </p:nvSpPr>
            <p:spPr>
              <a:xfrm>
                <a:off x="6017461" y="3773933"/>
                <a:ext cx="594612" cy="255985"/>
              </a:xfrm>
              <a:prstGeom prst="rect">
                <a:avLst/>
              </a:prstGeom>
              <a:solidFill>
                <a:sysClr val="window" lastClr="FFFFFF"/>
              </a:solidFill>
              <a:ln w="317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Narrow"/>
                    <a:ea typeface=""/>
                    <a:cs typeface="Arial Narrow"/>
                  </a:rPr>
                  <a:t>ALU</a:t>
                </a:r>
              </a:p>
            </p:txBody>
          </p:sp>
          <p:sp>
            <p:nvSpPr>
              <p:cNvPr id="75" name="Rectangle 74">
                <a:extLst>
                  <a:ext uri="{FF2B5EF4-FFF2-40B4-BE49-F238E27FC236}">
                    <a16:creationId xmlns:a16="http://schemas.microsoft.com/office/drawing/2014/main" id="{D4B6E27C-56A9-7A43-B402-75BF9F822E23}"/>
                  </a:ext>
                </a:extLst>
              </p:cNvPr>
              <p:cNvSpPr/>
              <p:nvPr/>
            </p:nvSpPr>
            <p:spPr>
              <a:xfrm>
                <a:off x="6017461" y="3619967"/>
                <a:ext cx="594613" cy="153966"/>
              </a:xfrm>
              <a:prstGeom prst="rect">
                <a:avLst/>
              </a:prstGeom>
              <a:solidFill>
                <a:srgbClr val="4F81B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76" name="Rectangle 75">
                <a:extLst>
                  <a:ext uri="{FF2B5EF4-FFF2-40B4-BE49-F238E27FC236}">
                    <a16:creationId xmlns:a16="http://schemas.microsoft.com/office/drawing/2014/main" id="{F2C7F1B4-5C8D-0040-A026-56841C236EB1}"/>
                  </a:ext>
                </a:extLst>
              </p:cNvPr>
              <p:cNvSpPr/>
              <p:nvPr/>
            </p:nvSpPr>
            <p:spPr>
              <a:xfrm>
                <a:off x="6013206" y="4029918"/>
                <a:ext cx="598867" cy="153966"/>
              </a:xfrm>
              <a:prstGeom prst="rect">
                <a:avLst/>
              </a:prstGeom>
              <a:solidFill>
                <a:srgbClr val="C0504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77" name="Rectangle 76">
                <a:extLst>
                  <a:ext uri="{FF2B5EF4-FFF2-40B4-BE49-F238E27FC236}">
                    <a16:creationId xmlns:a16="http://schemas.microsoft.com/office/drawing/2014/main" id="{8303B526-00C3-AD44-A06D-1F44D79B35D6}"/>
                  </a:ext>
                </a:extLst>
              </p:cNvPr>
              <p:cNvSpPr/>
              <p:nvPr/>
            </p:nvSpPr>
            <p:spPr>
              <a:xfrm>
                <a:off x="6886057" y="3773933"/>
                <a:ext cx="594612" cy="255985"/>
              </a:xfrm>
              <a:prstGeom prst="rect">
                <a:avLst/>
              </a:prstGeom>
              <a:solidFill>
                <a:sysClr val="window" lastClr="FFFFFF"/>
              </a:solidFill>
              <a:ln w="317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Narrow"/>
                    <a:ea typeface=""/>
                    <a:cs typeface="Arial Narrow"/>
                  </a:rPr>
                  <a:t>ALU</a:t>
                </a:r>
              </a:p>
            </p:txBody>
          </p:sp>
          <p:sp>
            <p:nvSpPr>
              <p:cNvPr id="78" name="Rectangle 77">
                <a:extLst>
                  <a:ext uri="{FF2B5EF4-FFF2-40B4-BE49-F238E27FC236}">
                    <a16:creationId xmlns:a16="http://schemas.microsoft.com/office/drawing/2014/main" id="{FA0830A6-0D7A-794C-A075-0C599B4E2DEE}"/>
                  </a:ext>
                </a:extLst>
              </p:cNvPr>
              <p:cNvSpPr/>
              <p:nvPr/>
            </p:nvSpPr>
            <p:spPr>
              <a:xfrm>
                <a:off x="6886057" y="3618401"/>
                <a:ext cx="594613" cy="153966"/>
              </a:xfrm>
              <a:prstGeom prst="rect">
                <a:avLst/>
              </a:prstGeom>
              <a:solidFill>
                <a:srgbClr val="4F81B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79" name="Rectangle 78">
                <a:extLst>
                  <a:ext uri="{FF2B5EF4-FFF2-40B4-BE49-F238E27FC236}">
                    <a16:creationId xmlns:a16="http://schemas.microsoft.com/office/drawing/2014/main" id="{689EEF6B-380A-4149-B0D6-141B8CB8F3E1}"/>
                  </a:ext>
                </a:extLst>
              </p:cNvPr>
              <p:cNvSpPr/>
              <p:nvPr/>
            </p:nvSpPr>
            <p:spPr>
              <a:xfrm>
                <a:off x="6881803" y="4029918"/>
                <a:ext cx="598867" cy="153966"/>
              </a:xfrm>
              <a:prstGeom prst="rect">
                <a:avLst/>
              </a:prstGeom>
              <a:solidFill>
                <a:srgbClr val="C0504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80" name="Rectangle 79">
                <a:extLst>
                  <a:ext uri="{FF2B5EF4-FFF2-40B4-BE49-F238E27FC236}">
                    <a16:creationId xmlns:a16="http://schemas.microsoft.com/office/drawing/2014/main" id="{2B9B79EC-FDCD-9249-A4A0-BDD37B0909E0}"/>
                  </a:ext>
                </a:extLst>
              </p:cNvPr>
              <p:cNvSpPr/>
              <p:nvPr/>
            </p:nvSpPr>
            <p:spPr>
              <a:xfrm>
                <a:off x="7754653" y="3773933"/>
                <a:ext cx="594612" cy="255985"/>
              </a:xfrm>
              <a:prstGeom prst="rect">
                <a:avLst/>
              </a:prstGeom>
              <a:solidFill>
                <a:sysClr val="window" lastClr="FFFFFF"/>
              </a:solidFill>
              <a:ln w="317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Narrow"/>
                    <a:ea typeface=""/>
                    <a:cs typeface="Arial Narrow"/>
                  </a:rPr>
                  <a:t>ALU</a:t>
                </a:r>
              </a:p>
            </p:txBody>
          </p:sp>
          <p:sp>
            <p:nvSpPr>
              <p:cNvPr id="81" name="Rectangle 80">
                <a:extLst>
                  <a:ext uri="{FF2B5EF4-FFF2-40B4-BE49-F238E27FC236}">
                    <a16:creationId xmlns:a16="http://schemas.microsoft.com/office/drawing/2014/main" id="{62AB6E0B-54CA-F94D-A904-58A71E48E324}"/>
                  </a:ext>
                </a:extLst>
              </p:cNvPr>
              <p:cNvSpPr/>
              <p:nvPr/>
            </p:nvSpPr>
            <p:spPr>
              <a:xfrm>
                <a:off x="7754653" y="3616835"/>
                <a:ext cx="594613" cy="153966"/>
              </a:xfrm>
              <a:prstGeom prst="rect">
                <a:avLst/>
              </a:prstGeom>
              <a:solidFill>
                <a:srgbClr val="4F81B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82" name="Rectangle 81">
                <a:extLst>
                  <a:ext uri="{FF2B5EF4-FFF2-40B4-BE49-F238E27FC236}">
                    <a16:creationId xmlns:a16="http://schemas.microsoft.com/office/drawing/2014/main" id="{A1D65047-0E7C-1D4F-98FC-4FAE1E818CAB}"/>
                  </a:ext>
                </a:extLst>
              </p:cNvPr>
              <p:cNvSpPr/>
              <p:nvPr/>
            </p:nvSpPr>
            <p:spPr>
              <a:xfrm>
                <a:off x="7757264" y="4029918"/>
                <a:ext cx="598867" cy="153966"/>
              </a:xfrm>
              <a:prstGeom prst="rect">
                <a:avLst/>
              </a:prstGeom>
              <a:solidFill>
                <a:srgbClr val="C0504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cxnSp>
            <p:nvCxnSpPr>
              <p:cNvPr id="83" name="Straight Arrow Connector 82">
                <a:extLst>
                  <a:ext uri="{FF2B5EF4-FFF2-40B4-BE49-F238E27FC236}">
                    <a16:creationId xmlns:a16="http://schemas.microsoft.com/office/drawing/2014/main" id="{225845AD-2740-2F4D-972C-3A1612429F8A}"/>
                  </a:ext>
                </a:extLst>
              </p:cNvPr>
              <p:cNvCxnSpPr/>
              <p:nvPr/>
            </p:nvCxnSpPr>
            <p:spPr>
              <a:xfrm>
                <a:off x="5743477" y="3010168"/>
                <a:ext cx="273984" cy="0"/>
              </a:xfrm>
              <a:prstGeom prst="straightConnector1">
                <a:avLst/>
              </a:prstGeom>
              <a:noFill/>
              <a:ln w="38100" cap="flat" cmpd="sng" algn="ctr">
                <a:solidFill>
                  <a:sysClr val="windowText" lastClr="000000"/>
                </a:solidFill>
                <a:prstDash val="solid"/>
                <a:headEnd type="oval" w="lg" len="med"/>
                <a:tailEnd type="oval" w="lg" len="med"/>
              </a:ln>
              <a:effectLst/>
            </p:spPr>
          </p:cxnSp>
          <p:cxnSp>
            <p:nvCxnSpPr>
              <p:cNvPr id="84" name="Straight Arrow Connector 83">
                <a:extLst>
                  <a:ext uri="{FF2B5EF4-FFF2-40B4-BE49-F238E27FC236}">
                    <a16:creationId xmlns:a16="http://schemas.microsoft.com/office/drawing/2014/main" id="{0A838E3A-D1FF-D94B-A288-8804E8B370AE}"/>
                  </a:ext>
                </a:extLst>
              </p:cNvPr>
              <p:cNvCxnSpPr/>
              <p:nvPr/>
            </p:nvCxnSpPr>
            <p:spPr>
              <a:xfrm>
                <a:off x="6612073" y="3010168"/>
                <a:ext cx="273984" cy="0"/>
              </a:xfrm>
              <a:prstGeom prst="straightConnector1">
                <a:avLst/>
              </a:prstGeom>
              <a:noFill/>
              <a:ln w="38100" cap="flat" cmpd="sng" algn="ctr">
                <a:solidFill>
                  <a:sysClr val="windowText" lastClr="000000"/>
                </a:solidFill>
                <a:prstDash val="solid"/>
                <a:headEnd type="oval" w="lg" len="med"/>
                <a:tailEnd type="oval" w="lg" len="med"/>
              </a:ln>
              <a:effectLst/>
            </p:spPr>
          </p:cxnSp>
          <p:cxnSp>
            <p:nvCxnSpPr>
              <p:cNvPr id="85" name="Straight Arrow Connector 84">
                <a:extLst>
                  <a:ext uri="{FF2B5EF4-FFF2-40B4-BE49-F238E27FC236}">
                    <a16:creationId xmlns:a16="http://schemas.microsoft.com/office/drawing/2014/main" id="{FDDBA3FA-0EEE-4C46-B82E-2E7A4384BA9C}"/>
                  </a:ext>
                </a:extLst>
              </p:cNvPr>
              <p:cNvCxnSpPr/>
              <p:nvPr/>
            </p:nvCxnSpPr>
            <p:spPr>
              <a:xfrm>
                <a:off x="7480669" y="3010168"/>
                <a:ext cx="273984" cy="0"/>
              </a:xfrm>
              <a:prstGeom prst="straightConnector1">
                <a:avLst/>
              </a:prstGeom>
              <a:noFill/>
              <a:ln w="38100" cap="flat" cmpd="sng" algn="ctr">
                <a:solidFill>
                  <a:sysClr val="windowText" lastClr="000000"/>
                </a:solidFill>
                <a:prstDash val="solid"/>
                <a:headEnd type="oval" w="lg" len="med"/>
                <a:tailEnd type="oval" w="lg" len="med"/>
              </a:ln>
              <a:effectLst/>
            </p:spPr>
          </p:cxnSp>
          <p:sp>
            <p:nvSpPr>
              <p:cNvPr id="86" name="Rectangle 85">
                <a:extLst>
                  <a:ext uri="{FF2B5EF4-FFF2-40B4-BE49-F238E27FC236}">
                    <a16:creationId xmlns:a16="http://schemas.microsoft.com/office/drawing/2014/main" id="{1896E079-5C54-D147-ACE2-85EFCAF60D66}"/>
                  </a:ext>
                </a:extLst>
              </p:cNvPr>
              <p:cNvSpPr/>
              <p:nvPr/>
            </p:nvSpPr>
            <p:spPr>
              <a:xfrm>
                <a:off x="5148865" y="2882175"/>
                <a:ext cx="594612" cy="255985"/>
              </a:xfrm>
              <a:prstGeom prst="rect">
                <a:avLst/>
              </a:prstGeom>
              <a:solidFill>
                <a:sysClr val="window" lastClr="FFFFFF"/>
              </a:solidFill>
              <a:ln w="317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Narrow"/>
                    <a:ea typeface=""/>
                    <a:cs typeface="Arial Narrow"/>
                  </a:rPr>
                  <a:t>ALU</a:t>
                </a:r>
              </a:p>
            </p:txBody>
          </p:sp>
          <p:sp>
            <p:nvSpPr>
              <p:cNvPr id="87" name="Rectangle 86">
                <a:extLst>
                  <a:ext uri="{FF2B5EF4-FFF2-40B4-BE49-F238E27FC236}">
                    <a16:creationId xmlns:a16="http://schemas.microsoft.com/office/drawing/2014/main" id="{1E7A2952-6141-0648-89B9-EAECDC4C49A8}"/>
                  </a:ext>
                </a:extLst>
              </p:cNvPr>
              <p:cNvSpPr/>
              <p:nvPr/>
            </p:nvSpPr>
            <p:spPr>
              <a:xfrm>
                <a:off x="5148865" y="2728209"/>
                <a:ext cx="594613" cy="153966"/>
              </a:xfrm>
              <a:prstGeom prst="rect">
                <a:avLst/>
              </a:prstGeom>
              <a:solidFill>
                <a:srgbClr val="4F81B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88" name="Rectangle 87">
                <a:extLst>
                  <a:ext uri="{FF2B5EF4-FFF2-40B4-BE49-F238E27FC236}">
                    <a16:creationId xmlns:a16="http://schemas.microsoft.com/office/drawing/2014/main" id="{B20F6E5D-A03B-534D-B7FB-778C518CE254}"/>
                  </a:ext>
                </a:extLst>
              </p:cNvPr>
              <p:cNvSpPr/>
              <p:nvPr/>
            </p:nvSpPr>
            <p:spPr>
              <a:xfrm>
                <a:off x="5144610" y="3133477"/>
                <a:ext cx="598867" cy="153966"/>
              </a:xfrm>
              <a:prstGeom prst="rect">
                <a:avLst/>
              </a:prstGeom>
              <a:solidFill>
                <a:srgbClr val="C0504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89" name="Rectangle 88">
                <a:extLst>
                  <a:ext uri="{FF2B5EF4-FFF2-40B4-BE49-F238E27FC236}">
                    <a16:creationId xmlns:a16="http://schemas.microsoft.com/office/drawing/2014/main" id="{3762332D-FE8E-BC40-B056-6CCDF2D9A249}"/>
                  </a:ext>
                </a:extLst>
              </p:cNvPr>
              <p:cNvSpPr/>
              <p:nvPr/>
            </p:nvSpPr>
            <p:spPr>
              <a:xfrm>
                <a:off x="6017461" y="2882175"/>
                <a:ext cx="594612" cy="255985"/>
              </a:xfrm>
              <a:prstGeom prst="rect">
                <a:avLst/>
              </a:prstGeom>
              <a:solidFill>
                <a:sysClr val="window" lastClr="FFFFFF"/>
              </a:solidFill>
              <a:ln w="317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Narrow"/>
                    <a:ea typeface=""/>
                    <a:cs typeface="Arial Narrow"/>
                  </a:rPr>
                  <a:t>ALU</a:t>
                </a:r>
              </a:p>
            </p:txBody>
          </p:sp>
          <p:sp>
            <p:nvSpPr>
              <p:cNvPr id="90" name="Rectangle 89">
                <a:extLst>
                  <a:ext uri="{FF2B5EF4-FFF2-40B4-BE49-F238E27FC236}">
                    <a16:creationId xmlns:a16="http://schemas.microsoft.com/office/drawing/2014/main" id="{DF8B09D2-C6DF-FA4F-BA0D-20BB61B4F032}"/>
                  </a:ext>
                </a:extLst>
              </p:cNvPr>
              <p:cNvSpPr/>
              <p:nvPr/>
            </p:nvSpPr>
            <p:spPr>
              <a:xfrm>
                <a:off x="6017461" y="2728209"/>
                <a:ext cx="594613" cy="153966"/>
              </a:xfrm>
              <a:prstGeom prst="rect">
                <a:avLst/>
              </a:prstGeom>
              <a:solidFill>
                <a:srgbClr val="4F81B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91" name="Rectangle 90">
                <a:extLst>
                  <a:ext uri="{FF2B5EF4-FFF2-40B4-BE49-F238E27FC236}">
                    <a16:creationId xmlns:a16="http://schemas.microsoft.com/office/drawing/2014/main" id="{236EB221-2E23-1440-A5AC-07E470410FF5}"/>
                  </a:ext>
                </a:extLst>
              </p:cNvPr>
              <p:cNvSpPr/>
              <p:nvPr/>
            </p:nvSpPr>
            <p:spPr>
              <a:xfrm>
                <a:off x="6008950" y="3133477"/>
                <a:ext cx="598867" cy="153966"/>
              </a:xfrm>
              <a:prstGeom prst="rect">
                <a:avLst/>
              </a:prstGeom>
              <a:solidFill>
                <a:srgbClr val="C0504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92" name="Rectangle 91">
                <a:extLst>
                  <a:ext uri="{FF2B5EF4-FFF2-40B4-BE49-F238E27FC236}">
                    <a16:creationId xmlns:a16="http://schemas.microsoft.com/office/drawing/2014/main" id="{CF6D7D0B-5FDC-6246-B63B-3E902599D925}"/>
                  </a:ext>
                </a:extLst>
              </p:cNvPr>
              <p:cNvSpPr/>
              <p:nvPr/>
            </p:nvSpPr>
            <p:spPr>
              <a:xfrm>
                <a:off x="6886057" y="2882175"/>
                <a:ext cx="594612" cy="255985"/>
              </a:xfrm>
              <a:prstGeom prst="rect">
                <a:avLst/>
              </a:prstGeom>
              <a:solidFill>
                <a:sysClr val="window" lastClr="FFFFFF"/>
              </a:solidFill>
              <a:ln w="317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Narrow"/>
                    <a:ea typeface=""/>
                    <a:cs typeface="Arial Narrow"/>
                  </a:rPr>
                  <a:t>ALU</a:t>
                </a:r>
              </a:p>
            </p:txBody>
          </p:sp>
          <p:sp>
            <p:nvSpPr>
              <p:cNvPr id="93" name="Rectangle 92">
                <a:extLst>
                  <a:ext uri="{FF2B5EF4-FFF2-40B4-BE49-F238E27FC236}">
                    <a16:creationId xmlns:a16="http://schemas.microsoft.com/office/drawing/2014/main" id="{50AE5143-933D-7341-9615-B9E957B31871}"/>
                  </a:ext>
                </a:extLst>
              </p:cNvPr>
              <p:cNvSpPr/>
              <p:nvPr/>
            </p:nvSpPr>
            <p:spPr>
              <a:xfrm>
                <a:off x="6886057" y="2726643"/>
                <a:ext cx="594613" cy="153966"/>
              </a:xfrm>
              <a:prstGeom prst="rect">
                <a:avLst/>
              </a:prstGeom>
              <a:solidFill>
                <a:srgbClr val="4F81B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94" name="Rectangle 93">
                <a:extLst>
                  <a:ext uri="{FF2B5EF4-FFF2-40B4-BE49-F238E27FC236}">
                    <a16:creationId xmlns:a16="http://schemas.microsoft.com/office/drawing/2014/main" id="{102FE518-C2BA-CB40-82ED-1DBDE4C9E043}"/>
                  </a:ext>
                </a:extLst>
              </p:cNvPr>
              <p:cNvSpPr/>
              <p:nvPr/>
            </p:nvSpPr>
            <p:spPr>
              <a:xfrm>
                <a:off x="6877547" y="3133477"/>
                <a:ext cx="598867" cy="153966"/>
              </a:xfrm>
              <a:prstGeom prst="rect">
                <a:avLst/>
              </a:prstGeom>
              <a:solidFill>
                <a:srgbClr val="C0504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95" name="Rectangle 94">
                <a:extLst>
                  <a:ext uri="{FF2B5EF4-FFF2-40B4-BE49-F238E27FC236}">
                    <a16:creationId xmlns:a16="http://schemas.microsoft.com/office/drawing/2014/main" id="{A2356F1D-58D0-EE4D-8C5F-B676F4A0FCED}"/>
                  </a:ext>
                </a:extLst>
              </p:cNvPr>
              <p:cNvSpPr/>
              <p:nvPr/>
            </p:nvSpPr>
            <p:spPr>
              <a:xfrm>
                <a:off x="7754653" y="2882175"/>
                <a:ext cx="594612" cy="255985"/>
              </a:xfrm>
              <a:prstGeom prst="rect">
                <a:avLst/>
              </a:prstGeom>
              <a:solidFill>
                <a:sysClr val="window" lastClr="FFFFFF"/>
              </a:solidFill>
              <a:ln w="317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Narrow"/>
                    <a:ea typeface=""/>
                    <a:cs typeface="Arial Narrow"/>
                  </a:rPr>
                  <a:t>ALU</a:t>
                </a:r>
              </a:p>
            </p:txBody>
          </p:sp>
          <p:sp>
            <p:nvSpPr>
              <p:cNvPr id="96" name="Rectangle 95">
                <a:extLst>
                  <a:ext uri="{FF2B5EF4-FFF2-40B4-BE49-F238E27FC236}">
                    <a16:creationId xmlns:a16="http://schemas.microsoft.com/office/drawing/2014/main" id="{7A48BD52-6469-AC4E-BBC4-7778A503B13F}"/>
                  </a:ext>
                </a:extLst>
              </p:cNvPr>
              <p:cNvSpPr/>
              <p:nvPr/>
            </p:nvSpPr>
            <p:spPr>
              <a:xfrm>
                <a:off x="7754653" y="2725077"/>
                <a:ext cx="594613" cy="153966"/>
              </a:xfrm>
              <a:prstGeom prst="rect">
                <a:avLst/>
              </a:prstGeom>
              <a:solidFill>
                <a:srgbClr val="4F81B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97" name="Rectangle 96">
                <a:extLst>
                  <a:ext uri="{FF2B5EF4-FFF2-40B4-BE49-F238E27FC236}">
                    <a16:creationId xmlns:a16="http://schemas.microsoft.com/office/drawing/2014/main" id="{4B82B16C-2B22-3F42-A5B3-A2C3BB7460E5}"/>
                  </a:ext>
                </a:extLst>
              </p:cNvPr>
              <p:cNvSpPr/>
              <p:nvPr/>
            </p:nvSpPr>
            <p:spPr>
              <a:xfrm>
                <a:off x="7753008" y="3133477"/>
                <a:ext cx="598867" cy="153966"/>
              </a:xfrm>
              <a:prstGeom prst="rect">
                <a:avLst/>
              </a:prstGeom>
              <a:solidFill>
                <a:srgbClr val="C0504D">
                  <a:lumMod val="75000"/>
                </a:srgbClr>
              </a:solidFill>
              <a:ln w="317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
                  <a:cs typeface="Arial"/>
                </a:endParaRPr>
              </a:p>
            </p:txBody>
          </p:sp>
          <p:sp>
            <p:nvSpPr>
              <p:cNvPr id="98" name="Rectangle 97">
                <a:extLst>
                  <a:ext uri="{FF2B5EF4-FFF2-40B4-BE49-F238E27FC236}">
                    <a16:creationId xmlns:a16="http://schemas.microsoft.com/office/drawing/2014/main" id="{E1E6C048-989B-D646-9BF9-A272DB4B3A26}"/>
                  </a:ext>
                </a:extLst>
              </p:cNvPr>
              <p:cNvSpPr/>
              <p:nvPr/>
            </p:nvSpPr>
            <p:spPr>
              <a:xfrm>
                <a:off x="5144611" y="2725077"/>
                <a:ext cx="603122" cy="562366"/>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a:ea typeface=""/>
                  <a:cs typeface="Arial"/>
                </a:endParaRPr>
              </a:p>
            </p:txBody>
          </p:sp>
          <p:sp>
            <p:nvSpPr>
              <p:cNvPr id="99" name="Rectangle 98">
                <a:extLst>
                  <a:ext uri="{FF2B5EF4-FFF2-40B4-BE49-F238E27FC236}">
                    <a16:creationId xmlns:a16="http://schemas.microsoft.com/office/drawing/2014/main" id="{30A162AC-452A-FD49-83A7-4401E56B37AA}"/>
                  </a:ext>
                </a:extLst>
              </p:cNvPr>
              <p:cNvSpPr/>
              <p:nvPr/>
            </p:nvSpPr>
            <p:spPr>
              <a:xfrm>
                <a:off x="6008950" y="2725077"/>
                <a:ext cx="603125" cy="562366"/>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a:ea typeface=""/>
                  <a:cs typeface="Arial"/>
                </a:endParaRPr>
              </a:p>
            </p:txBody>
          </p:sp>
          <p:sp>
            <p:nvSpPr>
              <p:cNvPr id="100" name="Rectangle 99">
                <a:extLst>
                  <a:ext uri="{FF2B5EF4-FFF2-40B4-BE49-F238E27FC236}">
                    <a16:creationId xmlns:a16="http://schemas.microsoft.com/office/drawing/2014/main" id="{6B1E97BB-C36C-514A-8359-4559AAA698FF}"/>
                  </a:ext>
                </a:extLst>
              </p:cNvPr>
              <p:cNvSpPr/>
              <p:nvPr/>
            </p:nvSpPr>
            <p:spPr>
              <a:xfrm>
                <a:off x="6877547" y="2728985"/>
                <a:ext cx="603125" cy="562366"/>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a:ea typeface=""/>
                  <a:cs typeface="Arial"/>
                </a:endParaRPr>
              </a:p>
            </p:txBody>
          </p:sp>
          <p:sp>
            <p:nvSpPr>
              <p:cNvPr id="101" name="Rectangle 100">
                <a:extLst>
                  <a:ext uri="{FF2B5EF4-FFF2-40B4-BE49-F238E27FC236}">
                    <a16:creationId xmlns:a16="http://schemas.microsoft.com/office/drawing/2014/main" id="{CCFFADBD-F268-A44D-9119-77F241D03411}"/>
                  </a:ext>
                </a:extLst>
              </p:cNvPr>
              <p:cNvSpPr/>
              <p:nvPr/>
            </p:nvSpPr>
            <p:spPr>
              <a:xfrm>
                <a:off x="7746141" y="2728985"/>
                <a:ext cx="603125" cy="562366"/>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a:ea typeface=""/>
                  <a:cs typeface="Arial"/>
                </a:endParaRPr>
              </a:p>
            </p:txBody>
          </p:sp>
          <p:sp>
            <p:nvSpPr>
              <p:cNvPr id="102" name="Rectangle 101">
                <a:extLst>
                  <a:ext uri="{FF2B5EF4-FFF2-40B4-BE49-F238E27FC236}">
                    <a16:creationId xmlns:a16="http://schemas.microsoft.com/office/drawing/2014/main" id="{EF2F998F-9F85-E844-8707-CFD3A0E47F8B}"/>
                  </a:ext>
                </a:extLst>
              </p:cNvPr>
              <p:cNvSpPr/>
              <p:nvPr/>
            </p:nvSpPr>
            <p:spPr>
              <a:xfrm>
                <a:off x="5148867" y="3619967"/>
                <a:ext cx="594610" cy="563917"/>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a:ea typeface=""/>
                  <a:cs typeface="Arial"/>
                </a:endParaRPr>
              </a:p>
            </p:txBody>
          </p:sp>
          <p:sp>
            <p:nvSpPr>
              <p:cNvPr id="103" name="Rectangle 102">
                <a:extLst>
                  <a:ext uri="{FF2B5EF4-FFF2-40B4-BE49-F238E27FC236}">
                    <a16:creationId xmlns:a16="http://schemas.microsoft.com/office/drawing/2014/main" id="{C97B0635-1797-7E4C-BC9D-DDC3A70D6411}"/>
                  </a:ext>
                </a:extLst>
              </p:cNvPr>
              <p:cNvSpPr/>
              <p:nvPr/>
            </p:nvSpPr>
            <p:spPr>
              <a:xfrm>
                <a:off x="6019129" y="3619967"/>
                <a:ext cx="594610" cy="563917"/>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a:ea typeface=""/>
                  <a:cs typeface="Arial"/>
                </a:endParaRPr>
              </a:p>
            </p:txBody>
          </p:sp>
          <p:sp>
            <p:nvSpPr>
              <p:cNvPr id="104" name="Rectangle 103">
                <a:extLst>
                  <a:ext uri="{FF2B5EF4-FFF2-40B4-BE49-F238E27FC236}">
                    <a16:creationId xmlns:a16="http://schemas.microsoft.com/office/drawing/2014/main" id="{F1AF6243-4A05-8047-AD66-CECA08FAA452}"/>
                  </a:ext>
                </a:extLst>
              </p:cNvPr>
              <p:cNvSpPr/>
              <p:nvPr/>
            </p:nvSpPr>
            <p:spPr>
              <a:xfrm>
                <a:off x="6883932" y="3619967"/>
                <a:ext cx="594610" cy="563917"/>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a:ea typeface=""/>
                  <a:cs typeface="Arial"/>
                </a:endParaRPr>
              </a:p>
            </p:txBody>
          </p:sp>
          <p:sp>
            <p:nvSpPr>
              <p:cNvPr id="105" name="Rectangle 104">
                <a:extLst>
                  <a:ext uri="{FF2B5EF4-FFF2-40B4-BE49-F238E27FC236}">
                    <a16:creationId xmlns:a16="http://schemas.microsoft.com/office/drawing/2014/main" id="{E5C722E9-1FE3-9B4C-8AC5-101FFE415F91}"/>
                  </a:ext>
                </a:extLst>
              </p:cNvPr>
              <p:cNvSpPr/>
              <p:nvPr/>
            </p:nvSpPr>
            <p:spPr>
              <a:xfrm>
                <a:off x="7754652" y="3618401"/>
                <a:ext cx="594610" cy="563917"/>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a:ea typeface=""/>
                  <a:cs typeface="Arial"/>
                </a:endParaRPr>
              </a:p>
            </p:txBody>
          </p:sp>
          <p:sp>
            <p:nvSpPr>
              <p:cNvPr id="106" name="Rectangle 105">
                <a:extLst>
                  <a:ext uri="{FF2B5EF4-FFF2-40B4-BE49-F238E27FC236}">
                    <a16:creationId xmlns:a16="http://schemas.microsoft.com/office/drawing/2014/main" id="{FF69771A-2A37-174A-9C47-48C6279E593D}"/>
                  </a:ext>
                </a:extLst>
              </p:cNvPr>
              <p:cNvSpPr/>
              <p:nvPr/>
            </p:nvSpPr>
            <p:spPr>
              <a:xfrm>
                <a:off x="5148867" y="4516407"/>
                <a:ext cx="598866" cy="563917"/>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a:ea typeface=""/>
                  <a:cs typeface="Arial"/>
                </a:endParaRPr>
              </a:p>
            </p:txBody>
          </p:sp>
          <p:sp>
            <p:nvSpPr>
              <p:cNvPr id="107" name="Rectangle 106">
                <a:extLst>
                  <a:ext uri="{FF2B5EF4-FFF2-40B4-BE49-F238E27FC236}">
                    <a16:creationId xmlns:a16="http://schemas.microsoft.com/office/drawing/2014/main" id="{E8B635E4-8497-E84E-BBE0-D5BFAD5AC3CF}"/>
                  </a:ext>
                </a:extLst>
              </p:cNvPr>
              <p:cNvSpPr/>
              <p:nvPr/>
            </p:nvSpPr>
            <p:spPr>
              <a:xfrm>
                <a:off x="6012781" y="4517962"/>
                <a:ext cx="598866" cy="563917"/>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a:ea typeface=""/>
                  <a:cs typeface="Arial"/>
                </a:endParaRPr>
              </a:p>
            </p:txBody>
          </p:sp>
          <p:sp>
            <p:nvSpPr>
              <p:cNvPr id="108" name="Rectangle 107">
                <a:extLst>
                  <a:ext uri="{FF2B5EF4-FFF2-40B4-BE49-F238E27FC236}">
                    <a16:creationId xmlns:a16="http://schemas.microsoft.com/office/drawing/2014/main" id="{7CA4B6D4-7615-4248-813F-BC2A8D38452D}"/>
                  </a:ext>
                </a:extLst>
              </p:cNvPr>
              <p:cNvSpPr/>
              <p:nvPr/>
            </p:nvSpPr>
            <p:spPr>
              <a:xfrm>
                <a:off x="6877547" y="4513276"/>
                <a:ext cx="598866" cy="563917"/>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a:ea typeface=""/>
                  <a:cs typeface="Arial"/>
                </a:endParaRPr>
              </a:p>
            </p:txBody>
          </p:sp>
          <p:sp>
            <p:nvSpPr>
              <p:cNvPr id="109" name="Rectangle 108">
                <a:extLst>
                  <a:ext uri="{FF2B5EF4-FFF2-40B4-BE49-F238E27FC236}">
                    <a16:creationId xmlns:a16="http://schemas.microsoft.com/office/drawing/2014/main" id="{0BC4EEB0-F98B-7744-A80F-3412902EEE19}"/>
                  </a:ext>
                </a:extLst>
              </p:cNvPr>
              <p:cNvSpPr/>
              <p:nvPr/>
            </p:nvSpPr>
            <p:spPr>
              <a:xfrm>
                <a:off x="7754652" y="4517962"/>
                <a:ext cx="598866" cy="563917"/>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a:ea typeface=""/>
                  <a:cs typeface="Arial"/>
                </a:endParaRPr>
              </a:p>
            </p:txBody>
          </p:sp>
          <p:sp>
            <p:nvSpPr>
              <p:cNvPr id="110" name="Rectangle 109">
                <a:extLst>
                  <a:ext uri="{FF2B5EF4-FFF2-40B4-BE49-F238E27FC236}">
                    <a16:creationId xmlns:a16="http://schemas.microsoft.com/office/drawing/2014/main" id="{1BADBBE4-7742-4B44-BB72-225B3582E649}"/>
                  </a:ext>
                </a:extLst>
              </p:cNvPr>
              <p:cNvSpPr/>
              <p:nvPr/>
            </p:nvSpPr>
            <p:spPr>
              <a:xfrm>
                <a:off x="7753009" y="5412847"/>
                <a:ext cx="598866" cy="563917"/>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a:ea typeface=""/>
                  <a:cs typeface="Arial"/>
                </a:endParaRPr>
              </a:p>
            </p:txBody>
          </p:sp>
          <p:sp>
            <p:nvSpPr>
              <p:cNvPr id="111" name="Rectangle 110">
                <a:extLst>
                  <a:ext uri="{FF2B5EF4-FFF2-40B4-BE49-F238E27FC236}">
                    <a16:creationId xmlns:a16="http://schemas.microsoft.com/office/drawing/2014/main" id="{8F4002DB-2524-C14E-989D-70FF33F06877}"/>
                  </a:ext>
                </a:extLst>
              </p:cNvPr>
              <p:cNvSpPr/>
              <p:nvPr/>
            </p:nvSpPr>
            <p:spPr>
              <a:xfrm>
                <a:off x="6877547" y="5409715"/>
                <a:ext cx="598866" cy="563917"/>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a:ea typeface=""/>
                  <a:cs typeface="Arial"/>
                </a:endParaRPr>
              </a:p>
            </p:txBody>
          </p:sp>
          <p:sp>
            <p:nvSpPr>
              <p:cNvPr id="112" name="Rectangle 111">
                <a:extLst>
                  <a:ext uri="{FF2B5EF4-FFF2-40B4-BE49-F238E27FC236}">
                    <a16:creationId xmlns:a16="http://schemas.microsoft.com/office/drawing/2014/main" id="{8812F337-C7BF-AF49-AE4F-D6FC72A6D042}"/>
                  </a:ext>
                </a:extLst>
              </p:cNvPr>
              <p:cNvSpPr/>
              <p:nvPr/>
            </p:nvSpPr>
            <p:spPr>
              <a:xfrm>
                <a:off x="6012781" y="5409715"/>
                <a:ext cx="598866" cy="563917"/>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a:ea typeface=""/>
                  <a:cs typeface="Arial"/>
                </a:endParaRPr>
              </a:p>
            </p:txBody>
          </p:sp>
          <p:sp>
            <p:nvSpPr>
              <p:cNvPr id="113" name="Rectangle 112">
                <a:extLst>
                  <a:ext uri="{FF2B5EF4-FFF2-40B4-BE49-F238E27FC236}">
                    <a16:creationId xmlns:a16="http://schemas.microsoft.com/office/drawing/2014/main" id="{028F3A68-EC5F-BE4D-B095-5FFBB6F30E4A}"/>
                  </a:ext>
                </a:extLst>
              </p:cNvPr>
              <p:cNvSpPr/>
              <p:nvPr/>
            </p:nvSpPr>
            <p:spPr>
              <a:xfrm>
                <a:off x="5146739" y="5409715"/>
                <a:ext cx="598866" cy="563917"/>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a:ea typeface=""/>
                  <a:cs typeface="Arial"/>
                </a:endParaRPr>
              </a:p>
            </p:txBody>
          </p:sp>
        </p:grpSp>
        <p:sp>
          <p:nvSpPr>
            <p:cNvPr id="16" name="Rectangle 15">
              <a:extLst>
                <a:ext uri="{FF2B5EF4-FFF2-40B4-BE49-F238E27FC236}">
                  <a16:creationId xmlns:a16="http://schemas.microsoft.com/office/drawing/2014/main" id="{281206AB-F5D2-D942-BF28-0F180DA874F4}"/>
                </a:ext>
              </a:extLst>
            </p:cNvPr>
            <p:cNvSpPr/>
            <p:nvPr/>
          </p:nvSpPr>
          <p:spPr>
            <a:xfrm rot="5400000">
              <a:off x="7952636" y="4000337"/>
              <a:ext cx="3237342" cy="365716"/>
            </a:xfrm>
            <a:prstGeom prst="rect">
              <a:avLst/>
            </a:prstGeom>
            <a:solidFill>
              <a:sysClr val="windowText" lastClr="000000"/>
            </a:solid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a:ea typeface=""/>
                  <a:cs typeface="Arial"/>
                </a:rPr>
                <a:t>Memory Hierarchy</a:t>
              </a:r>
            </a:p>
          </p:txBody>
        </p:sp>
        <p:cxnSp>
          <p:nvCxnSpPr>
            <p:cNvPr id="17" name="Straight Arrow Connector 16">
              <a:extLst>
                <a:ext uri="{FF2B5EF4-FFF2-40B4-BE49-F238E27FC236}">
                  <a16:creationId xmlns:a16="http://schemas.microsoft.com/office/drawing/2014/main" id="{41940F57-2D89-6446-A395-B76E0F28BB57}"/>
                </a:ext>
              </a:extLst>
            </p:cNvPr>
            <p:cNvCxnSpPr/>
            <p:nvPr/>
          </p:nvCxnSpPr>
          <p:spPr>
            <a:xfrm>
              <a:off x="9075219" y="2863385"/>
              <a:ext cx="301752" cy="0"/>
            </a:xfrm>
            <a:prstGeom prst="straightConnector1">
              <a:avLst/>
            </a:prstGeom>
            <a:noFill/>
            <a:ln w="31750" cap="flat" cmpd="sng" algn="ctr">
              <a:solidFill>
                <a:sysClr val="windowText" lastClr="000000"/>
              </a:solidFill>
              <a:prstDash val="solid"/>
              <a:headEnd type="triangle"/>
              <a:tailEnd type="triangle" w="med" len="med"/>
            </a:ln>
            <a:effectLst/>
          </p:spPr>
        </p:cxnSp>
        <p:cxnSp>
          <p:nvCxnSpPr>
            <p:cNvPr id="18" name="Straight Arrow Connector 17">
              <a:extLst>
                <a:ext uri="{FF2B5EF4-FFF2-40B4-BE49-F238E27FC236}">
                  <a16:creationId xmlns:a16="http://schemas.microsoft.com/office/drawing/2014/main" id="{8EEC2BDE-55A4-0845-986F-5B97FDE7BE88}"/>
                </a:ext>
              </a:extLst>
            </p:cNvPr>
            <p:cNvCxnSpPr/>
            <p:nvPr/>
          </p:nvCxnSpPr>
          <p:spPr>
            <a:xfrm>
              <a:off x="9068350" y="3757484"/>
              <a:ext cx="301752" cy="0"/>
            </a:xfrm>
            <a:prstGeom prst="straightConnector1">
              <a:avLst/>
            </a:prstGeom>
            <a:noFill/>
            <a:ln w="31750" cap="flat" cmpd="sng" algn="ctr">
              <a:solidFill>
                <a:sysClr val="windowText" lastClr="000000"/>
              </a:solidFill>
              <a:prstDash val="solid"/>
              <a:headEnd type="triangle"/>
              <a:tailEnd type="triangle" w="med" len="med"/>
            </a:ln>
            <a:effectLst/>
          </p:spPr>
        </p:cxnSp>
        <p:cxnSp>
          <p:nvCxnSpPr>
            <p:cNvPr id="19" name="Straight Arrow Connector 18">
              <a:extLst>
                <a:ext uri="{FF2B5EF4-FFF2-40B4-BE49-F238E27FC236}">
                  <a16:creationId xmlns:a16="http://schemas.microsoft.com/office/drawing/2014/main" id="{CF9D2CFF-8285-0947-8590-BF9AF1E1D962}"/>
                </a:ext>
              </a:extLst>
            </p:cNvPr>
            <p:cNvCxnSpPr/>
            <p:nvPr/>
          </p:nvCxnSpPr>
          <p:spPr>
            <a:xfrm>
              <a:off x="9068350" y="4639194"/>
              <a:ext cx="301752" cy="0"/>
            </a:xfrm>
            <a:prstGeom prst="straightConnector1">
              <a:avLst/>
            </a:prstGeom>
            <a:noFill/>
            <a:ln w="31750" cap="flat" cmpd="sng" algn="ctr">
              <a:solidFill>
                <a:sysClr val="windowText" lastClr="000000"/>
              </a:solidFill>
              <a:prstDash val="solid"/>
              <a:headEnd type="triangle"/>
              <a:tailEnd type="triangle" w="med" len="med"/>
            </a:ln>
            <a:effectLst/>
          </p:spPr>
        </p:cxnSp>
        <p:cxnSp>
          <p:nvCxnSpPr>
            <p:cNvPr id="20" name="Straight Arrow Connector 19">
              <a:extLst>
                <a:ext uri="{FF2B5EF4-FFF2-40B4-BE49-F238E27FC236}">
                  <a16:creationId xmlns:a16="http://schemas.microsoft.com/office/drawing/2014/main" id="{2163509B-A84F-974A-A508-99C7B6AEA20E}"/>
                </a:ext>
              </a:extLst>
            </p:cNvPr>
            <p:cNvCxnSpPr/>
            <p:nvPr/>
          </p:nvCxnSpPr>
          <p:spPr>
            <a:xfrm>
              <a:off x="9061481" y="5533293"/>
              <a:ext cx="301752" cy="0"/>
            </a:xfrm>
            <a:prstGeom prst="straightConnector1">
              <a:avLst/>
            </a:prstGeom>
            <a:noFill/>
            <a:ln w="31750" cap="flat" cmpd="sng" algn="ctr">
              <a:solidFill>
                <a:sysClr val="windowText" lastClr="000000"/>
              </a:solidFill>
              <a:prstDash val="solid"/>
              <a:headEnd type="triangle"/>
              <a:tailEnd type="triangle" w="med" len="med"/>
            </a:ln>
            <a:effectLst/>
          </p:spPr>
        </p:cxnSp>
      </p:grpSp>
      <p:sp>
        <p:nvSpPr>
          <p:cNvPr id="114" name="TextBox 113">
            <a:extLst>
              <a:ext uri="{FF2B5EF4-FFF2-40B4-BE49-F238E27FC236}">
                <a16:creationId xmlns:a16="http://schemas.microsoft.com/office/drawing/2014/main" id="{73024F1D-B20C-9347-926A-DEECEC241A75}"/>
              </a:ext>
            </a:extLst>
          </p:cNvPr>
          <p:cNvSpPr txBox="1"/>
          <p:nvPr/>
        </p:nvSpPr>
        <p:spPr>
          <a:xfrm>
            <a:off x="5983837" y="3007597"/>
            <a:ext cx="954044" cy="400110"/>
          </a:xfrm>
          <a:prstGeom prst="rect">
            <a:avLst/>
          </a:prstGeom>
          <a:noFill/>
        </p:spPr>
        <p:txBody>
          <a:bodyPr wrap="none" rtlCol="0">
            <a:spAutoFit/>
          </a:bodyPr>
          <a:lstStyle/>
          <a:p>
            <a:r>
              <a:rPr lang="en-US" sz="2000" dirty="0">
                <a:solidFill>
                  <a:schemeClr val="tx1">
                    <a:lumMod val="50000"/>
                  </a:schemeClr>
                </a:solidFill>
              </a:rPr>
              <a:t>Control</a:t>
            </a:r>
          </a:p>
        </p:txBody>
      </p:sp>
      <p:sp>
        <p:nvSpPr>
          <p:cNvPr id="115" name="TextBox 114">
            <a:extLst>
              <a:ext uri="{FF2B5EF4-FFF2-40B4-BE49-F238E27FC236}">
                <a16:creationId xmlns:a16="http://schemas.microsoft.com/office/drawing/2014/main" id="{49F9B165-2712-8146-9D2C-B7797702CAA0}"/>
              </a:ext>
            </a:extLst>
          </p:cNvPr>
          <p:cNvSpPr txBox="1"/>
          <p:nvPr/>
        </p:nvSpPr>
        <p:spPr>
          <a:xfrm>
            <a:off x="4657768" y="3457151"/>
            <a:ext cx="2321918" cy="400110"/>
          </a:xfrm>
          <a:prstGeom prst="rect">
            <a:avLst/>
          </a:prstGeom>
          <a:noFill/>
        </p:spPr>
        <p:txBody>
          <a:bodyPr wrap="none" rtlCol="0">
            <a:spAutoFit/>
          </a:bodyPr>
          <a:lstStyle/>
          <a:p>
            <a:r>
              <a:rPr lang="en-US" sz="2000" dirty="0">
                <a:solidFill>
                  <a:schemeClr val="tx1">
                    <a:lumMod val="50000"/>
                  </a:schemeClr>
                </a:solidFill>
              </a:rPr>
              <a:t>Register/FIFO/SRAM</a:t>
            </a:r>
          </a:p>
        </p:txBody>
      </p:sp>
    </p:spTree>
    <p:extLst>
      <p:ext uri="{BB962C8B-B14F-4D97-AF65-F5344CB8AC3E}">
        <p14:creationId xmlns:p14="http://schemas.microsoft.com/office/powerpoint/2010/main" val="17558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40</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51467"/>
            <a:ext cx="9392355" cy="662932"/>
          </a:xfrm>
        </p:spPr>
        <p:txBody>
          <a:bodyPr/>
          <a:lstStyle/>
          <a:p>
            <a:r>
              <a:rPr lang="en-US" sz="4000" b="1" dirty="0" err="1">
                <a:solidFill>
                  <a:schemeClr val="tx1">
                    <a:lumMod val="50000"/>
                  </a:schemeClr>
                </a:solidFill>
                <a:latin typeface="Helvetica" pitchFamily="2" charset="0"/>
              </a:rPr>
              <a:t>Methodolody</a:t>
            </a:r>
            <a:endParaRPr lang="en-US" sz="4000" b="1" dirty="0">
              <a:solidFill>
                <a:schemeClr val="tx1">
                  <a:lumMod val="50000"/>
                </a:schemeClr>
              </a:solidFill>
              <a:latin typeface="Helvetica" pitchFamily="2" charset="0"/>
            </a:endParaRP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graphicFrame>
        <p:nvGraphicFramePr>
          <p:cNvPr id="8" name="Content Placeholder 2">
            <a:extLst>
              <a:ext uri="{FF2B5EF4-FFF2-40B4-BE49-F238E27FC236}">
                <a16:creationId xmlns:a16="http://schemas.microsoft.com/office/drawing/2014/main" id="{C4241958-963B-0B45-86CE-BDCB8B210F7B}"/>
              </a:ext>
            </a:extLst>
          </p:cNvPr>
          <p:cNvGraphicFramePr>
            <a:graphicFrameLocks noGrp="1"/>
          </p:cNvGraphicFramePr>
          <p:nvPr>
            <p:ph idx="1"/>
            <p:extLst>
              <p:ext uri="{D42A27DB-BD31-4B8C-83A1-F6EECF244321}">
                <p14:modId xmlns:p14="http://schemas.microsoft.com/office/powerpoint/2010/main" val="2764751354"/>
              </p:ext>
            </p:extLst>
          </p:nvPr>
        </p:nvGraphicFramePr>
        <p:xfrm>
          <a:off x="707407" y="3485703"/>
          <a:ext cx="10534650" cy="2773680"/>
        </p:xfrm>
        <a:graphic>
          <a:graphicData uri="http://schemas.openxmlformats.org/drawingml/2006/table">
            <a:tbl>
              <a:tblPr firstRow="1" bandRow="1">
                <a:tableStyleId>{00A15C55-8517-42AA-B614-E9B94910E393}</a:tableStyleId>
              </a:tblPr>
              <a:tblGrid>
                <a:gridCol w="2834482">
                  <a:extLst>
                    <a:ext uri="{9D8B030D-6E8A-4147-A177-3AD203B41FA5}">
                      <a16:colId xmlns:a16="http://schemas.microsoft.com/office/drawing/2014/main" val="1433633697"/>
                    </a:ext>
                  </a:extLst>
                </a:gridCol>
                <a:gridCol w="2276475">
                  <a:extLst>
                    <a:ext uri="{9D8B030D-6E8A-4147-A177-3AD203B41FA5}">
                      <a16:colId xmlns:a16="http://schemas.microsoft.com/office/drawing/2014/main" val="1154571408"/>
                    </a:ext>
                  </a:extLst>
                </a:gridCol>
                <a:gridCol w="2905125">
                  <a:extLst>
                    <a:ext uri="{9D8B030D-6E8A-4147-A177-3AD203B41FA5}">
                      <a16:colId xmlns:a16="http://schemas.microsoft.com/office/drawing/2014/main" val="709226769"/>
                    </a:ext>
                  </a:extLst>
                </a:gridCol>
                <a:gridCol w="2518568">
                  <a:extLst>
                    <a:ext uri="{9D8B030D-6E8A-4147-A177-3AD203B41FA5}">
                      <a16:colId xmlns:a16="http://schemas.microsoft.com/office/drawing/2014/main" val="809775639"/>
                    </a:ext>
                  </a:extLst>
                </a:gridCol>
              </a:tblGrid>
              <a:tr h="370840">
                <a:tc>
                  <a:txBody>
                    <a:bodyPr/>
                    <a:lstStyle/>
                    <a:p>
                      <a:r>
                        <a:rPr lang="en-US" sz="2000" dirty="0">
                          <a:solidFill>
                            <a:schemeClr val="tx1">
                              <a:lumMod val="50000"/>
                            </a:schemeClr>
                          </a:solidFill>
                        </a:rPr>
                        <a:t>Layer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579"/>
                    </a:solidFill>
                  </a:tcPr>
                </a:tc>
                <a:tc>
                  <a:txBody>
                    <a:bodyPr/>
                    <a:lstStyle/>
                    <a:p>
                      <a:r>
                        <a:rPr lang="en-US" sz="2000" dirty="0">
                          <a:solidFill>
                            <a:schemeClr val="tx1">
                              <a:lumMod val="50000"/>
                            </a:schemeClr>
                          </a:solidFill>
                        </a:rPr>
                        <a:t>Inputs (I)</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579"/>
                    </a:solidFill>
                  </a:tcPr>
                </a:tc>
                <a:tc>
                  <a:txBody>
                    <a:bodyPr/>
                    <a:lstStyle/>
                    <a:p>
                      <a:r>
                        <a:rPr lang="en-US" sz="2000" dirty="0">
                          <a:solidFill>
                            <a:schemeClr val="tx1">
                              <a:lumMod val="50000"/>
                            </a:schemeClr>
                          </a:solidFill>
                        </a:rPr>
                        <a:t>Weight Filters (W)</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579"/>
                    </a:solidFill>
                  </a:tcPr>
                </a:tc>
                <a:tc>
                  <a:txBody>
                    <a:bodyPr/>
                    <a:lstStyle/>
                    <a:p>
                      <a:r>
                        <a:rPr lang="en-US" sz="2000" dirty="0">
                          <a:solidFill>
                            <a:schemeClr val="tx1">
                              <a:lumMod val="50000"/>
                            </a:schemeClr>
                          </a:solidFill>
                        </a:rPr>
                        <a:t>Outputs (O)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579"/>
                    </a:solidFill>
                  </a:tcPr>
                </a:tc>
                <a:extLst>
                  <a:ext uri="{0D108BD9-81ED-4DB2-BD59-A6C34878D82A}">
                    <a16:rowId xmlns:a16="http://schemas.microsoft.com/office/drawing/2014/main" val="722451712"/>
                  </a:ext>
                </a:extLst>
              </a:tr>
              <a:tr h="370840">
                <a:tc>
                  <a:txBody>
                    <a:bodyPr/>
                    <a:lstStyle/>
                    <a:p>
                      <a:r>
                        <a:rPr lang="en-US" sz="2000" dirty="0">
                          <a:solidFill>
                            <a:schemeClr val="tx1">
                              <a:lumMod val="50000"/>
                            </a:schemeClr>
                          </a:solidFill>
                        </a:rPr>
                        <a:t>CB3a_2 (</a:t>
                      </a:r>
                      <a:r>
                        <a:rPr lang="en-US" sz="2000" dirty="0" err="1">
                          <a:solidFill>
                            <a:schemeClr val="tx1">
                              <a:lumMod val="50000"/>
                            </a:schemeClr>
                          </a:solidFill>
                        </a:rPr>
                        <a:t>ResNet</a:t>
                      </a:r>
                      <a:r>
                        <a:rPr lang="en-US" sz="2000" dirty="0">
                          <a:solidFill>
                            <a:schemeClr val="tx1">
                              <a:lumMod val="50000"/>
                            </a:schemeClr>
                          </a:solidFill>
                        </a:rPr>
                        <a:t> CONV)</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I(28,28,128,1)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W(3,3,128,128)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O(28,28,128,1)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315736"/>
                  </a:ext>
                </a:extLst>
              </a:tr>
              <a:tr h="370840">
                <a:tc>
                  <a:txBody>
                    <a:bodyPr/>
                    <a:lstStyle/>
                    <a:p>
                      <a:r>
                        <a:rPr lang="en-US" sz="2000" dirty="0">
                          <a:solidFill>
                            <a:schemeClr val="tx1">
                              <a:lumMod val="50000"/>
                            </a:schemeClr>
                          </a:solidFill>
                        </a:rPr>
                        <a:t>CB5a_2 (</a:t>
                      </a:r>
                      <a:r>
                        <a:rPr lang="en-US" sz="2000" dirty="0" err="1">
                          <a:solidFill>
                            <a:schemeClr val="tx1">
                              <a:lumMod val="50000"/>
                            </a:schemeClr>
                          </a:solidFill>
                        </a:rPr>
                        <a:t>ResNet</a:t>
                      </a:r>
                      <a:r>
                        <a:rPr lang="en-US" sz="2000" dirty="0">
                          <a:solidFill>
                            <a:schemeClr val="tx1">
                              <a:lumMod val="50000"/>
                            </a:schemeClr>
                          </a:solidFill>
                        </a:rPr>
                        <a:t> CONV)</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I(7,7,512,1)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W(3,3,512,512)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O(7,7,512,1)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5064272"/>
                  </a:ext>
                </a:extLst>
              </a:tr>
              <a:tr h="370840">
                <a:tc>
                  <a:txBody>
                    <a:bodyPr/>
                    <a:lstStyle/>
                    <a:p>
                      <a:r>
                        <a:rPr lang="en-US" sz="2000" dirty="0">
                          <a:solidFill>
                            <a:schemeClr val="tx1">
                              <a:lumMod val="50000"/>
                            </a:schemeClr>
                          </a:solidFill>
                        </a:rPr>
                        <a:t>1x1 red  (</a:t>
                      </a:r>
                      <a:r>
                        <a:rPr lang="en-US" sz="2000" dirty="0" err="1">
                          <a:solidFill>
                            <a:schemeClr val="tx1">
                              <a:lumMod val="50000"/>
                            </a:schemeClr>
                          </a:solidFill>
                        </a:rPr>
                        <a:t>GoogleNet</a:t>
                      </a:r>
                      <a:r>
                        <a:rPr lang="en-US" sz="2000" dirty="0">
                          <a:solidFill>
                            <a:schemeClr val="tx1">
                              <a:lumMod val="50000"/>
                            </a:schemeClr>
                          </a:solidFill>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I(7,7,821,1)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W(1,1,832,32)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O(7,7,32,1)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8219979"/>
                  </a:ext>
                </a:extLst>
              </a:tr>
              <a:tr h="370840">
                <a:tc>
                  <a:txBody>
                    <a:bodyPr/>
                    <a:lstStyle/>
                    <a:p>
                      <a:r>
                        <a:rPr lang="en-US" sz="2000" dirty="0">
                          <a:solidFill>
                            <a:schemeClr val="tx1">
                              <a:lumMod val="50000"/>
                            </a:schemeClr>
                          </a:solidFill>
                        </a:rPr>
                        <a:t>FC1 (</a:t>
                      </a:r>
                      <a:r>
                        <a:rPr lang="en-US" sz="2000" dirty="0" err="1">
                          <a:solidFill>
                            <a:schemeClr val="tx1">
                              <a:lumMod val="50000"/>
                            </a:schemeClr>
                          </a:solidFill>
                        </a:rPr>
                        <a:t>AlexNet</a:t>
                      </a:r>
                      <a:r>
                        <a:rPr lang="en-US" sz="2000" dirty="0">
                          <a:solidFill>
                            <a:schemeClr val="tx1">
                              <a:lumMod val="50000"/>
                            </a:schemeClr>
                          </a:solidFill>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I(4096,1,1,1)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W(4096,4096,1,1)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O(4096,1,1)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7337391"/>
                  </a:ext>
                </a:extLst>
              </a:tr>
              <a:tr h="370840">
                <a:tc>
                  <a:txBody>
                    <a:bodyPr/>
                    <a:lstStyle/>
                    <a:p>
                      <a:r>
                        <a:rPr lang="en-US" sz="2000" dirty="0">
                          <a:solidFill>
                            <a:schemeClr val="tx1">
                              <a:lumMod val="50000"/>
                            </a:schemeClr>
                          </a:solidFill>
                        </a:rPr>
                        <a:t>FC2 (</a:t>
                      </a:r>
                      <a:r>
                        <a:rPr lang="en-US" sz="2000" dirty="0" err="1">
                          <a:solidFill>
                            <a:schemeClr val="tx1">
                              <a:lumMod val="50000"/>
                            </a:schemeClr>
                          </a:solidFill>
                        </a:rPr>
                        <a:t>SqueezeNet</a:t>
                      </a:r>
                      <a:r>
                        <a:rPr lang="en-US" sz="2000" dirty="0">
                          <a:solidFill>
                            <a:schemeClr val="tx1">
                              <a:lumMod val="50000"/>
                            </a:schemeClr>
                          </a:solidFill>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I(2048,1,1,1)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W(2,2048,1,1)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O(2,1,1,1)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9946505"/>
                  </a:ext>
                </a:extLst>
              </a:tr>
              <a:tr h="370840">
                <a:tc>
                  <a:txBody>
                    <a:bodyPr/>
                    <a:lstStyle/>
                    <a:p>
                      <a:r>
                        <a:rPr lang="en-US" sz="2000" dirty="0">
                          <a:solidFill>
                            <a:schemeClr val="tx1">
                              <a:lumMod val="50000"/>
                            </a:schemeClr>
                          </a:solidFill>
                        </a:rPr>
                        <a:t>Embed (MLP)</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I(1,1,138000,1)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W(11,138000,32)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O(1,1,32,1)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7771427"/>
                  </a:ext>
                </a:extLst>
              </a:tr>
            </a:tbl>
          </a:graphicData>
        </a:graphic>
      </p:graphicFrame>
      <p:graphicFrame>
        <p:nvGraphicFramePr>
          <p:cNvPr id="9" name="Content Placeholder 2">
            <a:extLst>
              <a:ext uri="{FF2B5EF4-FFF2-40B4-BE49-F238E27FC236}">
                <a16:creationId xmlns:a16="http://schemas.microsoft.com/office/drawing/2014/main" id="{FC452DE4-4E31-2A42-9559-C0C82AA891EC}"/>
              </a:ext>
            </a:extLst>
          </p:cNvPr>
          <p:cNvGraphicFramePr>
            <a:graphicFrameLocks/>
          </p:cNvGraphicFramePr>
          <p:nvPr>
            <p:extLst>
              <p:ext uri="{D42A27DB-BD31-4B8C-83A1-F6EECF244321}">
                <p14:modId xmlns:p14="http://schemas.microsoft.com/office/powerpoint/2010/main" val="180389454"/>
              </p:ext>
            </p:extLst>
          </p:nvPr>
        </p:nvGraphicFramePr>
        <p:xfrm>
          <a:off x="707407" y="1438040"/>
          <a:ext cx="10534650" cy="1587152"/>
        </p:xfrm>
        <a:graphic>
          <a:graphicData uri="http://schemas.openxmlformats.org/drawingml/2006/table">
            <a:tbl>
              <a:tblPr firstRow="1" bandRow="1">
                <a:tableStyleId>{00A15C55-8517-42AA-B614-E9B94910E393}</a:tableStyleId>
              </a:tblPr>
              <a:tblGrid>
                <a:gridCol w="5138887">
                  <a:extLst>
                    <a:ext uri="{9D8B030D-6E8A-4147-A177-3AD203B41FA5}">
                      <a16:colId xmlns:a16="http://schemas.microsoft.com/office/drawing/2014/main" val="1433633697"/>
                    </a:ext>
                  </a:extLst>
                </a:gridCol>
                <a:gridCol w="5395763">
                  <a:extLst>
                    <a:ext uri="{9D8B030D-6E8A-4147-A177-3AD203B41FA5}">
                      <a16:colId xmlns:a16="http://schemas.microsoft.com/office/drawing/2014/main" val="1154571408"/>
                    </a:ext>
                  </a:extLst>
                </a:gridCol>
              </a:tblGrid>
              <a:tr h="398432">
                <a:tc>
                  <a:txBody>
                    <a:bodyPr/>
                    <a:lstStyle/>
                    <a:p>
                      <a:r>
                        <a:rPr lang="en-US" sz="2000" dirty="0">
                          <a:solidFill>
                            <a:schemeClr val="tx1">
                              <a:lumMod val="50000"/>
                            </a:schemeClr>
                          </a:solidFill>
                        </a:rPr>
                        <a:t>MAERI Components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579"/>
                    </a:solidFill>
                  </a:tcPr>
                </a:tc>
                <a:tc>
                  <a:txBody>
                    <a:bodyPr/>
                    <a:lstStyle/>
                    <a:p>
                      <a:r>
                        <a:rPr lang="en-US" sz="2000" dirty="0">
                          <a:solidFill>
                            <a:schemeClr val="tx1">
                              <a:lumMod val="50000"/>
                            </a:schemeClr>
                          </a:solidFill>
                        </a:rPr>
                        <a:t>Configurations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579"/>
                    </a:solidFill>
                  </a:tcPr>
                </a:tc>
                <a:extLst>
                  <a:ext uri="{0D108BD9-81ED-4DB2-BD59-A6C34878D82A}">
                    <a16:rowId xmlns:a16="http://schemas.microsoft.com/office/drawing/2014/main" val="722451712"/>
                  </a:ext>
                </a:extLst>
              </a:tr>
              <a:tr h="370840">
                <a:tc>
                  <a:txBody>
                    <a:bodyPr/>
                    <a:lstStyle/>
                    <a:p>
                      <a:r>
                        <a:rPr lang="en-US" sz="2000" dirty="0">
                          <a:solidFill>
                            <a:schemeClr val="tx1">
                              <a:lumMod val="50000"/>
                            </a:schemeClr>
                          </a:solidFill>
                        </a:rPr>
                        <a:t>Number of Multiplier Switches (</a:t>
                      </a:r>
                      <a:r>
                        <a:rPr lang="en-US" sz="2000" dirty="0" err="1">
                          <a:solidFill>
                            <a:schemeClr val="tx1">
                              <a:lumMod val="50000"/>
                            </a:schemeClr>
                          </a:solidFill>
                        </a:rPr>
                        <a:t>MSes</a:t>
                      </a:r>
                      <a:r>
                        <a:rPr lang="en-US" sz="2000" dirty="0">
                          <a:solidFill>
                            <a:schemeClr val="tx1">
                              <a:lumMod val="50000"/>
                            </a:schemeClr>
                          </a:solidFill>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512, 64, 128, 256</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315736"/>
                  </a:ext>
                </a:extLst>
              </a:tr>
              <a:tr h="370840">
                <a:tc>
                  <a:txBody>
                    <a:bodyPr/>
                    <a:lstStyle/>
                    <a:p>
                      <a:r>
                        <a:rPr lang="en-US" sz="2000" dirty="0">
                          <a:solidFill>
                            <a:schemeClr val="tx1">
                              <a:lumMod val="50000"/>
                            </a:schemeClr>
                          </a:solidFill>
                        </a:rPr>
                        <a:t>RN Bandwidth (RN_BW)</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FULL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5064272"/>
                  </a:ext>
                </a:extLst>
              </a:tr>
              <a:tr h="370840">
                <a:tc>
                  <a:txBody>
                    <a:bodyPr/>
                    <a:lstStyle/>
                    <a:p>
                      <a:r>
                        <a:rPr lang="en-US" sz="2000" dirty="0">
                          <a:solidFill>
                            <a:schemeClr val="tx1">
                              <a:lumMod val="50000"/>
                            </a:schemeClr>
                          </a:solidFill>
                        </a:rPr>
                        <a:t>DN Bandwidth (DN_BW)</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FULL, 16, 128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8219979"/>
                  </a:ext>
                </a:extLst>
              </a:tr>
            </a:tbl>
          </a:graphicData>
        </a:graphic>
      </p:graphicFrame>
      <p:sp>
        <p:nvSpPr>
          <p:cNvPr id="10" name="TextBox 9">
            <a:extLst>
              <a:ext uri="{FF2B5EF4-FFF2-40B4-BE49-F238E27FC236}">
                <a16:creationId xmlns:a16="http://schemas.microsoft.com/office/drawing/2014/main" id="{DF5DF915-F204-654A-885A-31C524E79023}"/>
              </a:ext>
            </a:extLst>
          </p:cNvPr>
          <p:cNvSpPr txBox="1"/>
          <p:nvPr/>
        </p:nvSpPr>
        <p:spPr>
          <a:xfrm>
            <a:off x="4159646" y="942877"/>
            <a:ext cx="3872707" cy="523220"/>
          </a:xfrm>
          <a:prstGeom prst="rect">
            <a:avLst/>
          </a:prstGeom>
          <a:noFill/>
        </p:spPr>
        <p:txBody>
          <a:bodyPr wrap="square" rtlCol="0">
            <a:spAutoFit/>
          </a:bodyPr>
          <a:lstStyle/>
          <a:p>
            <a:r>
              <a:rPr lang="en-US" sz="2800" b="1" dirty="0">
                <a:solidFill>
                  <a:schemeClr val="tx1">
                    <a:lumMod val="50000"/>
                  </a:schemeClr>
                </a:solidFill>
              </a:rPr>
              <a:t>MAERI Configurations</a:t>
            </a:r>
          </a:p>
        </p:txBody>
      </p:sp>
      <p:sp>
        <p:nvSpPr>
          <p:cNvPr id="11" name="TextBox 10">
            <a:extLst>
              <a:ext uri="{FF2B5EF4-FFF2-40B4-BE49-F238E27FC236}">
                <a16:creationId xmlns:a16="http://schemas.microsoft.com/office/drawing/2014/main" id="{C234EE22-4945-234F-AFED-5F99D5EBD63F}"/>
              </a:ext>
            </a:extLst>
          </p:cNvPr>
          <p:cNvSpPr txBox="1"/>
          <p:nvPr/>
        </p:nvSpPr>
        <p:spPr>
          <a:xfrm>
            <a:off x="4724400" y="2993815"/>
            <a:ext cx="3872707" cy="523220"/>
          </a:xfrm>
          <a:prstGeom prst="rect">
            <a:avLst/>
          </a:prstGeom>
          <a:noFill/>
        </p:spPr>
        <p:txBody>
          <a:bodyPr wrap="square" rtlCol="0">
            <a:spAutoFit/>
          </a:bodyPr>
          <a:lstStyle/>
          <a:p>
            <a:r>
              <a:rPr lang="en-US" sz="2800" b="1" dirty="0">
                <a:solidFill>
                  <a:schemeClr val="tx1">
                    <a:lumMod val="50000"/>
                  </a:schemeClr>
                </a:solidFill>
              </a:rPr>
              <a:t>Tested Layers</a:t>
            </a:r>
          </a:p>
        </p:txBody>
      </p:sp>
    </p:spTree>
    <p:extLst>
      <p:ext uri="{BB962C8B-B14F-4D97-AF65-F5344CB8AC3E}">
        <p14:creationId xmlns:p14="http://schemas.microsoft.com/office/powerpoint/2010/main" val="1141064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41</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59976"/>
            <a:ext cx="9392355" cy="654423"/>
          </a:xfrm>
        </p:spPr>
        <p:txBody>
          <a:bodyPr/>
          <a:lstStyle/>
          <a:p>
            <a:r>
              <a:rPr lang="en-US" sz="4000" b="1" dirty="0">
                <a:solidFill>
                  <a:schemeClr val="tx1">
                    <a:lumMod val="50000"/>
                  </a:schemeClr>
                </a:solidFill>
                <a:latin typeface="Helvetica" pitchFamily="2" charset="0"/>
              </a:rPr>
              <a:t>Performance and Energy</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graphicFrame>
        <p:nvGraphicFramePr>
          <p:cNvPr id="8" name="Chart 7">
            <a:extLst>
              <a:ext uri="{FF2B5EF4-FFF2-40B4-BE49-F238E27FC236}">
                <a16:creationId xmlns:a16="http://schemas.microsoft.com/office/drawing/2014/main" id="{864BCE6C-9D67-9748-B340-C130EFC87966}"/>
              </a:ext>
            </a:extLst>
          </p:cNvPr>
          <p:cNvGraphicFramePr>
            <a:graphicFrameLocks/>
          </p:cNvGraphicFramePr>
          <p:nvPr>
            <p:extLst>
              <p:ext uri="{D42A27DB-BD31-4B8C-83A1-F6EECF244321}">
                <p14:modId xmlns:p14="http://schemas.microsoft.com/office/powerpoint/2010/main" val="4258991247"/>
              </p:ext>
            </p:extLst>
          </p:nvPr>
        </p:nvGraphicFramePr>
        <p:xfrm>
          <a:off x="2117765" y="2165551"/>
          <a:ext cx="3813048" cy="381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F0B10D2-3DDE-4E42-AB46-95DF57543200}"/>
              </a:ext>
            </a:extLst>
          </p:cNvPr>
          <p:cNvGraphicFramePr>
            <a:graphicFrameLocks/>
          </p:cNvGraphicFramePr>
          <p:nvPr>
            <p:extLst>
              <p:ext uri="{D42A27DB-BD31-4B8C-83A1-F6EECF244321}">
                <p14:modId xmlns:p14="http://schemas.microsoft.com/office/powerpoint/2010/main" val="1998451298"/>
              </p:ext>
            </p:extLst>
          </p:nvPr>
        </p:nvGraphicFramePr>
        <p:xfrm>
          <a:off x="6949516" y="2165552"/>
          <a:ext cx="3813048"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ounded Rectangle 9">
            <a:extLst>
              <a:ext uri="{FF2B5EF4-FFF2-40B4-BE49-F238E27FC236}">
                <a16:creationId xmlns:a16="http://schemas.microsoft.com/office/drawing/2014/main" id="{00F8A627-89CC-BA4B-A62E-496F4D0AD1F7}"/>
              </a:ext>
            </a:extLst>
          </p:cNvPr>
          <p:cNvSpPr/>
          <p:nvPr/>
        </p:nvSpPr>
        <p:spPr>
          <a:xfrm>
            <a:off x="905312" y="1311675"/>
            <a:ext cx="4432704" cy="474612"/>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a:solidFill>
                  <a:schemeClr val="tx1">
                    <a:lumMod val="50000"/>
                  </a:schemeClr>
                </a:solidFill>
              </a:rPr>
              <a:t>Tile(T_S, T_R, T_C, T_K, T_N, T_X’, T_Y’)</a:t>
            </a:r>
            <a:endParaRPr lang="en-US" sz="2000" b="1" dirty="0">
              <a:solidFill>
                <a:srgbClr val="C00000"/>
              </a:solidFill>
              <a:sym typeface="Wingdings" pitchFamily="2" charset="2"/>
            </a:endParaRPr>
          </a:p>
        </p:txBody>
      </p:sp>
      <p:sp>
        <p:nvSpPr>
          <p:cNvPr id="11" name="TextBox 10">
            <a:extLst>
              <a:ext uri="{FF2B5EF4-FFF2-40B4-BE49-F238E27FC236}">
                <a16:creationId xmlns:a16="http://schemas.microsoft.com/office/drawing/2014/main" id="{B1C71E93-E609-EA46-8D18-1944DB09A486}"/>
              </a:ext>
            </a:extLst>
          </p:cNvPr>
          <p:cNvSpPr txBox="1"/>
          <p:nvPr/>
        </p:nvSpPr>
        <p:spPr>
          <a:xfrm>
            <a:off x="463626" y="4053884"/>
            <a:ext cx="1654139" cy="1077218"/>
          </a:xfrm>
          <a:prstGeom prst="rect">
            <a:avLst/>
          </a:prstGeom>
          <a:noFill/>
        </p:spPr>
        <p:txBody>
          <a:bodyPr wrap="square" rtlCol="0">
            <a:spAutoFit/>
          </a:bodyPr>
          <a:lstStyle/>
          <a:p>
            <a:r>
              <a:rPr lang="en-US" sz="3200" dirty="0" err="1">
                <a:solidFill>
                  <a:schemeClr val="tx1">
                    <a:lumMod val="50000"/>
                  </a:schemeClr>
                </a:solidFill>
              </a:rPr>
              <a:t>ResNet</a:t>
            </a:r>
            <a:endParaRPr lang="en-US" sz="3200" dirty="0">
              <a:solidFill>
                <a:schemeClr val="tx1">
                  <a:lumMod val="50000"/>
                </a:schemeClr>
              </a:solidFill>
            </a:endParaRPr>
          </a:p>
          <a:p>
            <a:r>
              <a:rPr lang="en-US" sz="3200" dirty="0">
                <a:solidFill>
                  <a:schemeClr val="tx1">
                    <a:lumMod val="50000"/>
                  </a:schemeClr>
                </a:solidFill>
              </a:rPr>
              <a:t>CB3a_2</a:t>
            </a:r>
          </a:p>
        </p:txBody>
      </p:sp>
      <p:graphicFrame>
        <p:nvGraphicFramePr>
          <p:cNvPr id="12" name="Chart 11">
            <a:extLst>
              <a:ext uri="{FF2B5EF4-FFF2-40B4-BE49-F238E27FC236}">
                <a16:creationId xmlns:a16="http://schemas.microsoft.com/office/drawing/2014/main" id="{863D62EC-C9C1-1041-B307-FB0D74BB3F5A}"/>
              </a:ext>
            </a:extLst>
          </p:cNvPr>
          <p:cNvGraphicFramePr>
            <a:graphicFrameLocks/>
          </p:cNvGraphicFramePr>
          <p:nvPr>
            <p:extLst>
              <p:ext uri="{D42A27DB-BD31-4B8C-83A1-F6EECF244321}">
                <p14:modId xmlns:p14="http://schemas.microsoft.com/office/powerpoint/2010/main" val="3181139616"/>
              </p:ext>
            </p:extLst>
          </p:nvPr>
        </p:nvGraphicFramePr>
        <p:xfrm>
          <a:off x="2117765" y="2162503"/>
          <a:ext cx="4114800" cy="38130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DD825A19-A1C3-3545-91C0-7564FFF94A4F}"/>
              </a:ext>
            </a:extLst>
          </p:cNvPr>
          <p:cNvGraphicFramePr>
            <a:graphicFrameLocks/>
          </p:cNvGraphicFramePr>
          <p:nvPr>
            <p:extLst>
              <p:ext uri="{D42A27DB-BD31-4B8C-83A1-F6EECF244321}">
                <p14:modId xmlns:p14="http://schemas.microsoft.com/office/powerpoint/2010/main" val="4087545580"/>
              </p:ext>
            </p:extLst>
          </p:nvPr>
        </p:nvGraphicFramePr>
        <p:xfrm>
          <a:off x="6949516" y="2162503"/>
          <a:ext cx="3813048" cy="3813048"/>
        </p:xfrm>
        <a:graphic>
          <a:graphicData uri="http://schemas.openxmlformats.org/drawingml/2006/chart">
            <c:chart xmlns:c="http://schemas.openxmlformats.org/drawingml/2006/chart" xmlns:r="http://schemas.openxmlformats.org/officeDocument/2006/relationships" r:id="rId6"/>
          </a:graphicData>
        </a:graphic>
      </p:graphicFrame>
      <p:sp>
        <p:nvSpPr>
          <p:cNvPr id="15" name="Rounded Rectangle 14">
            <a:extLst>
              <a:ext uri="{FF2B5EF4-FFF2-40B4-BE49-F238E27FC236}">
                <a16:creationId xmlns:a16="http://schemas.microsoft.com/office/drawing/2014/main" id="{3AF62AD1-2FB4-354B-B988-A14859C4C7EB}"/>
              </a:ext>
            </a:extLst>
          </p:cNvPr>
          <p:cNvSpPr/>
          <p:nvPr/>
        </p:nvSpPr>
        <p:spPr>
          <a:xfrm>
            <a:off x="5501390" y="1301145"/>
            <a:ext cx="6220918" cy="485142"/>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a:solidFill>
                  <a:schemeClr val="tx1">
                    <a:lumMod val="50000"/>
                  </a:schemeClr>
                </a:solidFill>
              </a:rPr>
              <a:t>Number of </a:t>
            </a:r>
            <a:r>
              <a:rPr lang="en-US" sz="2000" b="1" dirty="0" err="1">
                <a:solidFill>
                  <a:schemeClr val="tx1">
                    <a:lumMod val="50000"/>
                  </a:schemeClr>
                </a:solidFill>
              </a:rPr>
              <a:t>Mses</a:t>
            </a:r>
            <a:r>
              <a:rPr lang="en-US" sz="2000" b="1" dirty="0">
                <a:solidFill>
                  <a:schemeClr val="tx1">
                    <a:lumMod val="50000"/>
                  </a:schemeClr>
                </a:solidFill>
              </a:rPr>
              <a:t> = 512, DN_BW=512, RN_BW=512</a:t>
            </a:r>
          </a:p>
        </p:txBody>
      </p:sp>
      <p:sp>
        <p:nvSpPr>
          <p:cNvPr id="16" name="TextBox 15">
            <a:extLst>
              <a:ext uri="{FF2B5EF4-FFF2-40B4-BE49-F238E27FC236}">
                <a16:creationId xmlns:a16="http://schemas.microsoft.com/office/drawing/2014/main" id="{3ABCFF6D-C47E-0B4B-9586-85ACAE72B949}"/>
              </a:ext>
            </a:extLst>
          </p:cNvPr>
          <p:cNvSpPr txBox="1"/>
          <p:nvPr/>
        </p:nvSpPr>
        <p:spPr>
          <a:xfrm>
            <a:off x="7695443" y="840897"/>
            <a:ext cx="2321193" cy="523220"/>
          </a:xfrm>
          <a:prstGeom prst="rect">
            <a:avLst/>
          </a:prstGeom>
          <a:noFill/>
        </p:spPr>
        <p:txBody>
          <a:bodyPr wrap="square" rtlCol="0">
            <a:spAutoFit/>
          </a:bodyPr>
          <a:lstStyle/>
          <a:p>
            <a:r>
              <a:rPr lang="en-US" sz="2800" b="1" dirty="0">
                <a:solidFill>
                  <a:schemeClr val="tx1">
                    <a:lumMod val="50000"/>
                  </a:schemeClr>
                </a:solidFill>
              </a:rPr>
              <a:t>MAERI Config</a:t>
            </a:r>
          </a:p>
        </p:txBody>
      </p:sp>
      <p:sp>
        <p:nvSpPr>
          <p:cNvPr id="17" name="TextBox 16">
            <a:extLst>
              <a:ext uri="{FF2B5EF4-FFF2-40B4-BE49-F238E27FC236}">
                <a16:creationId xmlns:a16="http://schemas.microsoft.com/office/drawing/2014/main" id="{AC472926-43B8-1E4A-8402-1AFC08D22B43}"/>
              </a:ext>
            </a:extLst>
          </p:cNvPr>
          <p:cNvSpPr txBox="1"/>
          <p:nvPr/>
        </p:nvSpPr>
        <p:spPr>
          <a:xfrm>
            <a:off x="1959330" y="861957"/>
            <a:ext cx="2321193" cy="523220"/>
          </a:xfrm>
          <a:prstGeom prst="rect">
            <a:avLst/>
          </a:prstGeom>
          <a:noFill/>
        </p:spPr>
        <p:txBody>
          <a:bodyPr wrap="square" rtlCol="0">
            <a:spAutoFit/>
          </a:bodyPr>
          <a:lstStyle/>
          <a:p>
            <a:pPr algn="ctr"/>
            <a:r>
              <a:rPr lang="en-US" sz="2800" b="1" dirty="0">
                <a:solidFill>
                  <a:schemeClr val="tx1">
                    <a:lumMod val="50000"/>
                  </a:schemeClr>
                </a:solidFill>
              </a:rPr>
              <a:t>Mapping</a:t>
            </a:r>
          </a:p>
        </p:txBody>
      </p:sp>
    </p:spTree>
    <p:extLst>
      <p:ext uri="{BB962C8B-B14F-4D97-AF65-F5344CB8AC3E}">
        <p14:creationId xmlns:p14="http://schemas.microsoft.com/office/powerpoint/2010/main" val="121691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2" fill="hold" grpId="1" nodeType="clickEffect">
                                  <p:stCondLst>
                                    <p:cond delay="0"/>
                                  </p:stCondLst>
                                  <p:childTnLst>
                                    <p:anim calcmode="lin" valueType="num">
                                      <p:cBhvr additive="base">
                                        <p:cTn id="26" dur="500"/>
                                        <p:tgtEl>
                                          <p:spTgt spid="8"/>
                                        </p:tgtEl>
                                        <p:attrNameLst>
                                          <p:attrName>ppt_x</p:attrName>
                                        </p:attrNameLst>
                                      </p:cBhvr>
                                      <p:tavLst>
                                        <p:tav tm="0">
                                          <p:val>
                                            <p:strVal val="ppt_x"/>
                                          </p:val>
                                        </p:tav>
                                        <p:tav tm="100000">
                                          <p:val>
                                            <p:strVal val="1+ppt_w/2"/>
                                          </p:val>
                                        </p:tav>
                                      </p:tavLst>
                                    </p:anim>
                                    <p:anim calcmode="lin" valueType="num">
                                      <p:cBhvr additive="base">
                                        <p:cTn id="27" dur="500"/>
                                        <p:tgtEl>
                                          <p:spTgt spid="8"/>
                                        </p:tgtEl>
                                        <p:attrNameLst>
                                          <p:attrName>ppt_y</p:attrName>
                                        </p:attrNameLst>
                                      </p:cBhvr>
                                      <p:tavLst>
                                        <p:tav tm="0">
                                          <p:val>
                                            <p:strVal val="ppt_y"/>
                                          </p:val>
                                        </p:tav>
                                        <p:tav tm="100000">
                                          <p:val>
                                            <p:strVal val="ppt_y"/>
                                          </p:val>
                                        </p:tav>
                                      </p:tavLst>
                                    </p:anim>
                                    <p:set>
                                      <p:cBhvr>
                                        <p:cTn id="28" dur="1" fill="hold">
                                          <p:stCondLst>
                                            <p:cond delay="499"/>
                                          </p:stCondLst>
                                        </p:cTn>
                                        <p:tgtEl>
                                          <p:spTgt spid="8"/>
                                        </p:tgtEl>
                                        <p:attrNameLst>
                                          <p:attrName>style.visibility</p:attrName>
                                        </p:attrNameLst>
                                      </p:cBhvr>
                                      <p:to>
                                        <p:strVal val="hidden"/>
                                      </p:to>
                                    </p:set>
                                  </p:childTnLst>
                                </p:cTn>
                              </p:par>
                              <p:par>
                                <p:cTn id="29" presetID="2" presetClass="exit" presetSubtype="2" fill="hold" grpId="1" nodeType="withEffect">
                                  <p:stCondLst>
                                    <p:cond delay="0"/>
                                  </p:stCondLst>
                                  <p:childTnLst>
                                    <p:anim calcmode="lin" valueType="num">
                                      <p:cBhvr additive="base">
                                        <p:cTn id="30" dur="500"/>
                                        <p:tgtEl>
                                          <p:spTgt spid="9"/>
                                        </p:tgtEl>
                                        <p:attrNameLst>
                                          <p:attrName>ppt_x</p:attrName>
                                        </p:attrNameLst>
                                      </p:cBhvr>
                                      <p:tavLst>
                                        <p:tav tm="0">
                                          <p:val>
                                            <p:strVal val="ppt_x"/>
                                          </p:val>
                                        </p:tav>
                                        <p:tav tm="100000">
                                          <p:val>
                                            <p:strVal val="1+ppt_w/2"/>
                                          </p:val>
                                        </p:tav>
                                      </p:tavLst>
                                    </p:anim>
                                    <p:anim calcmode="lin" valueType="num">
                                      <p:cBhvr additive="base">
                                        <p:cTn id="31" dur="500"/>
                                        <p:tgtEl>
                                          <p:spTgt spid="9"/>
                                        </p:tgtEl>
                                        <p:attrNameLst>
                                          <p:attrName>ppt_y</p:attrName>
                                        </p:attrNameLst>
                                      </p:cBhvr>
                                      <p:tavLst>
                                        <p:tav tm="0">
                                          <p:val>
                                            <p:strVal val="ppt_y"/>
                                          </p:val>
                                        </p:tav>
                                        <p:tav tm="100000">
                                          <p:val>
                                            <p:strVal val="ppt_y"/>
                                          </p:val>
                                        </p:tav>
                                      </p:tavLst>
                                    </p:anim>
                                    <p:set>
                                      <p:cBhvr>
                                        <p:cTn id="32" dur="1" fill="hold">
                                          <p:stCondLst>
                                            <p:cond delay="499"/>
                                          </p:stCondLst>
                                        </p:cTn>
                                        <p:tgtEl>
                                          <p:spTgt spid="9"/>
                                        </p:tgtEl>
                                        <p:attrNameLst>
                                          <p:attrName>style.visibility</p:attrName>
                                        </p:attrNameLst>
                                      </p:cBhvr>
                                      <p:to>
                                        <p:strVal val="hidden"/>
                                      </p:to>
                                    </p:set>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Graphic spid="9" grpId="0">
        <p:bldAsOne/>
      </p:bldGraphic>
      <p:bldGraphic spid="9" grpId="1">
        <p:bldAsOne/>
      </p:bldGraphic>
      <p:bldP spid="10" grpId="0" animBg="1"/>
      <p:bldGraphic spid="12" grpId="0">
        <p:bldAsOne/>
      </p:bldGraphic>
      <p:bldGraphic spid="13" grpId="0">
        <p:bldAsOne/>
      </p:bldGraphic>
      <p:bldP spid="15" grpId="0" animBg="1"/>
      <p:bldP spid="16"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42</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59976"/>
            <a:ext cx="9392355" cy="654423"/>
          </a:xfrm>
        </p:spPr>
        <p:txBody>
          <a:bodyPr/>
          <a:lstStyle/>
          <a:p>
            <a:r>
              <a:rPr lang="en-US" sz="4000" b="1" dirty="0">
                <a:solidFill>
                  <a:schemeClr val="tx1">
                    <a:lumMod val="50000"/>
                  </a:schemeClr>
                </a:solidFill>
                <a:latin typeface="Helvetica" pitchFamily="2" charset="0"/>
              </a:rPr>
              <a:t>Bandwidth and Scale influence</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8" name="Rounded Rectangle 7">
            <a:extLst>
              <a:ext uri="{FF2B5EF4-FFF2-40B4-BE49-F238E27FC236}">
                <a16:creationId xmlns:a16="http://schemas.microsoft.com/office/drawing/2014/main" id="{DBF8C831-EA5C-4041-920E-BF5C47811679}"/>
              </a:ext>
            </a:extLst>
          </p:cNvPr>
          <p:cNvSpPr/>
          <p:nvPr/>
        </p:nvSpPr>
        <p:spPr>
          <a:xfrm>
            <a:off x="2611107" y="1109369"/>
            <a:ext cx="3840446" cy="107721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a:solidFill>
                  <a:schemeClr val="tx1">
                    <a:lumMod val="50000"/>
                  </a:schemeClr>
                </a:solidFill>
              </a:rPr>
              <a:t>Number of </a:t>
            </a:r>
            <a:r>
              <a:rPr lang="en-US" sz="2000" b="1" dirty="0" err="1">
                <a:solidFill>
                  <a:schemeClr val="tx1">
                    <a:lumMod val="50000"/>
                  </a:schemeClr>
                </a:solidFill>
              </a:rPr>
              <a:t>MSes</a:t>
            </a:r>
            <a:r>
              <a:rPr lang="en-US" sz="2000" b="1" dirty="0">
                <a:solidFill>
                  <a:schemeClr val="tx1">
                    <a:lumMod val="50000"/>
                  </a:schemeClr>
                </a:solidFill>
              </a:rPr>
              <a:t> = 512</a:t>
            </a:r>
          </a:p>
          <a:p>
            <a:r>
              <a:rPr lang="en-US" sz="2000" b="1" dirty="0">
                <a:solidFill>
                  <a:srgbClr val="0070C0"/>
                </a:solidFill>
              </a:rPr>
              <a:t>Blue Bar DN_BW = 16</a:t>
            </a:r>
          </a:p>
          <a:p>
            <a:r>
              <a:rPr lang="en-US" sz="2000" b="1" dirty="0">
                <a:solidFill>
                  <a:srgbClr val="00B050"/>
                </a:solidFill>
              </a:rPr>
              <a:t>Green Bar DN_BW = 128</a:t>
            </a:r>
          </a:p>
        </p:txBody>
      </p:sp>
      <p:sp>
        <p:nvSpPr>
          <p:cNvPr id="9" name="TextBox 8">
            <a:extLst>
              <a:ext uri="{FF2B5EF4-FFF2-40B4-BE49-F238E27FC236}">
                <a16:creationId xmlns:a16="http://schemas.microsoft.com/office/drawing/2014/main" id="{B52C1CB0-C368-0049-A54C-B627E873796D}"/>
              </a:ext>
            </a:extLst>
          </p:cNvPr>
          <p:cNvSpPr txBox="1"/>
          <p:nvPr/>
        </p:nvSpPr>
        <p:spPr>
          <a:xfrm>
            <a:off x="553937" y="3543455"/>
            <a:ext cx="1654139" cy="1077218"/>
          </a:xfrm>
          <a:prstGeom prst="rect">
            <a:avLst/>
          </a:prstGeom>
          <a:noFill/>
        </p:spPr>
        <p:txBody>
          <a:bodyPr wrap="square" rtlCol="0">
            <a:spAutoFit/>
          </a:bodyPr>
          <a:lstStyle/>
          <a:p>
            <a:r>
              <a:rPr lang="en-US" sz="3200" dirty="0" err="1">
                <a:solidFill>
                  <a:schemeClr val="tx1">
                    <a:lumMod val="50000"/>
                  </a:schemeClr>
                </a:solidFill>
              </a:rPr>
              <a:t>ResNet</a:t>
            </a:r>
            <a:endParaRPr lang="en-US" sz="3200" dirty="0">
              <a:solidFill>
                <a:schemeClr val="tx1">
                  <a:lumMod val="50000"/>
                </a:schemeClr>
              </a:solidFill>
            </a:endParaRPr>
          </a:p>
          <a:p>
            <a:r>
              <a:rPr lang="en-US" sz="3200" dirty="0">
                <a:solidFill>
                  <a:schemeClr val="tx1">
                    <a:lumMod val="50000"/>
                  </a:schemeClr>
                </a:solidFill>
              </a:rPr>
              <a:t>CB3a_2</a:t>
            </a:r>
          </a:p>
        </p:txBody>
      </p:sp>
      <p:graphicFrame>
        <p:nvGraphicFramePr>
          <p:cNvPr id="10" name="Chart 9">
            <a:extLst>
              <a:ext uri="{FF2B5EF4-FFF2-40B4-BE49-F238E27FC236}">
                <a16:creationId xmlns:a16="http://schemas.microsoft.com/office/drawing/2014/main" id="{8DB21A22-86D5-DC4D-B185-2CB7EC446258}"/>
              </a:ext>
            </a:extLst>
          </p:cNvPr>
          <p:cNvGraphicFramePr>
            <a:graphicFrameLocks/>
          </p:cNvGraphicFramePr>
          <p:nvPr>
            <p:extLst>
              <p:ext uri="{D42A27DB-BD31-4B8C-83A1-F6EECF244321}">
                <p14:modId xmlns:p14="http://schemas.microsoft.com/office/powerpoint/2010/main" val="569574276"/>
              </p:ext>
            </p:extLst>
          </p:nvPr>
        </p:nvGraphicFramePr>
        <p:xfrm>
          <a:off x="2638505" y="2343749"/>
          <a:ext cx="3813048" cy="38130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829EA82-F86B-E949-AEF2-5C581E8748B4}"/>
              </a:ext>
            </a:extLst>
          </p:cNvPr>
          <p:cNvGraphicFramePr>
            <a:graphicFrameLocks/>
          </p:cNvGraphicFramePr>
          <p:nvPr>
            <p:extLst>
              <p:ext uri="{D42A27DB-BD31-4B8C-83A1-F6EECF244321}">
                <p14:modId xmlns:p14="http://schemas.microsoft.com/office/powerpoint/2010/main" val="3976510099"/>
              </p:ext>
            </p:extLst>
          </p:nvPr>
        </p:nvGraphicFramePr>
        <p:xfrm>
          <a:off x="6881982" y="2343749"/>
          <a:ext cx="4114800" cy="3813048"/>
        </p:xfrm>
        <a:graphic>
          <a:graphicData uri="http://schemas.openxmlformats.org/drawingml/2006/chart">
            <c:chart xmlns:c="http://schemas.openxmlformats.org/drawingml/2006/chart" xmlns:r="http://schemas.openxmlformats.org/officeDocument/2006/relationships" r:id="rId4"/>
          </a:graphicData>
        </a:graphic>
      </p:graphicFrame>
      <p:sp>
        <p:nvSpPr>
          <p:cNvPr id="12" name="Rounded Rectangle 11">
            <a:extLst>
              <a:ext uri="{FF2B5EF4-FFF2-40B4-BE49-F238E27FC236}">
                <a16:creationId xmlns:a16="http://schemas.microsoft.com/office/drawing/2014/main" id="{04A6499A-A259-8048-9D22-8A34835C2B78}"/>
              </a:ext>
            </a:extLst>
          </p:cNvPr>
          <p:cNvSpPr/>
          <p:nvPr/>
        </p:nvSpPr>
        <p:spPr>
          <a:xfrm>
            <a:off x="6881981" y="1109369"/>
            <a:ext cx="4114799" cy="1077218"/>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a:solidFill>
                  <a:schemeClr val="tx1">
                    <a:lumMod val="50000"/>
                  </a:schemeClr>
                </a:solidFill>
              </a:rPr>
              <a:t>DN_BW = 16</a:t>
            </a:r>
          </a:p>
          <a:p>
            <a:r>
              <a:rPr lang="en-US" sz="2000" b="1" dirty="0">
                <a:solidFill>
                  <a:schemeClr val="tx1">
                    <a:lumMod val="50000"/>
                  </a:schemeClr>
                </a:solidFill>
              </a:rPr>
              <a:t>Number of </a:t>
            </a:r>
            <a:r>
              <a:rPr lang="en-US" sz="2000" b="1" dirty="0" err="1">
                <a:solidFill>
                  <a:schemeClr val="tx1">
                    <a:lumMod val="50000"/>
                  </a:schemeClr>
                </a:solidFill>
              </a:rPr>
              <a:t>MSes</a:t>
            </a:r>
            <a:r>
              <a:rPr lang="en-US" sz="2000" b="1" dirty="0">
                <a:solidFill>
                  <a:schemeClr val="tx1">
                    <a:lumMod val="50000"/>
                  </a:schemeClr>
                </a:solidFill>
              </a:rPr>
              <a:t> = 64, 128, 256, 512</a:t>
            </a:r>
          </a:p>
          <a:p>
            <a:r>
              <a:rPr lang="en-US" sz="2000" b="1" dirty="0">
                <a:solidFill>
                  <a:schemeClr val="tx1">
                    <a:lumMod val="50000"/>
                  </a:schemeClr>
                </a:solidFill>
              </a:rPr>
              <a:t>3,3,1,K,1,1,1 </a:t>
            </a:r>
            <a:r>
              <a:rPr lang="en-US" sz="2000" b="1" dirty="0">
                <a:solidFill>
                  <a:schemeClr val="tx1">
                    <a:lumMod val="50000"/>
                  </a:schemeClr>
                </a:solidFill>
                <a:sym typeface="Wingdings" pitchFamily="2" charset="2"/>
              </a:rPr>
              <a:t> </a:t>
            </a:r>
            <a:r>
              <a:rPr lang="en-US" sz="2000" b="1" dirty="0">
                <a:solidFill>
                  <a:srgbClr val="C00000"/>
                </a:solidFill>
                <a:sym typeface="Wingdings" pitchFamily="2" charset="2"/>
              </a:rPr>
              <a:t>Baseline</a:t>
            </a:r>
            <a:endParaRPr lang="en-US" sz="2000" b="1" dirty="0">
              <a:solidFill>
                <a:srgbClr val="C00000"/>
              </a:solidFill>
            </a:endParaRPr>
          </a:p>
        </p:txBody>
      </p:sp>
      <p:sp>
        <p:nvSpPr>
          <p:cNvPr id="13" name="Rounded Rectangle 12">
            <a:extLst>
              <a:ext uri="{FF2B5EF4-FFF2-40B4-BE49-F238E27FC236}">
                <a16:creationId xmlns:a16="http://schemas.microsoft.com/office/drawing/2014/main" id="{02FAFD94-217B-0F45-8248-EDA76151D497}"/>
              </a:ext>
            </a:extLst>
          </p:cNvPr>
          <p:cNvSpPr/>
          <p:nvPr/>
        </p:nvSpPr>
        <p:spPr>
          <a:xfrm rot="16200000">
            <a:off x="7410381" y="4440875"/>
            <a:ext cx="1521836" cy="359596"/>
          </a:xfrm>
          <a:prstGeom prst="roundRect">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lumMod val="50000"/>
                  </a:schemeClr>
                </a:solidFill>
              </a:rPr>
              <a:t>3,3,1,7,1,1,1</a:t>
            </a:r>
          </a:p>
        </p:txBody>
      </p:sp>
      <p:sp>
        <p:nvSpPr>
          <p:cNvPr id="14" name="Rounded Rectangle 13">
            <a:extLst>
              <a:ext uri="{FF2B5EF4-FFF2-40B4-BE49-F238E27FC236}">
                <a16:creationId xmlns:a16="http://schemas.microsoft.com/office/drawing/2014/main" id="{71FAF590-2806-8447-82E9-0E0B8A771115}"/>
              </a:ext>
            </a:extLst>
          </p:cNvPr>
          <p:cNvSpPr/>
          <p:nvPr/>
        </p:nvSpPr>
        <p:spPr>
          <a:xfrm rot="16200000">
            <a:off x="8276073" y="3497122"/>
            <a:ext cx="1521836" cy="359596"/>
          </a:xfrm>
          <a:prstGeom prst="roundRect">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lumMod val="50000"/>
                  </a:schemeClr>
                </a:solidFill>
              </a:rPr>
              <a:t>3,3,2,7,1,1,1</a:t>
            </a:r>
          </a:p>
        </p:txBody>
      </p:sp>
      <p:sp>
        <p:nvSpPr>
          <p:cNvPr id="15" name="Rounded Rectangle 14">
            <a:extLst>
              <a:ext uri="{FF2B5EF4-FFF2-40B4-BE49-F238E27FC236}">
                <a16:creationId xmlns:a16="http://schemas.microsoft.com/office/drawing/2014/main" id="{100C0A15-1B91-7C4A-8E11-D7859E1AC9CE}"/>
              </a:ext>
            </a:extLst>
          </p:cNvPr>
          <p:cNvSpPr/>
          <p:nvPr/>
        </p:nvSpPr>
        <p:spPr>
          <a:xfrm rot="16200000">
            <a:off x="9125099" y="3497122"/>
            <a:ext cx="1521836" cy="359596"/>
          </a:xfrm>
          <a:prstGeom prst="roundRect">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lumMod val="50000"/>
                  </a:schemeClr>
                </a:solidFill>
              </a:rPr>
              <a:t>3,3,4,7,1,1,1</a:t>
            </a:r>
          </a:p>
        </p:txBody>
      </p:sp>
      <p:sp>
        <p:nvSpPr>
          <p:cNvPr id="16" name="Rounded Rectangle 15">
            <a:extLst>
              <a:ext uri="{FF2B5EF4-FFF2-40B4-BE49-F238E27FC236}">
                <a16:creationId xmlns:a16="http://schemas.microsoft.com/office/drawing/2014/main" id="{EB0E57E0-1C23-E04B-B882-0B049572664F}"/>
              </a:ext>
            </a:extLst>
          </p:cNvPr>
          <p:cNvSpPr/>
          <p:nvPr/>
        </p:nvSpPr>
        <p:spPr>
          <a:xfrm rot="16200000">
            <a:off x="9990791" y="3497122"/>
            <a:ext cx="1521836" cy="359596"/>
          </a:xfrm>
          <a:prstGeom prst="roundRect">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lumMod val="50000"/>
                  </a:schemeClr>
                </a:solidFill>
              </a:rPr>
              <a:t>3,3,4,14,1,1,1</a:t>
            </a:r>
          </a:p>
        </p:txBody>
      </p:sp>
    </p:spTree>
    <p:extLst>
      <p:ext uri="{BB962C8B-B14F-4D97-AF65-F5344CB8AC3E}">
        <p14:creationId xmlns:p14="http://schemas.microsoft.com/office/powerpoint/2010/main" val="391721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Graphic spid="10" grpId="0">
        <p:bldAsOne/>
      </p:bldGraphic>
      <p:bldGraphic spid="11" grpId="0">
        <p:bldAsOne/>
      </p:bldGraphic>
      <p:bldP spid="12" grpId="0" animBg="1"/>
      <p:bldP spid="13" grpId="0" animBg="1"/>
      <p:bldP spid="14" grpId="0" animBg="1"/>
      <p:bldP spid="15"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43</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95835"/>
            <a:ext cx="9392355" cy="618564"/>
          </a:xfrm>
        </p:spPr>
        <p:txBody>
          <a:bodyPr/>
          <a:lstStyle/>
          <a:p>
            <a:r>
              <a:rPr lang="en-US" sz="4000" b="1" dirty="0">
                <a:solidFill>
                  <a:schemeClr val="tx1">
                    <a:lumMod val="50000"/>
                  </a:schemeClr>
                </a:solidFill>
                <a:latin typeface="Helvetica" pitchFamily="2" charset="0"/>
              </a:rPr>
              <a:t>Outline</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8" name="Content Placeholder 5">
            <a:extLst>
              <a:ext uri="{FF2B5EF4-FFF2-40B4-BE49-F238E27FC236}">
                <a16:creationId xmlns:a16="http://schemas.microsoft.com/office/drawing/2014/main" id="{01A215E4-D057-B54F-83B8-DB5C290FA64D}"/>
              </a:ext>
            </a:extLst>
          </p:cNvPr>
          <p:cNvSpPr>
            <a:spLocks noGrp="1"/>
          </p:cNvSpPr>
          <p:nvPr>
            <p:ph idx="1"/>
          </p:nvPr>
        </p:nvSpPr>
        <p:spPr>
          <a:xfrm>
            <a:off x="579118" y="1228406"/>
            <a:ext cx="11612880" cy="5611338"/>
          </a:xfrm>
        </p:spPr>
        <p:txBody>
          <a:bodyPr>
            <a:normAutofit/>
          </a:bodyPr>
          <a:lstStyle/>
          <a:p>
            <a:r>
              <a:rPr lang="en-US" altLang="zh-CN" sz="3200" b="1" dirty="0">
                <a:solidFill>
                  <a:schemeClr val="tx1">
                    <a:lumMod val="60000"/>
                    <a:lumOff val="40000"/>
                  </a:schemeClr>
                </a:solidFill>
                <a:latin typeface="Helvetica" pitchFamily="2" charset="0"/>
              </a:rPr>
              <a:t>Motivation</a:t>
            </a:r>
          </a:p>
          <a:p>
            <a:r>
              <a:rPr lang="en-US" altLang="zh-CN" sz="3200" b="1" dirty="0">
                <a:solidFill>
                  <a:schemeClr val="tx1">
                    <a:lumMod val="60000"/>
                    <a:lumOff val="40000"/>
                  </a:schemeClr>
                </a:solidFill>
                <a:latin typeface="Helvetica" pitchFamily="2" charset="0"/>
              </a:rPr>
              <a:t>Target DNN Accelerator: MAERI</a:t>
            </a:r>
          </a:p>
          <a:p>
            <a:r>
              <a:rPr lang="en-US" altLang="zh-CN" sz="3200" b="1" dirty="0">
                <a:solidFill>
                  <a:schemeClr val="tx1">
                    <a:lumMod val="60000"/>
                    <a:lumOff val="40000"/>
                  </a:schemeClr>
                </a:solidFill>
                <a:latin typeface="Helvetica" pitchFamily="2" charset="0"/>
              </a:rPr>
              <a:t>mRNA: Mapping explorer for MAERI</a:t>
            </a:r>
            <a:endParaRPr lang="en-US" altLang="zh-CN" sz="2800" b="1" dirty="0">
              <a:solidFill>
                <a:schemeClr val="tx1">
                  <a:lumMod val="60000"/>
                  <a:lumOff val="40000"/>
                </a:schemeClr>
              </a:solidFill>
              <a:latin typeface="Helvetica" pitchFamily="2" charset="0"/>
            </a:endParaRPr>
          </a:p>
          <a:p>
            <a:r>
              <a:rPr lang="en-US" altLang="zh-CN" sz="3200" b="1" dirty="0">
                <a:solidFill>
                  <a:schemeClr val="tx1">
                    <a:lumMod val="60000"/>
                    <a:lumOff val="40000"/>
                  </a:schemeClr>
                </a:solidFill>
                <a:latin typeface="Helvetica" pitchFamily="2" charset="0"/>
              </a:rPr>
              <a:t>Mapping examples</a:t>
            </a:r>
          </a:p>
          <a:p>
            <a:r>
              <a:rPr lang="en-US" altLang="zh-CN" sz="3200" b="1" dirty="0">
                <a:solidFill>
                  <a:schemeClr val="tx1">
                    <a:lumMod val="60000"/>
                    <a:lumOff val="40000"/>
                  </a:schemeClr>
                </a:solidFill>
                <a:latin typeface="Helvetica" pitchFamily="2" charset="0"/>
              </a:rPr>
              <a:t>mRNA framework</a:t>
            </a:r>
          </a:p>
          <a:p>
            <a:r>
              <a:rPr lang="en-US" sz="3200" b="1" dirty="0">
                <a:solidFill>
                  <a:schemeClr val="tx1">
                    <a:lumMod val="60000"/>
                    <a:lumOff val="40000"/>
                  </a:schemeClr>
                </a:solidFill>
                <a:latin typeface="Helvetica" pitchFamily="2" charset="0"/>
              </a:rPr>
              <a:t>Evaluation</a:t>
            </a:r>
          </a:p>
          <a:p>
            <a:r>
              <a:rPr lang="en-US" sz="3200" b="1" dirty="0">
                <a:solidFill>
                  <a:schemeClr val="tx1">
                    <a:lumMod val="50000"/>
                  </a:schemeClr>
                </a:solidFill>
                <a:latin typeface="Helvetica" pitchFamily="2" charset="0"/>
              </a:rPr>
              <a:t>Conclusion</a:t>
            </a:r>
          </a:p>
        </p:txBody>
      </p:sp>
      <p:sp>
        <p:nvSpPr>
          <p:cNvPr id="9" name="Pentagon 8">
            <a:extLst>
              <a:ext uri="{FF2B5EF4-FFF2-40B4-BE49-F238E27FC236}">
                <a16:creationId xmlns:a16="http://schemas.microsoft.com/office/drawing/2014/main" id="{E83FD4BA-76CB-654A-B145-43CF7749DDC2}"/>
              </a:ext>
            </a:extLst>
          </p:cNvPr>
          <p:cNvSpPr/>
          <p:nvPr/>
        </p:nvSpPr>
        <p:spPr>
          <a:xfrm>
            <a:off x="301718" y="4714521"/>
            <a:ext cx="554800" cy="292608"/>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521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44</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51012"/>
            <a:ext cx="9392355" cy="663387"/>
          </a:xfrm>
        </p:spPr>
        <p:txBody>
          <a:bodyPr/>
          <a:lstStyle/>
          <a:p>
            <a:r>
              <a:rPr lang="en-US" sz="4000" b="1" dirty="0">
                <a:solidFill>
                  <a:schemeClr val="tx1">
                    <a:lumMod val="50000"/>
                  </a:schemeClr>
                </a:solidFill>
                <a:latin typeface="Helvetica" pitchFamily="2" charset="0"/>
              </a:rPr>
              <a:t>Conclusion</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8" name="Content Placeholder 5">
            <a:extLst>
              <a:ext uri="{FF2B5EF4-FFF2-40B4-BE49-F238E27FC236}">
                <a16:creationId xmlns:a16="http://schemas.microsoft.com/office/drawing/2014/main" id="{01A215E4-D057-B54F-83B8-DB5C290FA64D}"/>
              </a:ext>
            </a:extLst>
          </p:cNvPr>
          <p:cNvSpPr>
            <a:spLocks noGrp="1"/>
          </p:cNvSpPr>
          <p:nvPr>
            <p:ph idx="1"/>
          </p:nvPr>
        </p:nvSpPr>
        <p:spPr>
          <a:xfrm>
            <a:off x="579118" y="1228406"/>
            <a:ext cx="11612880" cy="5123361"/>
          </a:xfrm>
        </p:spPr>
        <p:txBody>
          <a:bodyPr>
            <a:normAutofit fontScale="92500" lnSpcReduction="10000"/>
          </a:bodyPr>
          <a:lstStyle/>
          <a:p>
            <a:r>
              <a:rPr lang="en-US" altLang="zh-CN" sz="3200" b="1" dirty="0">
                <a:solidFill>
                  <a:schemeClr val="tx1">
                    <a:lumMod val="50000"/>
                  </a:schemeClr>
                </a:solidFill>
                <a:latin typeface="Helvetica" pitchFamily="2" charset="0"/>
              </a:rPr>
              <a:t>Search space of DNN mapping is a high dimensional optimization problem</a:t>
            </a:r>
          </a:p>
          <a:p>
            <a:r>
              <a:rPr lang="en-US" altLang="zh-CN" sz="3200" b="1" dirty="0">
                <a:solidFill>
                  <a:schemeClr val="tx1">
                    <a:lumMod val="50000"/>
                  </a:schemeClr>
                </a:solidFill>
                <a:latin typeface="Helvetica" pitchFamily="2" charset="0"/>
              </a:rPr>
              <a:t>mRNA: DNN Mapping Space Exploration tool for MAERI</a:t>
            </a:r>
          </a:p>
          <a:p>
            <a:pPr lvl="1"/>
            <a:r>
              <a:rPr lang="en-US" altLang="zh-CN" sz="2800" b="1" dirty="0">
                <a:solidFill>
                  <a:schemeClr val="tx1">
                    <a:lumMod val="50000"/>
                  </a:schemeClr>
                </a:solidFill>
                <a:latin typeface="Helvetica" pitchFamily="2" charset="0"/>
              </a:rPr>
              <a:t>Deep learning domain-specific and MAERI-specific heuristics to reduce the searching space.</a:t>
            </a:r>
          </a:p>
          <a:p>
            <a:pPr lvl="1"/>
            <a:r>
              <a:rPr lang="en-US" altLang="zh-CN" sz="2800" b="1" dirty="0">
                <a:solidFill>
                  <a:schemeClr val="tx1">
                    <a:lumMod val="50000"/>
                  </a:schemeClr>
                </a:solidFill>
                <a:latin typeface="Helvetica" pitchFamily="2" charset="0"/>
              </a:rPr>
              <a:t>Maximize the energy efficiency and/or minimize runtime</a:t>
            </a:r>
          </a:p>
          <a:p>
            <a:pPr lvl="1"/>
            <a:r>
              <a:rPr lang="en-US" altLang="zh-CN" sz="2800" b="1" dirty="0">
                <a:solidFill>
                  <a:schemeClr val="tx1">
                    <a:lumMod val="50000"/>
                  </a:schemeClr>
                </a:solidFill>
                <a:latin typeface="Helvetica" pitchFamily="2" charset="0"/>
              </a:rPr>
              <a:t>Code base (HPCA 2019 Tutorial)</a:t>
            </a:r>
          </a:p>
          <a:p>
            <a:pPr lvl="2"/>
            <a:r>
              <a:rPr lang="en-US" altLang="zh-CN" sz="2400" b="1" dirty="0">
                <a:solidFill>
                  <a:srgbClr val="0070C0"/>
                </a:solidFill>
                <a:latin typeface="Helvetica" pitchFamily="2" charset="0"/>
              </a:rPr>
              <a:t>http://</a:t>
            </a:r>
            <a:r>
              <a:rPr lang="en-US" altLang="zh-CN" sz="2400" b="1" dirty="0" err="1">
                <a:solidFill>
                  <a:srgbClr val="0070C0"/>
                </a:solidFill>
                <a:latin typeface="Helvetica" pitchFamily="2" charset="0"/>
              </a:rPr>
              <a:t>synergy.ece.gatech.edu</a:t>
            </a:r>
            <a:r>
              <a:rPr lang="en-US" altLang="zh-CN" sz="2400" b="1" dirty="0">
                <a:solidFill>
                  <a:srgbClr val="0070C0"/>
                </a:solidFill>
                <a:latin typeface="Helvetica" pitchFamily="2" charset="0"/>
              </a:rPr>
              <a:t>/tools/</a:t>
            </a:r>
            <a:r>
              <a:rPr lang="en-US" altLang="zh-CN" sz="2400" b="1" dirty="0" err="1">
                <a:solidFill>
                  <a:srgbClr val="0070C0"/>
                </a:solidFill>
                <a:latin typeface="Helvetica" pitchFamily="2" charset="0"/>
              </a:rPr>
              <a:t>mrna</a:t>
            </a:r>
            <a:r>
              <a:rPr lang="en-US" altLang="zh-CN" sz="2400" b="1" dirty="0">
                <a:solidFill>
                  <a:srgbClr val="0070C0"/>
                </a:solidFill>
                <a:latin typeface="Helvetica" pitchFamily="2" charset="0"/>
              </a:rPr>
              <a:t> </a:t>
            </a:r>
          </a:p>
          <a:p>
            <a:r>
              <a:rPr lang="en-US" altLang="zh-CN" sz="3600" b="1" dirty="0">
                <a:solidFill>
                  <a:schemeClr val="tx1">
                    <a:lumMod val="50000"/>
                  </a:schemeClr>
                </a:solidFill>
                <a:latin typeface="Helvetica" pitchFamily="2" charset="0"/>
              </a:rPr>
              <a:t>Future extensions:</a:t>
            </a:r>
          </a:p>
          <a:p>
            <a:pPr lvl="1"/>
            <a:r>
              <a:rPr lang="en-US" altLang="zh-CN" sz="2800" b="1" dirty="0">
                <a:solidFill>
                  <a:srgbClr val="C00000"/>
                </a:solidFill>
                <a:latin typeface="Helvetica" pitchFamily="2" charset="0"/>
              </a:rPr>
              <a:t>Extend to mapping complex DNN structures: e.g. Inceptions in </a:t>
            </a:r>
            <a:r>
              <a:rPr lang="en-US" altLang="zh-CN" sz="2800" b="1" dirty="0" err="1">
                <a:solidFill>
                  <a:srgbClr val="C00000"/>
                </a:solidFill>
                <a:latin typeface="Helvetica" pitchFamily="2" charset="0"/>
              </a:rPr>
              <a:t>GoogleNet</a:t>
            </a:r>
            <a:endParaRPr lang="en-US" altLang="zh-CN" sz="2800" b="1" dirty="0">
              <a:solidFill>
                <a:srgbClr val="C00000"/>
              </a:solidFill>
              <a:latin typeface="Helvetica" pitchFamily="2" charset="0"/>
            </a:endParaRPr>
          </a:p>
          <a:p>
            <a:pPr lvl="1"/>
            <a:r>
              <a:rPr lang="en-US" altLang="zh-CN" sz="2800" b="1" dirty="0">
                <a:solidFill>
                  <a:srgbClr val="C00000"/>
                </a:solidFill>
                <a:latin typeface="Helvetica" pitchFamily="2" charset="0"/>
              </a:rPr>
              <a:t>Extend to mapping sparse DNNs</a:t>
            </a:r>
          </a:p>
          <a:p>
            <a:pPr marL="0" indent="0">
              <a:buNone/>
            </a:pPr>
            <a:endParaRPr lang="en-US" sz="3200" b="1" dirty="0">
              <a:solidFill>
                <a:schemeClr val="tx1">
                  <a:lumMod val="50000"/>
                </a:schemeClr>
              </a:solidFill>
              <a:latin typeface="Helvetica" pitchFamily="2" charset="0"/>
            </a:endParaRPr>
          </a:p>
        </p:txBody>
      </p:sp>
      <p:sp>
        <p:nvSpPr>
          <p:cNvPr id="10" name="Rounded Rectangle 9">
            <a:extLst>
              <a:ext uri="{FF2B5EF4-FFF2-40B4-BE49-F238E27FC236}">
                <a16:creationId xmlns:a16="http://schemas.microsoft.com/office/drawing/2014/main" id="{97894EF8-23A2-394B-AF44-77A78532D27D}"/>
              </a:ext>
            </a:extLst>
          </p:cNvPr>
          <p:cNvSpPr/>
          <p:nvPr/>
        </p:nvSpPr>
        <p:spPr>
          <a:xfrm>
            <a:off x="872532" y="5119792"/>
            <a:ext cx="10446936" cy="87502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chemeClr val="tx1">
                    <a:lumMod val="50000"/>
                  </a:schemeClr>
                </a:solidFill>
              </a:rPr>
              <a:t>Thank you and open for the questions !!</a:t>
            </a:r>
          </a:p>
        </p:txBody>
      </p:sp>
    </p:spTree>
    <p:extLst>
      <p:ext uri="{BB962C8B-B14F-4D97-AF65-F5344CB8AC3E}">
        <p14:creationId xmlns:p14="http://schemas.microsoft.com/office/powerpoint/2010/main" val="238568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C1D2-5070-754B-9829-1D175A37DFE7}"/>
              </a:ext>
            </a:extLst>
          </p:cNvPr>
          <p:cNvSpPr>
            <a:spLocks noGrp="1"/>
          </p:cNvSpPr>
          <p:nvPr>
            <p:ph type="title"/>
          </p:nvPr>
        </p:nvSpPr>
        <p:spPr/>
        <p:txBody>
          <a:bodyPr/>
          <a:lstStyle/>
          <a:p>
            <a:r>
              <a:rPr lang="en-US" dirty="0">
                <a:solidFill>
                  <a:schemeClr val="tx1">
                    <a:lumMod val="50000"/>
                  </a:schemeClr>
                </a:solidFill>
              </a:rPr>
              <a:t>Further research work discussion</a:t>
            </a:r>
          </a:p>
        </p:txBody>
      </p:sp>
      <p:sp>
        <p:nvSpPr>
          <p:cNvPr id="3" name="Slide Number Placeholder 2">
            <a:extLst>
              <a:ext uri="{FF2B5EF4-FFF2-40B4-BE49-F238E27FC236}">
                <a16:creationId xmlns:a16="http://schemas.microsoft.com/office/drawing/2014/main" id="{64687E88-F193-D24E-87BA-40D6A3858549}"/>
              </a:ext>
            </a:extLst>
          </p:cNvPr>
          <p:cNvSpPr>
            <a:spLocks noGrp="1"/>
          </p:cNvSpPr>
          <p:nvPr>
            <p:ph type="sldNum" sz="quarter" idx="12"/>
          </p:nvPr>
        </p:nvSpPr>
        <p:spPr/>
        <p:txBody>
          <a:bodyPr/>
          <a:lstStyle/>
          <a:p>
            <a:fld id="{66460FDD-9629-4AEC-8D26-475411E7BDE6}" type="slidenum">
              <a:rPr lang="id-ID" smtClean="0"/>
              <a:pPr/>
              <a:t>45</a:t>
            </a:fld>
            <a:endParaRPr lang="id-ID"/>
          </a:p>
        </p:txBody>
      </p:sp>
      <p:sp>
        <p:nvSpPr>
          <p:cNvPr id="4" name="Content Placeholder 3">
            <a:extLst>
              <a:ext uri="{FF2B5EF4-FFF2-40B4-BE49-F238E27FC236}">
                <a16:creationId xmlns:a16="http://schemas.microsoft.com/office/drawing/2014/main" id="{42E8228B-24EF-2F45-8398-4D5AD42EE7B4}"/>
              </a:ext>
            </a:extLst>
          </p:cNvPr>
          <p:cNvSpPr>
            <a:spLocks noGrp="1"/>
          </p:cNvSpPr>
          <p:nvPr>
            <p:ph idx="1"/>
          </p:nvPr>
        </p:nvSpPr>
        <p:spPr/>
        <p:txBody>
          <a:bodyPr/>
          <a:lstStyle/>
          <a:p>
            <a:r>
              <a:rPr lang="en-US" dirty="0">
                <a:solidFill>
                  <a:schemeClr val="tx1">
                    <a:lumMod val="50000"/>
                  </a:schemeClr>
                </a:solidFill>
              </a:rPr>
              <a:t>Inception support</a:t>
            </a:r>
          </a:p>
          <a:p>
            <a:r>
              <a:rPr lang="en-US" dirty="0">
                <a:solidFill>
                  <a:schemeClr val="tx1">
                    <a:lumMod val="50000"/>
                  </a:schemeClr>
                </a:solidFill>
              </a:rPr>
              <a:t>Multiple MAERI array mapping</a:t>
            </a:r>
          </a:p>
          <a:p>
            <a:endParaRPr lang="en-US" dirty="0">
              <a:solidFill>
                <a:schemeClr val="tx1">
                  <a:lumMod val="50000"/>
                </a:schemeClr>
              </a:solidFill>
            </a:endParaRPr>
          </a:p>
        </p:txBody>
      </p:sp>
    </p:spTree>
    <p:extLst>
      <p:ext uri="{BB962C8B-B14F-4D97-AF65-F5344CB8AC3E}">
        <p14:creationId xmlns:p14="http://schemas.microsoft.com/office/powerpoint/2010/main" val="2210733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C1D2-5070-754B-9829-1D175A37DFE7}"/>
              </a:ext>
            </a:extLst>
          </p:cNvPr>
          <p:cNvSpPr>
            <a:spLocks noGrp="1"/>
          </p:cNvSpPr>
          <p:nvPr>
            <p:ph type="title"/>
          </p:nvPr>
        </p:nvSpPr>
        <p:spPr/>
        <p:txBody>
          <a:bodyPr/>
          <a:lstStyle/>
          <a:p>
            <a:r>
              <a:rPr lang="en-US" dirty="0">
                <a:solidFill>
                  <a:schemeClr val="tx1">
                    <a:lumMod val="50000"/>
                  </a:schemeClr>
                </a:solidFill>
              </a:rPr>
              <a:t>Back ups</a:t>
            </a:r>
          </a:p>
        </p:txBody>
      </p:sp>
      <p:sp>
        <p:nvSpPr>
          <p:cNvPr id="3" name="Slide Number Placeholder 2">
            <a:extLst>
              <a:ext uri="{FF2B5EF4-FFF2-40B4-BE49-F238E27FC236}">
                <a16:creationId xmlns:a16="http://schemas.microsoft.com/office/drawing/2014/main" id="{64687E88-F193-D24E-87BA-40D6A3858549}"/>
              </a:ext>
            </a:extLst>
          </p:cNvPr>
          <p:cNvSpPr>
            <a:spLocks noGrp="1"/>
          </p:cNvSpPr>
          <p:nvPr>
            <p:ph type="sldNum" sz="quarter" idx="12"/>
          </p:nvPr>
        </p:nvSpPr>
        <p:spPr/>
        <p:txBody>
          <a:bodyPr/>
          <a:lstStyle/>
          <a:p>
            <a:fld id="{66460FDD-9629-4AEC-8D26-475411E7BDE6}" type="slidenum">
              <a:rPr lang="id-ID" smtClean="0"/>
              <a:pPr/>
              <a:t>46</a:t>
            </a:fld>
            <a:endParaRPr lang="id-ID"/>
          </a:p>
        </p:txBody>
      </p:sp>
      <p:sp>
        <p:nvSpPr>
          <p:cNvPr id="4" name="Content Placeholder 3">
            <a:extLst>
              <a:ext uri="{FF2B5EF4-FFF2-40B4-BE49-F238E27FC236}">
                <a16:creationId xmlns:a16="http://schemas.microsoft.com/office/drawing/2014/main" id="{42E8228B-24EF-2F45-8398-4D5AD42EE7B4}"/>
              </a:ext>
            </a:extLst>
          </p:cNvPr>
          <p:cNvSpPr>
            <a:spLocks noGrp="1"/>
          </p:cNvSpPr>
          <p:nvPr>
            <p:ph idx="1"/>
          </p:nvPr>
        </p:nvSpPr>
        <p:spPr/>
        <p:txBody>
          <a:bodyPr/>
          <a:lstStyle/>
          <a:p>
            <a:r>
              <a:rPr lang="en-US" dirty="0">
                <a:solidFill>
                  <a:schemeClr val="tx1">
                    <a:lumMod val="50000"/>
                  </a:schemeClr>
                </a:solidFill>
              </a:rPr>
              <a:t>How to set the threshold?</a:t>
            </a:r>
          </a:p>
          <a:p>
            <a:r>
              <a:rPr lang="en-US" dirty="0">
                <a:solidFill>
                  <a:schemeClr val="tx1">
                    <a:lumMod val="50000"/>
                  </a:schemeClr>
                </a:solidFill>
              </a:rPr>
              <a:t>Loop ordering ?</a:t>
            </a:r>
          </a:p>
          <a:p>
            <a:endParaRPr lang="en-US" dirty="0">
              <a:solidFill>
                <a:schemeClr val="tx1">
                  <a:lumMod val="50000"/>
                </a:schemeClr>
              </a:solidFill>
            </a:endParaRPr>
          </a:p>
        </p:txBody>
      </p:sp>
    </p:spTree>
    <p:extLst>
      <p:ext uri="{BB962C8B-B14F-4D97-AF65-F5344CB8AC3E}">
        <p14:creationId xmlns:p14="http://schemas.microsoft.com/office/powerpoint/2010/main" val="353126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5</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530578" y="249313"/>
            <a:ext cx="10854266" cy="665086"/>
          </a:xfrm>
        </p:spPr>
        <p:txBody>
          <a:bodyPr/>
          <a:lstStyle/>
          <a:p>
            <a:r>
              <a:rPr lang="id-ID" sz="4000" b="1" dirty="0" err="1">
                <a:solidFill>
                  <a:schemeClr val="tx1">
                    <a:lumMod val="50000"/>
                  </a:schemeClr>
                </a:solidFill>
                <a:latin typeface="Helvetica" pitchFamily="2" charset="0"/>
              </a:rPr>
              <a:t>Overall</a:t>
            </a:r>
            <a:r>
              <a:rPr lang="id-ID" sz="4000" b="1" dirty="0">
                <a:solidFill>
                  <a:schemeClr val="tx1">
                    <a:lumMod val="50000"/>
                  </a:schemeClr>
                </a:solidFill>
                <a:latin typeface="Helvetica" pitchFamily="2" charset="0"/>
              </a:rPr>
              <a:t> </a:t>
            </a:r>
            <a:r>
              <a:rPr lang="id-ID" sz="4000" b="1" dirty="0" err="1">
                <a:solidFill>
                  <a:schemeClr val="tx1">
                    <a:lumMod val="50000"/>
                  </a:schemeClr>
                </a:solidFill>
                <a:latin typeface="Helvetica" pitchFamily="2" charset="0"/>
              </a:rPr>
              <a:t>Efficiency</a:t>
            </a:r>
            <a:endParaRPr lang="en-US" sz="4000" b="1" dirty="0">
              <a:solidFill>
                <a:schemeClr val="tx1">
                  <a:lumMod val="50000"/>
                </a:schemeClr>
              </a:solidFill>
              <a:latin typeface="Helvetica" pitchFamily="2" charset="0"/>
            </a:endParaRP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116" name="Rectangle 115">
            <a:extLst>
              <a:ext uri="{FF2B5EF4-FFF2-40B4-BE49-F238E27FC236}">
                <a16:creationId xmlns:a16="http://schemas.microsoft.com/office/drawing/2014/main" id="{31B01B27-9D5A-A74F-81C8-8553F5ECE451}"/>
              </a:ext>
            </a:extLst>
          </p:cNvPr>
          <p:cNvSpPr/>
          <p:nvPr/>
        </p:nvSpPr>
        <p:spPr>
          <a:xfrm>
            <a:off x="337608" y="1517147"/>
            <a:ext cx="11724995" cy="3760657"/>
          </a:xfrm>
          <a:prstGeom prst="rect">
            <a:avLst/>
          </a:prstGeom>
          <a:solidFill>
            <a:schemeClr val="tx1">
              <a:lumMod val="50000"/>
              <a:lumOff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50000"/>
                </a:schemeClr>
              </a:solidFill>
            </a:endParaRPr>
          </a:p>
        </p:txBody>
      </p:sp>
      <p:grpSp>
        <p:nvGrpSpPr>
          <p:cNvPr id="4" name="Group 3">
            <a:extLst>
              <a:ext uri="{FF2B5EF4-FFF2-40B4-BE49-F238E27FC236}">
                <a16:creationId xmlns:a16="http://schemas.microsoft.com/office/drawing/2014/main" id="{399E90AE-19D7-1243-9BF6-4C745C4D9E5B}"/>
              </a:ext>
            </a:extLst>
          </p:cNvPr>
          <p:cNvGrpSpPr/>
          <p:nvPr/>
        </p:nvGrpSpPr>
        <p:grpSpPr>
          <a:xfrm>
            <a:off x="530578" y="2276671"/>
            <a:ext cx="3748421" cy="2111662"/>
            <a:chOff x="907614" y="2300541"/>
            <a:chExt cx="3748421" cy="2111662"/>
          </a:xfrm>
        </p:grpSpPr>
        <p:pic>
          <p:nvPicPr>
            <p:cNvPr id="117" name="Picture 116">
              <a:extLst>
                <a:ext uri="{FF2B5EF4-FFF2-40B4-BE49-F238E27FC236}">
                  <a16:creationId xmlns:a16="http://schemas.microsoft.com/office/drawing/2014/main" id="{C04C8CFD-41F4-A846-8738-346AED666EEC}"/>
                </a:ext>
              </a:extLst>
            </p:cNvPr>
            <p:cNvPicPr>
              <a:picLocks noChangeAspect="1"/>
            </p:cNvPicPr>
            <p:nvPr/>
          </p:nvPicPr>
          <p:blipFill>
            <a:blip r:embed="rId3"/>
            <a:stretch>
              <a:fillRect/>
            </a:stretch>
          </p:blipFill>
          <p:spPr>
            <a:xfrm>
              <a:off x="1073744" y="2300541"/>
              <a:ext cx="2650516" cy="1683857"/>
            </a:xfrm>
            <a:prstGeom prst="rect">
              <a:avLst/>
            </a:prstGeom>
          </p:spPr>
        </p:pic>
        <p:sp>
          <p:nvSpPr>
            <p:cNvPr id="118" name="TextBox 117">
              <a:extLst>
                <a:ext uri="{FF2B5EF4-FFF2-40B4-BE49-F238E27FC236}">
                  <a16:creationId xmlns:a16="http://schemas.microsoft.com/office/drawing/2014/main" id="{573E89A1-739A-4C42-83D1-3AAA27D02596}"/>
                </a:ext>
              </a:extLst>
            </p:cNvPr>
            <p:cNvSpPr txBox="1"/>
            <p:nvPr/>
          </p:nvSpPr>
          <p:spPr>
            <a:xfrm>
              <a:off x="907614" y="3950538"/>
              <a:ext cx="3748421" cy="461665"/>
            </a:xfrm>
            <a:prstGeom prst="rect">
              <a:avLst/>
            </a:prstGeom>
            <a:noFill/>
          </p:spPr>
          <p:txBody>
            <a:bodyPr wrap="square" rtlCol="0">
              <a:spAutoFit/>
            </a:bodyPr>
            <a:lstStyle/>
            <a:p>
              <a:r>
                <a:rPr lang="en-US" sz="2400" dirty="0">
                  <a:solidFill>
                    <a:schemeClr val="tx1">
                      <a:lumMod val="50000"/>
                    </a:schemeClr>
                  </a:solidFill>
                </a:rPr>
                <a:t>DNN Model</a:t>
              </a:r>
            </a:p>
          </p:txBody>
        </p:sp>
      </p:grpSp>
      <p:grpSp>
        <p:nvGrpSpPr>
          <p:cNvPr id="8" name="Group 7">
            <a:extLst>
              <a:ext uri="{FF2B5EF4-FFF2-40B4-BE49-F238E27FC236}">
                <a16:creationId xmlns:a16="http://schemas.microsoft.com/office/drawing/2014/main" id="{4037D990-A35A-7D4C-8A1F-2A38DBEFF63A}"/>
              </a:ext>
            </a:extLst>
          </p:cNvPr>
          <p:cNvGrpSpPr/>
          <p:nvPr/>
        </p:nvGrpSpPr>
        <p:grpSpPr>
          <a:xfrm>
            <a:off x="7358542" y="2301730"/>
            <a:ext cx="2618075" cy="2197410"/>
            <a:chOff x="7942456" y="2405777"/>
            <a:chExt cx="2618075" cy="2197410"/>
          </a:xfrm>
        </p:grpSpPr>
        <p:grpSp>
          <p:nvGrpSpPr>
            <p:cNvPr id="3" name="Group 2">
              <a:extLst>
                <a:ext uri="{FF2B5EF4-FFF2-40B4-BE49-F238E27FC236}">
                  <a16:creationId xmlns:a16="http://schemas.microsoft.com/office/drawing/2014/main" id="{92580E40-33D3-C845-BC3A-B8F995F3E4B4}"/>
                </a:ext>
              </a:extLst>
            </p:cNvPr>
            <p:cNvGrpSpPr/>
            <p:nvPr/>
          </p:nvGrpSpPr>
          <p:grpSpPr>
            <a:xfrm>
              <a:off x="8092491" y="2405777"/>
              <a:ext cx="2318003" cy="1337859"/>
              <a:chOff x="8140504" y="2403746"/>
              <a:chExt cx="2318003" cy="1337859"/>
            </a:xfrm>
          </p:grpSpPr>
          <p:pic>
            <p:nvPicPr>
              <p:cNvPr id="121" name="Picture 120">
                <a:extLst>
                  <a:ext uri="{FF2B5EF4-FFF2-40B4-BE49-F238E27FC236}">
                    <a16:creationId xmlns:a16="http://schemas.microsoft.com/office/drawing/2014/main" id="{E3ED4CFD-35D0-3D45-88C3-6F902942D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0504" y="2488802"/>
                <a:ext cx="1148888" cy="1148888"/>
              </a:xfrm>
              <a:prstGeom prst="rect">
                <a:avLst/>
              </a:prstGeom>
            </p:spPr>
          </p:pic>
          <p:pic>
            <p:nvPicPr>
              <p:cNvPr id="122" name="Picture 121">
                <a:extLst>
                  <a:ext uri="{FF2B5EF4-FFF2-40B4-BE49-F238E27FC236}">
                    <a16:creationId xmlns:a16="http://schemas.microsoft.com/office/drawing/2014/main" id="{8649A1CC-DB2F-384E-AE71-A7600F49FA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648" y="2403746"/>
                <a:ext cx="1337859" cy="1337859"/>
              </a:xfrm>
              <a:prstGeom prst="rect">
                <a:avLst/>
              </a:prstGeom>
            </p:spPr>
          </p:pic>
        </p:grpSp>
        <p:sp>
          <p:nvSpPr>
            <p:cNvPr id="123" name="TextBox 122">
              <a:extLst>
                <a:ext uri="{FF2B5EF4-FFF2-40B4-BE49-F238E27FC236}">
                  <a16:creationId xmlns:a16="http://schemas.microsoft.com/office/drawing/2014/main" id="{A34F94E8-65C2-FF4D-9FE6-149F3510D6B1}"/>
                </a:ext>
              </a:extLst>
            </p:cNvPr>
            <p:cNvSpPr txBox="1"/>
            <p:nvPr/>
          </p:nvSpPr>
          <p:spPr>
            <a:xfrm>
              <a:off x="7942456" y="3772190"/>
              <a:ext cx="2618075" cy="830997"/>
            </a:xfrm>
            <a:prstGeom prst="rect">
              <a:avLst/>
            </a:prstGeom>
            <a:noFill/>
          </p:spPr>
          <p:txBody>
            <a:bodyPr wrap="square" rtlCol="0">
              <a:spAutoFit/>
            </a:bodyPr>
            <a:lstStyle/>
            <a:p>
              <a:r>
                <a:rPr lang="en-US" sz="2400" dirty="0">
                  <a:solidFill>
                    <a:schemeClr val="tx1">
                      <a:lumMod val="50000"/>
                    </a:schemeClr>
                  </a:solidFill>
                </a:rPr>
                <a:t>Accelerator Microarchitecture</a:t>
              </a:r>
            </a:p>
          </p:txBody>
        </p:sp>
      </p:grpSp>
      <p:sp>
        <p:nvSpPr>
          <p:cNvPr id="134" name="Rectangular Callout 133">
            <a:extLst>
              <a:ext uri="{FF2B5EF4-FFF2-40B4-BE49-F238E27FC236}">
                <a16:creationId xmlns:a16="http://schemas.microsoft.com/office/drawing/2014/main" id="{2879DCC8-92F2-6247-903E-2D1830693540}"/>
              </a:ext>
            </a:extLst>
          </p:cNvPr>
          <p:cNvSpPr/>
          <p:nvPr/>
        </p:nvSpPr>
        <p:spPr>
          <a:xfrm>
            <a:off x="4536178" y="5547418"/>
            <a:ext cx="2297640" cy="654788"/>
          </a:xfrm>
          <a:prstGeom prst="wedgeRectCallout">
            <a:avLst>
              <a:gd name="adj1" fmla="val 9983"/>
              <a:gd name="adj2" fmla="val -118995"/>
            </a:avLst>
          </a:prstGeom>
          <a:solidFill>
            <a:schemeClr val="accent2">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bg1"/>
                </a:solidFill>
                <a:latin typeface="Helvetica" pitchFamily="2" charset="0"/>
              </a:rPr>
              <a:t>Focus of this talk</a:t>
            </a:r>
          </a:p>
        </p:txBody>
      </p:sp>
      <p:sp>
        <p:nvSpPr>
          <p:cNvPr id="120" name="TextBox 119">
            <a:extLst>
              <a:ext uri="{FF2B5EF4-FFF2-40B4-BE49-F238E27FC236}">
                <a16:creationId xmlns:a16="http://schemas.microsoft.com/office/drawing/2014/main" id="{71D3ABEF-086C-2D4F-8EEE-2EDFC2206102}"/>
              </a:ext>
            </a:extLst>
          </p:cNvPr>
          <p:cNvSpPr txBox="1"/>
          <p:nvPr/>
        </p:nvSpPr>
        <p:spPr>
          <a:xfrm>
            <a:off x="4056002" y="4730994"/>
            <a:ext cx="2996594" cy="461665"/>
          </a:xfrm>
          <a:prstGeom prst="rect">
            <a:avLst/>
          </a:prstGeom>
          <a:noFill/>
        </p:spPr>
        <p:txBody>
          <a:bodyPr wrap="square" rtlCol="0">
            <a:spAutoFit/>
          </a:bodyPr>
          <a:lstStyle/>
          <a:p>
            <a:r>
              <a:rPr lang="en-US" sz="2400" dirty="0">
                <a:solidFill>
                  <a:schemeClr val="tx1">
                    <a:lumMod val="50000"/>
                  </a:schemeClr>
                </a:solidFill>
              </a:rPr>
              <a:t>Mapping (Dataflow)</a:t>
            </a:r>
          </a:p>
        </p:txBody>
      </p:sp>
      <p:pic>
        <p:nvPicPr>
          <p:cNvPr id="10" name="Picture 9">
            <a:extLst>
              <a:ext uri="{FF2B5EF4-FFF2-40B4-BE49-F238E27FC236}">
                <a16:creationId xmlns:a16="http://schemas.microsoft.com/office/drawing/2014/main" id="{48D2AEB0-669E-5D4D-8A2A-7A2D31DB9BA0}"/>
              </a:ext>
            </a:extLst>
          </p:cNvPr>
          <p:cNvPicPr>
            <a:picLocks noChangeAspect="1"/>
          </p:cNvPicPr>
          <p:nvPr/>
        </p:nvPicPr>
        <p:blipFill>
          <a:blip r:embed="rId6"/>
          <a:stretch>
            <a:fillRect/>
          </a:stretch>
        </p:blipFill>
        <p:spPr>
          <a:xfrm>
            <a:off x="3930807" y="1580196"/>
            <a:ext cx="2903011" cy="3185556"/>
          </a:xfrm>
          <a:prstGeom prst="rect">
            <a:avLst/>
          </a:prstGeom>
        </p:spPr>
      </p:pic>
      <p:graphicFrame>
        <p:nvGraphicFramePr>
          <p:cNvPr id="11" name="Chart 10">
            <a:extLst>
              <a:ext uri="{FF2B5EF4-FFF2-40B4-BE49-F238E27FC236}">
                <a16:creationId xmlns:a16="http://schemas.microsoft.com/office/drawing/2014/main" id="{585F8FDA-9B78-6D43-986F-9F0C981F2927}"/>
              </a:ext>
            </a:extLst>
          </p:cNvPr>
          <p:cNvGraphicFramePr/>
          <p:nvPr>
            <p:extLst>
              <p:ext uri="{D42A27DB-BD31-4B8C-83A1-F6EECF244321}">
                <p14:modId xmlns:p14="http://schemas.microsoft.com/office/powerpoint/2010/main" val="2616237625"/>
              </p:ext>
            </p:extLst>
          </p:nvPr>
        </p:nvGraphicFramePr>
        <p:xfrm>
          <a:off x="10312368" y="1537725"/>
          <a:ext cx="1562376" cy="18163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a:extLst>
              <a:ext uri="{FF2B5EF4-FFF2-40B4-BE49-F238E27FC236}">
                <a16:creationId xmlns:a16="http://schemas.microsoft.com/office/drawing/2014/main" id="{ED961C1D-4B6F-5940-A39F-B4524B1DAB0F}"/>
              </a:ext>
            </a:extLst>
          </p:cNvPr>
          <p:cNvGraphicFramePr/>
          <p:nvPr>
            <p:extLst>
              <p:ext uri="{D42A27DB-BD31-4B8C-83A1-F6EECF244321}">
                <p14:modId xmlns:p14="http://schemas.microsoft.com/office/powerpoint/2010/main" val="3980524902"/>
              </p:ext>
            </p:extLst>
          </p:nvPr>
        </p:nvGraphicFramePr>
        <p:xfrm>
          <a:off x="10312368" y="3431329"/>
          <a:ext cx="1562376" cy="181636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14320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34"/>
                                        </p:tgtEl>
                                        <p:attrNameLst>
                                          <p:attrName>style.visibility</p:attrName>
                                        </p:attrNameLst>
                                      </p:cBhvr>
                                      <p:to>
                                        <p:strVal val="visible"/>
                                      </p:to>
                                    </p:set>
                                    <p:anim calcmode="lin" valueType="num">
                                      <p:cBhvr additive="base">
                                        <p:cTn id="19" dur="500"/>
                                        <p:tgtEl>
                                          <p:spTgt spid="134"/>
                                        </p:tgtEl>
                                        <p:attrNameLst>
                                          <p:attrName>ppt_y</p:attrName>
                                        </p:attrNameLst>
                                      </p:cBhvr>
                                      <p:tavLst>
                                        <p:tav tm="0">
                                          <p:val>
                                            <p:strVal val="#ppt_y-#ppt_h*1.125000"/>
                                          </p:val>
                                        </p:tav>
                                        <p:tav tm="100000">
                                          <p:val>
                                            <p:strVal val="#ppt_y"/>
                                          </p:val>
                                        </p:tav>
                                      </p:tavLst>
                                    </p:anim>
                                    <p:animEffect transition="in" filter="wipe(down)">
                                      <p:cBhvr>
                                        <p:cTn id="20"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20" grpId="0"/>
      <p:bldGraphic spid="11" grpId="0">
        <p:bldAsOne/>
      </p:bldGraphic>
      <p:bldGraphic spid="31"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6</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95835"/>
            <a:ext cx="9392355" cy="618564"/>
          </a:xfrm>
        </p:spPr>
        <p:txBody>
          <a:bodyPr/>
          <a:lstStyle/>
          <a:p>
            <a:r>
              <a:rPr lang="en-US" sz="4000" b="1" dirty="0">
                <a:solidFill>
                  <a:schemeClr val="tx1">
                    <a:lumMod val="50000"/>
                  </a:schemeClr>
                </a:solidFill>
                <a:latin typeface="Helvetica" pitchFamily="2" charset="0"/>
              </a:rPr>
              <a:t>Outline</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8" name="Content Placeholder 5">
            <a:extLst>
              <a:ext uri="{FF2B5EF4-FFF2-40B4-BE49-F238E27FC236}">
                <a16:creationId xmlns:a16="http://schemas.microsoft.com/office/drawing/2014/main" id="{01A215E4-D057-B54F-83B8-DB5C290FA64D}"/>
              </a:ext>
            </a:extLst>
          </p:cNvPr>
          <p:cNvSpPr>
            <a:spLocks noGrp="1"/>
          </p:cNvSpPr>
          <p:nvPr>
            <p:ph idx="1"/>
          </p:nvPr>
        </p:nvSpPr>
        <p:spPr>
          <a:xfrm>
            <a:off x="579118" y="1228406"/>
            <a:ext cx="11612880" cy="5611338"/>
          </a:xfrm>
        </p:spPr>
        <p:txBody>
          <a:bodyPr>
            <a:normAutofit/>
          </a:bodyPr>
          <a:lstStyle/>
          <a:p>
            <a:r>
              <a:rPr lang="en-US" altLang="zh-CN" sz="3200" b="1" dirty="0">
                <a:solidFill>
                  <a:schemeClr val="tx1">
                    <a:lumMod val="60000"/>
                    <a:lumOff val="40000"/>
                  </a:schemeClr>
                </a:solidFill>
                <a:latin typeface="Helvetica" pitchFamily="2" charset="0"/>
              </a:rPr>
              <a:t>Motivation</a:t>
            </a:r>
          </a:p>
          <a:p>
            <a:r>
              <a:rPr lang="en-US" altLang="zh-CN" sz="3200" b="1" dirty="0">
                <a:solidFill>
                  <a:schemeClr val="tx1">
                    <a:lumMod val="50000"/>
                  </a:schemeClr>
                </a:solidFill>
                <a:latin typeface="Helvetica" pitchFamily="2" charset="0"/>
              </a:rPr>
              <a:t>Target DNN Accelerator: MAERI</a:t>
            </a:r>
          </a:p>
          <a:p>
            <a:r>
              <a:rPr lang="en-US" altLang="zh-CN" sz="3200" b="1" dirty="0">
                <a:solidFill>
                  <a:schemeClr val="tx1">
                    <a:lumMod val="50000"/>
                  </a:schemeClr>
                </a:solidFill>
                <a:latin typeface="Helvetica" pitchFamily="2" charset="0"/>
              </a:rPr>
              <a:t>mRNA: Mapping explorer for MAERI</a:t>
            </a:r>
            <a:endParaRPr lang="en-US" altLang="zh-CN" sz="2800" b="1" dirty="0">
              <a:solidFill>
                <a:schemeClr val="tx1">
                  <a:lumMod val="50000"/>
                </a:schemeClr>
              </a:solidFill>
              <a:latin typeface="Helvetica" pitchFamily="2" charset="0"/>
            </a:endParaRPr>
          </a:p>
          <a:p>
            <a:r>
              <a:rPr lang="en-US" altLang="zh-CN" sz="3200" b="1" dirty="0">
                <a:solidFill>
                  <a:schemeClr val="tx1">
                    <a:lumMod val="50000"/>
                  </a:schemeClr>
                </a:solidFill>
                <a:latin typeface="Helvetica" pitchFamily="2" charset="0"/>
              </a:rPr>
              <a:t>Mapping examples</a:t>
            </a:r>
          </a:p>
          <a:p>
            <a:r>
              <a:rPr lang="en-US" altLang="zh-CN" sz="3200" b="1" dirty="0">
                <a:solidFill>
                  <a:schemeClr val="tx1">
                    <a:lumMod val="50000"/>
                  </a:schemeClr>
                </a:solidFill>
                <a:latin typeface="Helvetica" pitchFamily="2" charset="0"/>
              </a:rPr>
              <a:t>mRNA framework</a:t>
            </a:r>
          </a:p>
          <a:p>
            <a:r>
              <a:rPr lang="en-US" sz="3200" b="1" dirty="0">
                <a:solidFill>
                  <a:schemeClr val="tx1">
                    <a:lumMod val="50000"/>
                  </a:schemeClr>
                </a:solidFill>
                <a:latin typeface="Helvetica" pitchFamily="2" charset="0"/>
              </a:rPr>
              <a:t>Evaluation</a:t>
            </a:r>
          </a:p>
          <a:p>
            <a:r>
              <a:rPr lang="en-US" sz="3200" b="1" dirty="0">
                <a:solidFill>
                  <a:schemeClr val="tx1">
                    <a:lumMod val="50000"/>
                  </a:schemeClr>
                </a:solidFill>
                <a:latin typeface="Helvetica" pitchFamily="2" charset="0"/>
              </a:rPr>
              <a:t>Conclusion</a:t>
            </a:r>
          </a:p>
        </p:txBody>
      </p:sp>
      <p:sp>
        <p:nvSpPr>
          <p:cNvPr id="9" name="Pentagon 8">
            <a:extLst>
              <a:ext uri="{FF2B5EF4-FFF2-40B4-BE49-F238E27FC236}">
                <a16:creationId xmlns:a16="http://schemas.microsoft.com/office/drawing/2014/main" id="{E83FD4BA-76CB-654A-B145-43CF7749DDC2}"/>
              </a:ext>
            </a:extLst>
          </p:cNvPr>
          <p:cNvSpPr/>
          <p:nvPr/>
        </p:nvSpPr>
        <p:spPr>
          <a:xfrm>
            <a:off x="301718" y="1888194"/>
            <a:ext cx="554800" cy="292608"/>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6831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7</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68941"/>
            <a:ext cx="10430934" cy="645458"/>
          </a:xfrm>
        </p:spPr>
        <p:txBody>
          <a:bodyPr/>
          <a:lstStyle/>
          <a:p>
            <a:r>
              <a:rPr lang="en-US" sz="4000" b="1" dirty="0">
                <a:solidFill>
                  <a:schemeClr val="tx1">
                    <a:lumMod val="50000"/>
                  </a:schemeClr>
                </a:solidFill>
                <a:latin typeface="Helvetica" pitchFamily="2" charset="0"/>
              </a:rPr>
              <a:t>Deep Learning Landscape is Diverse</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sp>
        <p:nvSpPr>
          <p:cNvPr id="8" name="Content Placeholder 5">
            <a:extLst>
              <a:ext uri="{FF2B5EF4-FFF2-40B4-BE49-F238E27FC236}">
                <a16:creationId xmlns:a16="http://schemas.microsoft.com/office/drawing/2014/main" id="{DC1A02F3-83E3-084D-9067-4F44F76F9A33}"/>
              </a:ext>
            </a:extLst>
          </p:cNvPr>
          <p:cNvSpPr>
            <a:spLocks noGrp="1"/>
          </p:cNvSpPr>
          <p:nvPr>
            <p:ph idx="1"/>
          </p:nvPr>
        </p:nvSpPr>
        <p:spPr>
          <a:xfrm>
            <a:off x="579118" y="1228406"/>
            <a:ext cx="11612880" cy="5123361"/>
          </a:xfrm>
        </p:spPr>
        <p:txBody>
          <a:bodyPr>
            <a:normAutofit lnSpcReduction="10000"/>
          </a:bodyPr>
          <a:lstStyle/>
          <a:p>
            <a:r>
              <a:rPr lang="en-US" b="1" dirty="0">
                <a:solidFill>
                  <a:schemeClr val="tx1">
                    <a:lumMod val="50000"/>
                  </a:schemeClr>
                </a:solidFill>
                <a:latin typeface="Helvetica" pitchFamily="2" charset="0"/>
              </a:rPr>
              <a:t>DNN Topologies</a:t>
            </a:r>
          </a:p>
          <a:p>
            <a:pPr lvl="1"/>
            <a:r>
              <a:rPr lang="en-US" dirty="0">
                <a:solidFill>
                  <a:schemeClr val="tx1">
                    <a:lumMod val="50000"/>
                  </a:schemeClr>
                </a:solidFill>
                <a:latin typeface="Helvetica" pitchFamily="2" charset="0"/>
              </a:rPr>
              <a:t>Layer</a:t>
            </a:r>
            <a:r>
              <a:rPr lang="en-US" dirty="0">
                <a:latin typeface="Helvetica" pitchFamily="2" charset="0"/>
              </a:rPr>
              <a:t> </a:t>
            </a:r>
            <a:r>
              <a:rPr lang="en-US" dirty="0">
                <a:solidFill>
                  <a:srgbClr val="C00000"/>
                </a:solidFill>
                <a:latin typeface="Helvetica" pitchFamily="2" charset="0"/>
              </a:rPr>
              <a:t>size / shape</a:t>
            </a:r>
          </a:p>
          <a:p>
            <a:pPr lvl="1"/>
            <a:r>
              <a:rPr lang="en-US" dirty="0">
                <a:solidFill>
                  <a:schemeClr val="tx1">
                    <a:lumMod val="50000"/>
                  </a:schemeClr>
                </a:solidFill>
                <a:latin typeface="Helvetica" pitchFamily="2" charset="0"/>
              </a:rPr>
              <a:t>Layer </a:t>
            </a:r>
            <a:r>
              <a:rPr lang="en-US" dirty="0">
                <a:solidFill>
                  <a:srgbClr val="C00000"/>
                </a:solidFill>
                <a:latin typeface="Helvetica" pitchFamily="2" charset="0"/>
              </a:rPr>
              <a:t>types</a:t>
            </a:r>
            <a:r>
              <a:rPr lang="en-US" dirty="0">
                <a:latin typeface="Helvetica" pitchFamily="2" charset="0"/>
              </a:rPr>
              <a:t>: </a:t>
            </a:r>
            <a:r>
              <a:rPr lang="en-US" dirty="0">
                <a:solidFill>
                  <a:schemeClr val="tx1">
                    <a:lumMod val="50000"/>
                  </a:schemeClr>
                </a:solidFill>
                <a:latin typeface="Helvetica" pitchFamily="2" charset="0"/>
              </a:rPr>
              <a:t>Convolution / Pool / FC / LSTM</a:t>
            </a:r>
          </a:p>
          <a:p>
            <a:pPr lvl="1"/>
            <a:r>
              <a:rPr lang="en-US" dirty="0">
                <a:solidFill>
                  <a:schemeClr val="tx1">
                    <a:lumMod val="50000"/>
                  </a:schemeClr>
                </a:solidFill>
                <a:latin typeface="Helvetica" pitchFamily="2" charset="0"/>
              </a:rPr>
              <a:t>New</a:t>
            </a:r>
            <a:r>
              <a:rPr lang="en-US" dirty="0">
                <a:latin typeface="Helvetica" pitchFamily="2" charset="0"/>
              </a:rPr>
              <a:t> </a:t>
            </a:r>
            <a:r>
              <a:rPr lang="en-US" dirty="0">
                <a:solidFill>
                  <a:srgbClr val="C00000"/>
                </a:solidFill>
                <a:latin typeface="Helvetica" pitchFamily="2" charset="0"/>
              </a:rPr>
              <a:t>sub-structure</a:t>
            </a:r>
            <a:r>
              <a:rPr lang="en-US" dirty="0">
                <a:solidFill>
                  <a:schemeClr val="tx1">
                    <a:lumMod val="50000"/>
                  </a:schemeClr>
                </a:solidFill>
                <a:latin typeface="Helvetica" pitchFamily="2" charset="0"/>
              </a:rPr>
              <a:t>: e.g., Inception in </a:t>
            </a:r>
            <a:r>
              <a:rPr lang="en-US" dirty="0" err="1">
                <a:solidFill>
                  <a:schemeClr val="tx1">
                    <a:lumMod val="50000"/>
                  </a:schemeClr>
                </a:solidFill>
                <a:latin typeface="Helvetica" pitchFamily="2" charset="0"/>
              </a:rPr>
              <a:t>Googlenet</a:t>
            </a:r>
            <a:endParaRPr lang="en-US" b="1" dirty="0">
              <a:solidFill>
                <a:schemeClr val="tx1">
                  <a:lumMod val="50000"/>
                </a:schemeClr>
              </a:solidFill>
              <a:latin typeface="Helvetica" pitchFamily="2" charset="0"/>
            </a:endParaRPr>
          </a:p>
          <a:p>
            <a:r>
              <a:rPr lang="en-US" b="1" dirty="0">
                <a:solidFill>
                  <a:schemeClr val="tx1">
                    <a:lumMod val="50000"/>
                  </a:schemeClr>
                </a:solidFill>
                <a:latin typeface="Helvetica" pitchFamily="2" charset="0"/>
              </a:rPr>
              <a:t>Compiler/Mapper</a:t>
            </a:r>
          </a:p>
          <a:p>
            <a:pPr lvl="1"/>
            <a:r>
              <a:rPr lang="en-US" dirty="0">
                <a:solidFill>
                  <a:schemeClr val="tx1">
                    <a:lumMod val="50000"/>
                  </a:schemeClr>
                </a:solidFill>
                <a:latin typeface="Helvetica" pitchFamily="2" charset="0"/>
              </a:rPr>
              <a:t>Loop scheduling</a:t>
            </a:r>
          </a:p>
          <a:p>
            <a:pPr lvl="2"/>
            <a:r>
              <a:rPr lang="en-US" dirty="0">
                <a:solidFill>
                  <a:srgbClr val="C00000"/>
                </a:solidFill>
                <a:latin typeface="Helvetica" pitchFamily="2" charset="0"/>
              </a:rPr>
              <a:t>Reordering</a:t>
            </a:r>
          </a:p>
          <a:p>
            <a:pPr lvl="2"/>
            <a:r>
              <a:rPr lang="en-US" dirty="0">
                <a:solidFill>
                  <a:srgbClr val="C00000"/>
                </a:solidFill>
                <a:latin typeface="Helvetica" pitchFamily="2" charset="0"/>
              </a:rPr>
              <a:t>Tiling</a:t>
            </a:r>
          </a:p>
          <a:p>
            <a:pPr lvl="2"/>
            <a:r>
              <a:rPr lang="en-US" dirty="0">
                <a:solidFill>
                  <a:srgbClr val="C00000"/>
                </a:solidFill>
                <a:latin typeface="Helvetica" pitchFamily="2" charset="0"/>
              </a:rPr>
              <a:t>Unrolling</a:t>
            </a:r>
          </a:p>
          <a:p>
            <a:pPr lvl="1"/>
            <a:r>
              <a:rPr lang="en-US" dirty="0">
                <a:solidFill>
                  <a:schemeClr val="tx1">
                    <a:lumMod val="50000"/>
                  </a:schemeClr>
                </a:solidFill>
                <a:latin typeface="Helvetica" pitchFamily="2" charset="0"/>
              </a:rPr>
              <a:t>Mapping</a:t>
            </a:r>
          </a:p>
          <a:p>
            <a:pPr lvl="2">
              <a:buClr>
                <a:schemeClr val="tx1"/>
              </a:buClr>
            </a:pPr>
            <a:r>
              <a:rPr lang="en-US" dirty="0">
                <a:solidFill>
                  <a:srgbClr val="C00000"/>
                </a:solidFill>
                <a:latin typeface="Helvetica" pitchFamily="2" charset="0"/>
              </a:rPr>
              <a:t>Output/Weight/Input/Row Stationary</a:t>
            </a:r>
            <a:endParaRPr lang="en-US" sz="1400" dirty="0">
              <a:latin typeface="Helvetica" pitchFamily="2" charset="0"/>
            </a:endParaRPr>
          </a:p>
          <a:p>
            <a:r>
              <a:rPr lang="en-US" b="1" dirty="0">
                <a:solidFill>
                  <a:schemeClr val="tx1">
                    <a:lumMod val="50000"/>
                  </a:schemeClr>
                </a:solidFill>
                <a:latin typeface="Helvetica" pitchFamily="2" charset="0"/>
              </a:rPr>
              <a:t>Algorithmic Optimization</a:t>
            </a:r>
          </a:p>
          <a:p>
            <a:pPr lvl="1"/>
            <a:r>
              <a:rPr lang="en-US" dirty="0">
                <a:solidFill>
                  <a:schemeClr val="tx1">
                    <a:lumMod val="50000"/>
                  </a:schemeClr>
                </a:solidFill>
                <a:latin typeface="Helvetica" pitchFamily="2" charset="0"/>
              </a:rPr>
              <a:t>Weight pruning: </a:t>
            </a:r>
            <a:r>
              <a:rPr lang="en-US" dirty="0">
                <a:solidFill>
                  <a:srgbClr val="C00000"/>
                </a:solidFill>
                <a:latin typeface="Helvetica" pitchFamily="2" charset="0"/>
              </a:rPr>
              <a:t>Sparse</a:t>
            </a:r>
            <a:r>
              <a:rPr lang="en-US" dirty="0">
                <a:latin typeface="Helvetica" pitchFamily="2" charset="0"/>
              </a:rPr>
              <a:t> </a:t>
            </a:r>
            <a:r>
              <a:rPr lang="en-US" dirty="0">
                <a:solidFill>
                  <a:schemeClr val="tx1">
                    <a:lumMod val="50000"/>
                  </a:schemeClr>
                </a:solidFill>
                <a:latin typeface="Helvetica" pitchFamily="2" charset="0"/>
              </a:rPr>
              <a:t>workload</a:t>
            </a:r>
          </a:p>
        </p:txBody>
      </p:sp>
    </p:spTree>
    <p:extLst>
      <p:ext uri="{BB962C8B-B14F-4D97-AF65-F5344CB8AC3E}">
        <p14:creationId xmlns:p14="http://schemas.microsoft.com/office/powerpoint/2010/main" val="596950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8</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274564" y="280791"/>
            <a:ext cx="11482466" cy="624729"/>
          </a:xfrm>
        </p:spPr>
        <p:txBody>
          <a:bodyPr/>
          <a:lstStyle/>
          <a:p>
            <a:r>
              <a:rPr lang="en-US" sz="4000" b="1" dirty="0">
                <a:solidFill>
                  <a:schemeClr val="tx1">
                    <a:lumMod val="50000"/>
                  </a:schemeClr>
                </a:solidFill>
                <a:latin typeface="Helvetica" pitchFamily="2" charset="0"/>
              </a:rPr>
              <a:t>Efficiently Mapping Diverse Dataflows</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pic>
        <p:nvPicPr>
          <p:cNvPr id="8" name="Picture 7">
            <a:extLst>
              <a:ext uri="{FF2B5EF4-FFF2-40B4-BE49-F238E27FC236}">
                <a16:creationId xmlns:a16="http://schemas.microsoft.com/office/drawing/2014/main" id="{B0900183-A202-524C-8974-9917A6634B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564" y="1456389"/>
            <a:ext cx="2590800" cy="655800"/>
          </a:xfrm>
          <a:prstGeom prst="rect">
            <a:avLst/>
          </a:prstGeom>
        </p:spPr>
      </p:pic>
      <p:sp>
        <p:nvSpPr>
          <p:cNvPr id="16" name="Rectangle 15">
            <a:extLst>
              <a:ext uri="{FF2B5EF4-FFF2-40B4-BE49-F238E27FC236}">
                <a16:creationId xmlns:a16="http://schemas.microsoft.com/office/drawing/2014/main" id="{33B02AEC-5D91-3C43-AF89-45701BDF7CA3}"/>
              </a:ext>
            </a:extLst>
          </p:cNvPr>
          <p:cNvSpPr/>
          <p:nvPr/>
        </p:nvSpPr>
        <p:spPr>
          <a:xfrm>
            <a:off x="1129164" y="5371575"/>
            <a:ext cx="10256282" cy="923330"/>
          </a:xfrm>
          <a:prstGeom prst="rect">
            <a:avLst/>
          </a:prstGeom>
        </p:spPr>
        <p:txBody>
          <a:bodyPr wrap="square">
            <a:spAutoFit/>
          </a:bodyPr>
          <a:lstStyle/>
          <a:p>
            <a:r>
              <a:rPr lang="en-US" dirty="0" err="1">
                <a:solidFill>
                  <a:schemeClr val="tx1">
                    <a:lumMod val="50000"/>
                  </a:schemeClr>
                </a:solidFill>
              </a:rPr>
              <a:t>Hyoukjun</a:t>
            </a:r>
            <a:r>
              <a:rPr lang="en-US" dirty="0">
                <a:solidFill>
                  <a:schemeClr val="tx1">
                    <a:lumMod val="50000"/>
                  </a:schemeClr>
                </a:solidFill>
              </a:rPr>
              <a:t> Kwon,</a:t>
            </a:r>
            <a:r>
              <a:rPr lang="is-IS" dirty="0">
                <a:solidFill>
                  <a:schemeClr val="tx1">
                    <a:lumMod val="50000"/>
                  </a:schemeClr>
                </a:solidFill>
              </a:rPr>
              <a:t> Ananda Samajdar, </a:t>
            </a:r>
            <a:r>
              <a:rPr lang="en-US" dirty="0">
                <a:solidFill>
                  <a:schemeClr val="tx1">
                    <a:lumMod val="50000"/>
                  </a:schemeClr>
                </a:solidFill>
              </a:rPr>
              <a:t>and Tushar Krishna</a:t>
            </a:r>
          </a:p>
          <a:p>
            <a:r>
              <a:rPr lang="en-US" b="1" dirty="0">
                <a:solidFill>
                  <a:schemeClr val="tx1">
                    <a:lumMod val="50000"/>
                  </a:schemeClr>
                </a:solidFill>
              </a:rPr>
              <a:t>MAERI</a:t>
            </a:r>
            <a:r>
              <a:rPr lang="en-US" dirty="0">
                <a:solidFill>
                  <a:schemeClr val="tx1">
                    <a:lumMod val="50000"/>
                  </a:schemeClr>
                </a:solidFill>
              </a:rPr>
              <a:t>: </a:t>
            </a:r>
            <a:r>
              <a:rPr lang="en-US" b="1" dirty="0">
                <a:solidFill>
                  <a:schemeClr val="tx1">
                    <a:lumMod val="50000"/>
                  </a:schemeClr>
                </a:solidFill>
              </a:rPr>
              <a:t>Enabling Flexible Dataflow Mapping over DNN Accelerators via Reconfigurable Interconnects: </a:t>
            </a:r>
            <a:endParaRPr lang="en-US" dirty="0">
              <a:solidFill>
                <a:schemeClr val="tx1">
                  <a:lumMod val="50000"/>
                </a:schemeClr>
              </a:solidFill>
            </a:endParaRPr>
          </a:p>
          <a:p>
            <a:r>
              <a:rPr lang="en-US" dirty="0">
                <a:solidFill>
                  <a:schemeClr val="tx1">
                    <a:lumMod val="50000"/>
                  </a:schemeClr>
                </a:solidFill>
              </a:rPr>
              <a:t>ASPLOS 2018, IEEE Micro Top Picks 2019 Honorable Mention</a:t>
            </a:r>
          </a:p>
        </p:txBody>
      </p:sp>
      <p:sp>
        <p:nvSpPr>
          <p:cNvPr id="19" name="TextBox 18">
            <a:extLst>
              <a:ext uri="{FF2B5EF4-FFF2-40B4-BE49-F238E27FC236}">
                <a16:creationId xmlns:a16="http://schemas.microsoft.com/office/drawing/2014/main" id="{C6136B2C-CD88-C64B-9A5C-8F075B29562E}"/>
              </a:ext>
            </a:extLst>
          </p:cNvPr>
          <p:cNvSpPr txBox="1"/>
          <p:nvPr/>
        </p:nvSpPr>
        <p:spPr>
          <a:xfrm>
            <a:off x="130331" y="2169051"/>
            <a:ext cx="2985608" cy="646331"/>
          </a:xfrm>
          <a:prstGeom prst="rect">
            <a:avLst/>
          </a:prstGeom>
          <a:noFill/>
        </p:spPr>
        <p:txBody>
          <a:bodyPr wrap="square" rtlCol="0">
            <a:spAutoFit/>
          </a:bodyPr>
          <a:lstStyle/>
          <a:p>
            <a:pPr algn="ctr"/>
            <a:r>
              <a:rPr lang="en-US" dirty="0">
                <a:solidFill>
                  <a:schemeClr val="tx1">
                    <a:lumMod val="50000"/>
                  </a:schemeClr>
                </a:solidFill>
              </a:rPr>
              <a:t>A DNN Accelerator with Flexible Interconnects</a:t>
            </a:r>
          </a:p>
        </p:txBody>
      </p:sp>
      <p:pic>
        <p:nvPicPr>
          <p:cNvPr id="20" name="Picture 19">
            <a:extLst>
              <a:ext uri="{FF2B5EF4-FFF2-40B4-BE49-F238E27FC236}">
                <a16:creationId xmlns:a16="http://schemas.microsoft.com/office/drawing/2014/main" id="{7BBF8FD7-F8A1-7243-96BF-F5FB71BA44C6}"/>
              </a:ext>
            </a:extLst>
          </p:cNvPr>
          <p:cNvPicPr>
            <a:picLocks noChangeAspect="1"/>
          </p:cNvPicPr>
          <p:nvPr/>
        </p:nvPicPr>
        <p:blipFill>
          <a:blip r:embed="rId3"/>
          <a:stretch>
            <a:fillRect/>
          </a:stretch>
        </p:blipFill>
        <p:spPr>
          <a:xfrm>
            <a:off x="3395598" y="1238719"/>
            <a:ext cx="7667238" cy="4132856"/>
          </a:xfrm>
          <a:prstGeom prst="rect">
            <a:avLst/>
          </a:prstGeom>
        </p:spPr>
      </p:pic>
    </p:spTree>
    <p:extLst>
      <p:ext uri="{BB962C8B-B14F-4D97-AF65-F5344CB8AC3E}">
        <p14:creationId xmlns:p14="http://schemas.microsoft.com/office/powerpoint/2010/main" val="213781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1D0697-F66A-EE4C-B4D3-9802540BCCA0}" type="slidenum">
              <a:rPr lang="en-US" smtClean="0"/>
              <a:pPr/>
              <a:t>9</a:t>
            </a:fld>
            <a:endParaRPr lang="en-US" dirty="0"/>
          </a:p>
        </p:txBody>
      </p:sp>
      <p:sp>
        <p:nvSpPr>
          <p:cNvPr id="7" name="Title 6">
            <a:extLst>
              <a:ext uri="{FF2B5EF4-FFF2-40B4-BE49-F238E27FC236}">
                <a16:creationId xmlns:a16="http://schemas.microsoft.com/office/drawing/2014/main" id="{99DBA8AD-05D2-D342-A464-855F39051BD7}"/>
              </a:ext>
            </a:extLst>
          </p:cNvPr>
          <p:cNvSpPr>
            <a:spLocks noGrp="1"/>
          </p:cNvSpPr>
          <p:nvPr>
            <p:ph type="title"/>
          </p:nvPr>
        </p:nvSpPr>
        <p:spPr>
          <a:xfrm>
            <a:off x="869244" y="294905"/>
            <a:ext cx="9392355" cy="619494"/>
          </a:xfrm>
        </p:spPr>
        <p:txBody>
          <a:bodyPr/>
          <a:lstStyle/>
          <a:p>
            <a:r>
              <a:rPr lang="en-US" sz="4000" b="1" dirty="0">
                <a:solidFill>
                  <a:schemeClr val="tx1">
                    <a:lumMod val="50000"/>
                  </a:schemeClr>
                </a:solidFill>
                <a:latin typeface="Helvetica" pitchFamily="2" charset="0"/>
              </a:rPr>
              <a:t>The MAERI Implementation</a:t>
            </a:r>
          </a:p>
        </p:txBody>
      </p:sp>
      <p:sp>
        <p:nvSpPr>
          <p:cNvPr id="5" name="Date Placeholder 3">
            <a:extLst>
              <a:ext uri="{FF2B5EF4-FFF2-40B4-BE49-F238E27FC236}">
                <a16:creationId xmlns:a16="http://schemas.microsoft.com/office/drawing/2014/main" id="{38E15F9A-0A98-8949-B7AE-9610B145F89C}"/>
              </a:ext>
            </a:extLst>
          </p:cNvPr>
          <p:cNvSpPr>
            <a:spLocks noGrp="1"/>
          </p:cNvSpPr>
          <p:nvPr>
            <p:ph type="dt" sz="half" idx="10"/>
          </p:nvPr>
        </p:nvSpPr>
        <p:spPr>
          <a:xfrm>
            <a:off x="4724400" y="6351767"/>
            <a:ext cx="2743200" cy="365125"/>
          </a:xfrm>
        </p:spPr>
        <p:txBody>
          <a:bodyPr/>
          <a:lstStyle/>
          <a:p>
            <a:pPr algn="ctr"/>
            <a:r>
              <a:rPr lang="en-US" sz="1400" dirty="0"/>
              <a:t>ISPASS 2019, March 26</a:t>
            </a:r>
          </a:p>
        </p:txBody>
      </p:sp>
      <p:pic>
        <p:nvPicPr>
          <p:cNvPr id="8" name="Picture 7">
            <a:extLst>
              <a:ext uri="{FF2B5EF4-FFF2-40B4-BE49-F238E27FC236}">
                <a16:creationId xmlns:a16="http://schemas.microsoft.com/office/drawing/2014/main" id="{878958E3-0D9D-5B4C-AB25-29BFBC472017}"/>
              </a:ext>
            </a:extLst>
          </p:cNvPr>
          <p:cNvPicPr>
            <a:picLocks noChangeAspect="1"/>
          </p:cNvPicPr>
          <p:nvPr/>
        </p:nvPicPr>
        <p:blipFill>
          <a:blip r:embed="rId2"/>
          <a:stretch>
            <a:fillRect/>
          </a:stretch>
        </p:blipFill>
        <p:spPr>
          <a:xfrm>
            <a:off x="139488" y="1017945"/>
            <a:ext cx="9914121" cy="5383633"/>
          </a:xfrm>
          <a:prstGeom prst="rect">
            <a:avLst/>
          </a:prstGeom>
        </p:spPr>
      </p:pic>
      <p:grpSp>
        <p:nvGrpSpPr>
          <p:cNvPr id="10" name="Group 9">
            <a:extLst>
              <a:ext uri="{FF2B5EF4-FFF2-40B4-BE49-F238E27FC236}">
                <a16:creationId xmlns:a16="http://schemas.microsoft.com/office/drawing/2014/main" id="{536757B0-3D2B-8041-B30A-E9D3D428C9E0}"/>
              </a:ext>
            </a:extLst>
          </p:cNvPr>
          <p:cNvGrpSpPr/>
          <p:nvPr/>
        </p:nvGrpSpPr>
        <p:grpSpPr>
          <a:xfrm>
            <a:off x="486393" y="3524370"/>
            <a:ext cx="6110490" cy="2877209"/>
            <a:chOff x="172576" y="3025511"/>
            <a:chExt cx="6110490" cy="2877209"/>
          </a:xfrm>
        </p:grpSpPr>
        <p:grpSp>
          <p:nvGrpSpPr>
            <p:cNvPr id="11" name="Group 10">
              <a:extLst>
                <a:ext uri="{FF2B5EF4-FFF2-40B4-BE49-F238E27FC236}">
                  <a16:creationId xmlns:a16="http://schemas.microsoft.com/office/drawing/2014/main" id="{84A1EE3D-5EDC-F946-9136-227181ABEA69}"/>
                </a:ext>
              </a:extLst>
            </p:cNvPr>
            <p:cNvGrpSpPr/>
            <p:nvPr/>
          </p:nvGrpSpPr>
          <p:grpSpPr>
            <a:xfrm>
              <a:off x="172576" y="3025511"/>
              <a:ext cx="6110490" cy="2877209"/>
              <a:chOff x="3529611" y="512167"/>
              <a:chExt cx="6110490" cy="2877209"/>
            </a:xfrm>
          </p:grpSpPr>
          <p:cxnSp>
            <p:nvCxnSpPr>
              <p:cNvPr id="13" name="Straight Connector 12">
                <a:extLst>
                  <a:ext uri="{FF2B5EF4-FFF2-40B4-BE49-F238E27FC236}">
                    <a16:creationId xmlns:a16="http://schemas.microsoft.com/office/drawing/2014/main" id="{5127FF5F-99ED-DF4C-9F26-C5A5E1D0DFB9}"/>
                  </a:ext>
                </a:extLst>
              </p:cNvPr>
              <p:cNvCxnSpPr>
                <a:cxnSpLocks/>
              </p:cNvCxnSpPr>
              <p:nvPr/>
            </p:nvCxnSpPr>
            <p:spPr>
              <a:xfrm flipH="1">
                <a:off x="8654144" y="512167"/>
                <a:ext cx="832182" cy="7832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DB4965F-EF26-A346-8A59-69B66BBC1BEA}"/>
                  </a:ext>
                </a:extLst>
              </p:cNvPr>
              <p:cNvSpPr/>
              <p:nvPr/>
            </p:nvSpPr>
            <p:spPr>
              <a:xfrm>
                <a:off x="3529611" y="1295400"/>
                <a:ext cx="5124532" cy="20574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815333D-65B3-2B4A-8FB4-3F835F3D0690}"/>
                  </a:ext>
                </a:extLst>
              </p:cNvPr>
              <p:cNvCxnSpPr/>
              <p:nvPr/>
            </p:nvCxnSpPr>
            <p:spPr>
              <a:xfrm flipH="1">
                <a:off x="8654143" y="691730"/>
                <a:ext cx="985958" cy="26976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F2C9D45B-6621-1745-8D16-1C5DE25B6A27}"/>
                </a:ext>
              </a:extLst>
            </p:cNvPr>
            <p:cNvPicPr>
              <a:picLocks noChangeAspect="1"/>
            </p:cNvPicPr>
            <p:nvPr/>
          </p:nvPicPr>
          <p:blipFill>
            <a:blip r:embed="rId3"/>
            <a:stretch>
              <a:fillRect/>
            </a:stretch>
          </p:blipFill>
          <p:spPr>
            <a:xfrm>
              <a:off x="457200" y="3909035"/>
              <a:ext cx="4733988" cy="1957109"/>
            </a:xfrm>
            <a:prstGeom prst="rect">
              <a:avLst/>
            </a:prstGeom>
          </p:spPr>
        </p:pic>
      </p:grpSp>
      <p:grpSp>
        <p:nvGrpSpPr>
          <p:cNvPr id="16" name="Group 15">
            <a:extLst>
              <a:ext uri="{FF2B5EF4-FFF2-40B4-BE49-F238E27FC236}">
                <a16:creationId xmlns:a16="http://schemas.microsoft.com/office/drawing/2014/main" id="{BB574C59-AF57-914A-A7D5-B80E971A5772}"/>
              </a:ext>
            </a:extLst>
          </p:cNvPr>
          <p:cNvGrpSpPr/>
          <p:nvPr/>
        </p:nvGrpSpPr>
        <p:grpSpPr>
          <a:xfrm>
            <a:off x="486393" y="101601"/>
            <a:ext cx="6054513" cy="1861988"/>
            <a:chOff x="486393" y="101601"/>
            <a:chExt cx="6054513" cy="1861988"/>
          </a:xfrm>
        </p:grpSpPr>
        <p:sp>
          <p:nvSpPr>
            <p:cNvPr id="17" name="Rectangle 16">
              <a:extLst>
                <a:ext uri="{FF2B5EF4-FFF2-40B4-BE49-F238E27FC236}">
                  <a16:creationId xmlns:a16="http://schemas.microsoft.com/office/drawing/2014/main" id="{81B6819D-6B22-2643-A672-A3D5DDB69B15}"/>
                </a:ext>
              </a:extLst>
            </p:cNvPr>
            <p:cNvSpPr/>
            <p:nvPr/>
          </p:nvSpPr>
          <p:spPr>
            <a:xfrm>
              <a:off x="486393" y="101601"/>
              <a:ext cx="5124532" cy="186198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C4C888B-832A-F045-AB07-B4CB1784AE2E}"/>
                </a:ext>
              </a:extLst>
            </p:cNvPr>
            <p:cNvPicPr>
              <a:picLocks noChangeAspect="1"/>
            </p:cNvPicPr>
            <p:nvPr/>
          </p:nvPicPr>
          <p:blipFill>
            <a:blip r:embed="rId4"/>
            <a:stretch>
              <a:fillRect/>
            </a:stretch>
          </p:blipFill>
          <p:spPr>
            <a:xfrm>
              <a:off x="602028" y="310913"/>
              <a:ext cx="4403316" cy="1126870"/>
            </a:xfrm>
            <a:prstGeom prst="rect">
              <a:avLst/>
            </a:prstGeom>
          </p:spPr>
        </p:pic>
        <p:cxnSp>
          <p:nvCxnSpPr>
            <p:cNvPr id="19" name="Straight Connector 18">
              <a:extLst>
                <a:ext uri="{FF2B5EF4-FFF2-40B4-BE49-F238E27FC236}">
                  <a16:creationId xmlns:a16="http://schemas.microsoft.com/office/drawing/2014/main" id="{C5C91A0D-10C4-B946-A7BE-ADA572ED18B8}"/>
                </a:ext>
              </a:extLst>
            </p:cNvPr>
            <p:cNvCxnSpPr/>
            <p:nvPr/>
          </p:nvCxnSpPr>
          <p:spPr>
            <a:xfrm flipH="1" flipV="1">
              <a:off x="5623118" y="147258"/>
              <a:ext cx="917788" cy="16230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D74F9FB-79FB-1347-AF95-B1D585BC88C9}"/>
                </a:ext>
              </a:extLst>
            </p:cNvPr>
            <p:cNvSpPr txBox="1"/>
            <p:nvPr/>
          </p:nvSpPr>
          <p:spPr>
            <a:xfrm>
              <a:off x="602028" y="1452507"/>
              <a:ext cx="4725395" cy="461665"/>
            </a:xfrm>
            <a:prstGeom prst="rect">
              <a:avLst/>
            </a:prstGeom>
            <a:noFill/>
          </p:spPr>
          <p:txBody>
            <a:bodyPr wrap="square" rtlCol="0">
              <a:spAutoFit/>
            </a:bodyPr>
            <a:lstStyle/>
            <a:p>
              <a:r>
                <a:rPr lang="en-US" sz="2400" b="1"/>
                <a:t>Distribute Switch (1x2 </a:t>
              </a:r>
              <a:r>
                <a:rPr lang="en-US" sz="2400" b="1" dirty="0"/>
                <a:t>Switch)</a:t>
              </a:r>
            </a:p>
          </p:txBody>
        </p:sp>
        <p:cxnSp>
          <p:nvCxnSpPr>
            <p:cNvPr id="21" name="Straight Connector 20">
              <a:extLst>
                <a:ext uri="{FF2B5EF4-FFF2-40B4-BE49-F238E27FC236}">
                  <a16:creationId xmlns:a16="http://schemas.microsoft.com/office/drawing/2014/main" id="{02EF100D-A478-4B4F-A0E3-CD536B8F5A1C}"/>
                </a:ext>
              </a:extLst>
            </p:cNvPr>
            <p:cNvCxnSpPr/>
            <p:nvPr/>
          </p:nvCxnSpPr>
          <p:spPr>
            <a:xfrm flipH="1">
              <a:off x="5548040" y="1936514"/>
              <a:ext cx="895068" cy="245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0AF56012-F74F-C74A-80E2-BF4222F0834B}"/>
              </a:ext>
            </a:extLst>
          </p:cNvPr>
          <p:cNvGrpSpPr/>
          <p:nvPr/>
        </p:nvGrpSpPr>
        <p:grpSpPr>
          <a:xfrm>
            <a:off x="486393" y="2056127"/>
            <a:ext cx="5838082" cy="2067644"/>
            <a:chOff x="160384" y="1501154"/>
            <a:chExt cx="5838082" cy="2067644"/>
          </a:xfrm>
        </p:grpSpPr>
        <p:cxnSp>
          <p:nvCxnSpPr>
            <p:cNvPr id="23" name="Straight Connector 22">
              <a:extLst>
                <a:ext uri="{FF2B5EF4-FFF2-40B4-BE49-F238E27FC236}">
                  <a16:creationId xmlns:a16="http://schemas.microsoft.com/office/drawing/2014/main" id="{7CD4EAB6-B311-5848-8C57-25E5B6A45E39}"/>
                </a:ext>
              </a:extLst>
            </p:cNvPr>
            <p:cNvCxnSpPr/>
            <p:nvPr/>
          </p:nvCxnSpPr>
          <p:spPr>
            <a:xfrm flipH="1" flipV="1">
              <a:off x="5297110" y="1501154"/>
              <a:ext cx="701356" cy="5663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0151BDF-7A37-0946-900E-2D3F4CF81EE2}"/>
                </a:ext>
              </a:extLst>
            </p:cNvPr>
            <p:cNvCxnSpPr>
              <a:cxnSpLocks/>
            </p:cNvCxnSpPr>
            <p:nvPr/>
          </p:nvCxnSpPr>
          <p:spPr>
            <a:xfrm flipH="1">
              <a:off x="5297110" y="2344344"/>
              <a:ext cx="701356" cy="1222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1F3B35C-A22A-5445-A7BE-1A19D4B36862}"/>
                </a:ext>
              </a:extLst>
            </p:cNvPr>
            <p:cNvGrpSpPr/>
            <p:nvPr/>
          </p:nvGrpSpPr>
          <p:grpSpPr>
            <a:xfrm>
              <a:off x="160384" y="1509028"/>
              <a:ext cx="5124532" cy="2059770"/>
              <a:chOff x="160384" y="1509028"/>
              <a:chExt cx="5124532" cy="2059770"/>
            </a:xfrm>
          </p:grpSpPr>
          <p:sp>
            <p:nvSpPr>
              <p:cNvPr id="26" name="Rectangle 25">
                <a:extLst>
                  <a:ext uri="{FF2B5EF4-FFF2-40B4-BE49-F238E27FC236}">
                    <a16:creationId xmlns:a16="http://schemas.microsoft.com/office/drawing/2014/main" id="{34ACEFC2-6B17-254B-A18D-414DE0E89FD3}"/>
                  </a:ext>
                </a:extLst>
              </p:cNvPr>
              <p:cNvSpPr/>
              <p:nvPr/>
            </p:nvSpPr>
            <p:spPr>
              <a:xfrm>
                <a:off x="160384" y="1509028"/>
                <a:ext cx="5124532" cy="20574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4501A418-F3AD-5745-9D9A-144DB376E8DA}"/>
                  </a:ext>
                </a:extLst>
              </p:cNvPr>
              <p:cNvPicPr>
                <a:picLocks noChangeAspect="1"/>
              </p:cNvPicPr>
              <p:nvPr/>
            </p:nvPicPr>
            <p:blipFill>
              <a:blip r:embed="rId5"/>
              <a:stretch>
                <a:fillRect/>
              </a:stretch>
            </p:blipFill>
            <p:spPr>
              <a:xfrm>
                <a:off x="364911" y="1560382"/>
                <a:ext cx="4739862" cy="2008416"/>
              </a:xfrm>
              <a:prstGeom prst="rect">
                <a:avLst/>
              </a:prstGeom>
            </p:spPr>
          </p:pic>
        </p:grpSp>
      </p:grpSp>
      <p:sp>
        <p:nvSpPr>
          <p:cNvPr id="29" name="Rounded Rectangular Callout 28">
            <a:extLst>
              <a:ext uri="{FF2B5EF4-FFF2-40B4-BE49-F238E27FC236}">
                <a16:creationId xmlns:a16="http://schemas.microsoft.com/office/drawing/2014/main" id="{E8FA44D3-F441-7B43-854C-7566792FE7A5}"/>
              </a:ext>
            </a:extLst>
          </p:cNvPr>
          <p:cNvSpPr/>
          <p:nvPr/>
        </p:nvSpPr>
        <p:spPr>
          <a:xfrm>
            <a:off x="7490576" y="1117600"/>
            <a:ext cx="3867860" cy="927100"/>
          </a:xfrm>
          <a:prstGeom prst="wedgeRoundRectCallout">
            <a:avLst>
              <a:gd name="adj1" fmla="val -70482"/>
              <a:gd name="adj2" fmla="val 29046"/>
              <a:gd name="adj3" fmla="val 16667"/>
            </a:avLst>
          </a:prstGeom>
          <a:solidFill>
            <a:schemeClr val="accent2">
              <a:lumMod val="75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t>Distribution Network</a:t>
            </a:r>
          </a:p>
          <a:p>
            <a:pPr marL="285750" indent="-285750">
              <a:buFont typeface="Arial" charset="0"/>
              <a:buChar char="•"/>
            </a:pPr>
            <a:r>
              <a:rPr lang="en-US" dirty="0"/>
              <a:t>Spatial Reuse via Multicasts</a:t>
            </a:r>
          </a:p>
          <a:p>
            <a:pPr marL="285750" indent="-285750">
              <a:buFont typeface="Arial" charset="0"/>
              <a:buChar char="•"/>
            </a:pPr>
            <a:r>
              <a:rPr lang="en-US" dirty="0"/>
              <a:t>High Bandwidth via fat links</a:t>
            </a:r>
          </a:p>
        </p:txBody>
      </p:sp>
      <p:sp>
        <p:nvSpPr>
          <p:cNvPr id="30" name="Rounded Rectangular Callout 29">
            <a:extLst>
              <a:ext uri="{FF2B5EF4-FFF2-40B4-BE49-F238E27FC236}">
                <a16:creationId xmlns:a16="http://schemas.microsoft.com/office/drawing/2014/main" id="{85622B92-299F-9140-BA11-016B0D2F3472}"/>
              </a:ext>
            </a:extLst>
          </p:cNvPr>
          <p:cNvSpPr/>
          <p:nvPr/>
        </p:nvSpPr>
        <p:spPr>
          <a:xfrm>
            <a:off x="7490576" y="2228971"/>
            <a:ext cx="3867860" cy="927100"/>
          </a:xfrm>
          <a:prstGeom prst="wedgeRoundRectCallout">
            <a:avLst>
              <a:gd name="adj1" fmla="val -66688"/>
              <a:gd name="adj2" fmla="val 19305"/>
              <a:gd name="adj3" fmla="val 16667"/>
            </a:avLst>
          </a:prstGeom>
          <a:solidFill>
            <a:schemeClr val="accent2">
              <a:lumMod val="75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t>Linear Local Network</a:t>
            </a:r>
          </a:p>
          <a:p>
            <a:pPr marL="285750" indent="-285750">
              <a:buFont typeface="Arial" charset="0"/>
              <a:buChar char="•"/>
            </a:pPr>
            <a:r>
              <a:rPr lang="en-US" dirty="0"/>
              <a:t>Forwarding of weights/inputs</a:t>
            </a:r>
          </a:p>
          <a:p>
            <a:pPr marL="285750" indent="-285750">
              <a:buFont typeface="Arial" charset="0"/>
              <a:buChar char="•"/>
            </a:pPr>
            <a:r>
              <a:rPr lang="en-US" dirty="0"/>
              <a:t>Spatial-Temporal Reuse</a:t>
            </a:r>
          </a:p>
        </p:txBody>
      </p:sp>
      <p:sp>
        <p:nvSpPr>
          <p:cNvPr id="31" name="Rounded Rectangular Callout 30">
            <a:extLst>
              <a:ext uri="{FF2B5EF4-FFF2-40B4-BE49-F238E27FC236}">
                <a16:creationId xmlns:a16="http://schemas.microsoft.com/office/drawing/2014/main" id="{C96E28AC-9451-4848-B50C-D84D11285C14}"/>
              </a:ext>
            </a:extLst>
          </p:cNvPr>
          <p:cNvSpPr/>
          <p:nvPr/>
        </p:nvSpPr>
        <p:spPr>
          <a:xfrm>
            <a:off x="7490576" y="3524370"/>
            <a:ext cx="3867860" cy="1187329"/>
          </a:xfrm>
          <a:prstGeom prst="wedgeRoundRectCallout">
            <a:avLst>
              <a:gd name="adj1" fmla="val -73847"/>
              <a:gd name="adj2" fmla="val 13977"/>
              <a:gd name="adj3" fmla="val 16667"/>
            </a:avLst>
          </a:prstGeom>
          <a:solidFill>
            <a:schemeClr val="accent2">
              <a:lumMod val="75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t>Reduction Network</a:t>
            </a:r>
          </a:p>
          <a:p>
            <a:pPr marL="285750" indent="-285750">
              <a:buFont typeface="Arial" charset="0"/>
              <a:buChar char="•"/>
            </a:pPr>
            <a:r>
              <a:rPr lang="en-US" dirty="0"/>
              <a:t>High Bandwidth via fat links</a:t>
            </a:r>
          </a:p>
          <a:p>
            <a:pPr marL="285750" indent="-285750">
              <a:buFont typeface="Arial" charset="0"/>
              <a:buChar char="•"/>
            </a:pPr>
            <a:r>
              <a:rPr lang="en-US" dirty="0"/>
              <a:t>Provably Non-blocking Reductions via forwarding links</a:t>
            </a:r>
          </a:p>
        </p:txBody>
      </p:sp>
    </p:spTree>
    <p:extLst>
      <p:ext uri="{BB962C8B-B14F-4D97-AF65-F5344CB8AC3E}">
        <p14:creationId xmlns:p14="http://schemas.microsoft.com/office/powerpoint/2010/main" val="351896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2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theme/theme1.xml><?xml version="1.0" encoding="utf-8"?>
<a:theme xmlns:a="http://schemas.openxmlformats.org/drawingml/2006/main" name="Office Theme">
  <a:themeElements>
    <a:clrScheme name="Maxpoint">
      <a:dk1>
        <a:srgbClr val="3F3F3F"/>
      </a:dk1>
      <a:lt1>
        <a:srgbClr val="FFFFFF"/>
      </a:lt1>
      <a:dk2>
        <a:srgbClr val="313C41"/>
      </a:dk2>
      <a:lt2>
        <a:srgbClr val="FFFFFF"/>
      </a:lt2>
      <a:accent1>
        <a:srgbClr val="FFAB03"/>
      </a:accent1>
      <a:accent2>
        <a:srgbClr val="FC7F03"/>
      </a:accent2>
      <a:accent3>
        <a:srgbClr val="FC3903"/>
      </a:accent3>
      <a:accent4>
        <a:srgbClr val="D1024E"/>
      </a:accent4>
      <a:accent5>
        <a:srgbClr val="A6026C"/>
      </a:accent5>
      <a:accent6>
        <a:srgbClr val="0F6193"/>
      </a:accent6>
      <a:hlink>
        <a:srgbClr val="0563C1"/>
      </a:hlink>
      <a:folHlink>
        <a:srgbClr val="954F72"/>
      </a:folHlink>
    </a:clrScheme>
    <a:fontScheme name="minalist">
      <a:majorFont>
        <a:latin typeface="Montserrat"/>
        <a:ea typeface=""/>
        <a:cs typeface=""/>
      </a:majorFont>
      <a:minorFont>
        <a:latin typeface="Esteb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7674</TotalTime>
  <Words>5939</Words>
  <Application>Microsoft Macintosh PowerPoint</Application>
  <PresentationFormat>Widescreen</PresentationFormat>
  <Paragraphs>2504</Paragraphs>
  <Slides>46</Slides>
  <Notes>19</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Esteban</vt:lpstr>
      <vt:lpstr>Montserrat</vt:lpstr>
      <vt:lpstr>Arial</vt:lpstr>
      <vt:lpstr>Arial Narrow</vt:lpstr>
      <vt:lpstr>Calibri</vt:lpstr>
      <vt:lpstr>Cambria Math</vt:lpstr>
      <vt:lpstr>Helvetica</vt:lpstr>
      <vt:lpstr>Trebuchet MS</vt:lpstr>
      <vt:lpstr>Office Theme</vt:lpstr>
      <vt:lpstr>mRNA: Efficient Mapping Space Exploration for a Reconfigurable Neural Accelerator</vt:lpstr>
      <vt:lpstr>Deep Learning Applications</vt:lpstr>
      <vt:lpstr>Challenges of DNN Computing</vt:lpstr>
      <vt:lpstr>Spatial DNN Accelerators</vt:lpstr>
      <vt:lpstr>Overall Efficiency</vt:lpstr>
      <vt:lpstr>Outline</vt:lpstr>
      <vt:lpstr>Deep Learning Landscape is Diverse</vt:lpstr>
      <vt:lpstr>Efficiently Mapping Diverse Dataflows</vt:lpstr>
      <vt:lpstr>The MAERI Implementation</vt:lpstr>
      <vt:lpstr>MAERI Operation example</vt:lpstr>
      <vt:lpstr>Outline</vt:lpstr>
      <vt:lpstr>mRNA functionality</vt:lpstr>
      <vt:lpstr>CNN Layer representation</vt:lpstr>
      <vt:lpstr>Loop optimizations for CNN</vt:lpstr>
      <vt:lpstr>Tile parameters and Virtual Neuron</vt:lpstr>
      <vt:lpstr>Outline</vt:lpstr>
      <vt:lpstr>Mapping strategy 1 (16 MSes)</vt:lpstr>
      <vt:lpstr>MAERI behavior</vt:lpstr>
      <vt:lpstr>Mapping strategy 2</vt:lpstr>
      <vt:lpstr>MAERI behavior</vt:lpstr>
      <vt:lpstr>MAERI behavior</vt:lpstr>
      <vt:lpstr>Mapping strategy 3</vt:lpstr>
      <vt:lpstr>MAERI behavior</vt:lpstr>
      <vt:lpstr>Mapping strategy 4</vt:lpstr>
      <vt:lpstr>Mapping strategy 5</vt:lpstr>
      <vt:lpstr>MAERI Efficiency Compare</vt:lpstr>
      <vt:lpstr>Summary</vt:lpstr>
      <vt:lpstr>Outline</vt:lpstr>
      <vt:lpstr>Tool flow of mRNA</vt:lpstr>
      <vt:lpstr>Tool flow of mRNA</vt:lpstr>
      <vt:lpstr>Challenges: Huge search space</vt:lpstr>
      <vt:lpstr>Pruning Heuristic 1: Utilization</vt:lpstr>
      <vt:lpstr>Pruning Heuristic 2: DRAM traffic</vt:lpstr>
      <vt:lpstr>Pruning Heuristic 3: Dimension Reduction</vt:lpstr>
      <vt:lpstr>Tool flow of mRNA</vt:lpstr>
      <vt:lpstr>Candidates evaluation </vt:lpstr>
      <vt:lpstr>Tool flow of mRNA</vt:lpstr>
      <vt:lpstr>Candidate selection </vt:lpstr>
      <vt:lpstr>Outline</vt:lpstr>
      <vt:lpstr>Methodolody</vt:lpstr>
      <vt:lpstr>Performance and Energy</vt:lpstr>
      <vt:lpstr>Bandwidth and Scale influence</vt:lpstr>
      <vt:lpstr>Outline</vt:lpstr>
      <vt:lpstr>Conclusion</vt:lpstr>
      <vt:lpstr>Further research work discussion</vt:lpstr>
      <vt:lpstr>Back ups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 PRESENTATION</dc:title>
  <dc:creator>RejekiLancar</dc:creator>
  <cp:lastModifiedBy>赵仲元</cp:lastModifiedBy>
  <cp:revision>444</cp:revision>
  <dcterms:created xsi:type="dcterms:W3CDTF">2017-10-11T00:03:25Z</dcterms:created>
  <dcterms:modified xsi:type="dcterms:W3CDTF">2019-03-26T18:09:06Z</dcterms:modified>
</cp:coreProperties>
</file>