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1" r:id="rId2"/>
    <p:sldMasterId id="2147483786" r:id="rId3"/>
  </p:sldMasterIdLst>
  <p:notesMasterIdLst>
    <p:notesMasterId r:id="rId15"/>
  </p:notesMasterIdLst>
  <p:sldIdLst>
    <p:sldId id="256" r:id="rId4"/>
    <p:sldId id="264" r:id="rId5"/>
    <p:sldId id="265" r:id="rId6"/>
    <p:sldId id="267" r:id="rId7"/>
    <p:sldId id="270" r:id="rId8"/>
    <p:sldId id="272" r:id="rId9"/>
    <p:sldId id="271" r:id="rId10"/>
    <p:sldId id="268" r:id="rId11"/>
    <p:sldId id="269" r:id="rId12"/>
    <p:sldId id="273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289704-F595-0A4B-3E55-CA2E4C554B2C}" v="474" dt="2023-06-18T13:21:15.630"/>
    <p1510:client id="{6C3F7B42-C804-132F-56BF-8838493FCE75}" v="216" dt="2023-06-18T12:27:14.720"/>
    <p1510:client id="{A8EDE637-2F3D-7AA2-B0D5-0400B60D59CE}" v="14" dt="2023-06-19T03:03:44.786"/>
    <p1510:client id="{B6EBB640-8074-478E-A3AC-1E447EC7C756}" v="1" dt="2023-06-19T17:28:00.634"/>
    <p1510:client id="{CBC706FE-EC69-4B38-9978-FFB9FEE655C9}" v="82" dt="2023-06-10T02:40:12.137"/>
    <p1510:client id="{E042255D-18AC-E760-5824-9EDB009965DC}" v="5" dt="2023-06-18T20:30:38.5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E04FC-634B-4763-9FC9-04C5BBF5F4D8}" type="datetimeFigureOut">
              <a:t>6/26/2023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A2525-4CF7-488B-9732-B7DB8E10ABA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59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a bit about 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70005-C83A-7741-AECD-4F54764BB7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53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a bit about 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70005-C83A-7741-AECD-4F54764BB7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07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Covering nor’easters in Maine! This was from the February 8, 2013 storm. WABI-TV5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70005-C83A-7741-AECD-4F54764BB7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58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one year retrospective on the August 24, 2016 tornado outbreak. WANE-TV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70005-C83A-7741-AECD-4F54764BB7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69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one year retrospective on the August 24, 2016 tornado outbreak. WANE-TV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70005-C83A-7741-AECD-4F54764BB7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2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a bit about 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70005-C83A-7741-AECD-4F54764BB7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69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0848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290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3087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73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799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2365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2046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3757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6300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9969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6768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fld id="{0D631972-4DFA-B246-BFCC-AFD72D19A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32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fld id="{42D66295-8D58-B440-8E4D-B785434C3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60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fld id="{CBEE63BD-1F5E-054A-B173-090AFE5A23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95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fld id="{E155186D-0762-BF4A-85DC-B8AF6AF3F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57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fld id="{6F610959-14A1-F44C-A5DF-F294077B8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15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fld id="{01A4F8B0-43F9-EE46-919C-FC29E95E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45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fld id="{FF522B0C-1924-E64C-B1D3-922625C23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9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fld id="{E81E0611-A816-F647-98F0-5B166EBF9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814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fld id="{000574D0-2F90-3943-BEC0-ABF272890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29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fld id="{50D1A82C-8653-7345-AADE-BC6EAF26D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91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"/>
                <a:ea typeface="ＭＳ Ｐゴシック"/>
                <a:cs typeface="ＭＳ Ｐゴシック" charset="0"/>
              </a:defRPr>
            </a:lvl1pPr>
          </a:lstStyle>
          <a:p>
            <a:pPr>
              <a:defRPr/>
            </a:pPr>
            <a:fld id="{626B9437-E37E-6F4F-8452-D8E71837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25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0432374-F29D-FE47-B2FE-3CE43C137B00}" type="slidenum">
              <a:rPr 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g8b9UwOH8x4?feature=oembed" TargetMode="Externa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LDDKpqUFLnk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9.xml"/><Relationship Id="rId1" Type="http://schemas.openxmlformats.org/officeDocument/2006/relationships/video" Target="https://www.youtube.com/embed/nXudMB8QQQA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3gcig7dU_lg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t1CJ66WWRnU?feature=oembed" TargetMode="Externa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maUNyBJfxBA?feature=oembed" TargetMode="Externa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8A048A0-8FCB-3932-33AD-847133F58D01}"/>
              </a:ext>
            </a:extLst>
          </p:cNvPr>
          <p:cNvSpPr/>
          <p:nvPr/>
        </p:nvSpPr>
        <p:spPr>
          <a:xfrm>
            <a:off x="-7698" y="-2"/>
            <a:ext cx="6442365" cy="6858000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2690519"/>
            <a:ext cx="5403273" cy="2188442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2F5496"/>
                </a:solidFill>
                <a:latin typeface="Arial"/>
                <a:cs typeface="Calibri Light"/>
              </a:rPr>
              <a:t>TV WEATHER</a:t>
            </a:r>
            <a:endParaRPr lang="en-US" sz="5400" b="1">
              <a:solidFill>
                <a:srgbClr val="2F5496"/>
              </a:solidFill>
              <a:latin typeface="Arial"/>
              <a:cs typeface="Arial"/>
            </a:endParaRPr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5D4325E4-BDD0-CA67-1546-B6F662020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004" y="2003926"/>
            <a:ext cx="3379507" cy="198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C048E81-D471-5CD0-18C4-AEAE3DDAB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2609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84E34-077B-D41B-5954-00C4B0D5E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6" y="273050"/>
            <a:ext cx="5057871" cy="795099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"/>
                <a:cs typeface="Arial"/>
              </a:rPr>
              <a:t>What do I need to know?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A73CE-B6D7-84C0-12B7-FEE808A48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26" y="1238082"/>
            <a:ext cx="4690657" cy="525754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285750" indent="-285750"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The area!</a:t>
            </a:r>
          </a:p>
          <a:p>
            <a:pPr marL="742950" lvl="1" indent="-285750">
              <a:buChar char="•"/>
            </a:pPr>
            <a:r>
              <a:rPr lang="en-US" sz="2200" dirty="0">
                <a:latin typeface="Arial"/>
                <a:ea typeface="+mn-lt"/>
                <a:cs typeface="Calibri"/>
              </a:rPr>
              <a:t>Topography</a:t>
            </a:r>
          </a:p>
          <a:p>
            <a:pPr marL="742950" lvl="1" indent="-285750">
              <a:buChar char="•"/>
            </a:pPr>
            <a:r>
              <a:rPr lang="en-US" sz="2200" dirty="0">
                <a:latin typeface="Arial"/>
                <a:ea typeface="+mn-lt"/>
                <a:cs typeface="Calibri"/>
              </a:rPr>
              <a:t>Lakes, rivers, streams</a:t>
            </a:r>
          </a:p>
          <a:p>
            <a:pPr marL="742950" lvl="1" indent="-285750">
              <a:buChar char="•"/>
            </a:pPr>
            <a:r>
              <a:rPr lang="en-US" sz="2200" dirty="0">
                <a:latin typeface="Arial"/>
                <a:ea typeface="+mn-lt"/>
                <a:cs typeface="Calibri"/>
              </a:rPr>
              <a:t>Major roads &amp; reference points</a:t>
            </a:r>
          </a:p>
          <a:p>
            <a:pPr marL="285750" indent="-342900">
              <a:buChar char="•"/>
            </a:pPr>
            <a:r>
              <a:rPr lang="en-US" sz="2400" dirty="0">
                <a:latin typeface="Arial"/>
                <a:ea typeface="+mn-lt"/>
                <a:cs typeface="Calibri"/>
              </a:rPr>
              <a:t>Geography!</a:t>
            </a:r>
          </a:p>
          <a:p>
            <a:pPr marL="742950" lvl="1" indent="-285750">
              <a:buChar char="•"/>
            </a:pPr>
            <a:r>
              <a:rPr lang="en-US" sz="2200" dirty="0">
                <a:latin typeface="Arial"/>
                <a:ea typeface="+mn-lt"/>
                <a:cs typeface="Calibri"/>
              </a:rPr>
              <a:t>States</a:t>
            </a:r>
          </a:p>
          <a:p>
            <a:pPr marL="742950" lvl="1" indent="-285750">
              <a:buChar char="•"/>
            </a:pPr>
            <a:r>
              <a:rPr lang="en-US" sz="2200" dirty="0">
                <a:latin typeface="Arial"/>
                <a:ea typeface="+mn-lt"/>
                <a:cs typeface="Calibri"/>
              </a:rPr>
              <a:t>Major cities</a:t>
            </a:r>
          </a:p>
          <a:p>
            <a:pPr marL="742950" lvl="1" indent="-285750">
              <a:buChar char="•"/>
            </a:pPr>
            <a:r>
              <a:rPr lang="en-US" sz="2200" dirty="0">
                <a:latin typeface="Arial"/>
                <a:ea typeface="+mn-lt"/>
                <a:cs typeface="Calibri"/>
              </a:rPr>
              <a:t>Regions</a:t>
            </a:r>
          </a:p>
          <a:p>
            <a:pPr marL="285750" indent="-342900">
              <a:buChar char="•"/>
            </a:pPr>
            <a:r>
              <a:rPr lang="en-US" sz="2400" dirty="0">
                <a:latin typeface="Arial"/>
                <a:ea typeface="+mn-lt"/>
                <a:cs typeface="Calibri"/>
              </a:rPr>
              <a:t>Current conditions!</a:t>
            </a:r>
          </a:p>
          <a:p>
            <a:pPr marL="285750" indent="-342900">
              <a:buChar char="•"/>
            </a:pPr>
            <a:r>
              <a:rPr lang="en-US" sz="2400" dirty="0">
                <a:latin typeface="Arial"/>
                <a:ea typeface="+mn-lt"/>
                <a:cs typeface="Calibri"/>
              </a:rPr>
              <a:t>The forecast!</a:t>
            </a:r>
            <a:endParaRPr lang="en-US" dirty="0"/>
          </a:p>
          <a:p>
            <a:pPr marL="742950" lvl="1" indent="-285750">
              <a:buChar char="•"/>
            </a:pPr>
            <a:r>
              <a:rPr lang="en-US" sz="2200" dirty="0">
                <a:latin typeface="Arial"/>
                <a:ea typeface="+mn-lt"/>
                <a:cs typeface="Calibri"/>
              </a:rPr>
              <a:t>Don't copy/paste</a:t>
            </a:r>
          </a:p>
          <a:p>
            <a:pPr marL="285750" indent="-342900">
              <a:buChar char="•"/>
            </a:pPr>
            <a:r>
              <a:rPr lang="en-US" sz="2400" dirty="0">
                <a:latin typeface="Arial"/>
                <a:ea typeface="+mn-lt"/>
                <a:cs typeface="Calibri"/>
              </a:rPr>
              <a:t>The tools!</a:t>
            </a:r>
          </a:p>
          <a:p>
            <a:pPr marL="742950" lvl="1" indent="-285750">
              <a:buChar char="•"/>
            </a:pPr>
            <a:r>
              <a:rPr lang="en-US" sz="2200" dirty="0">
                <a:latin typeface="Arial"/>
                <a:ea typeface="+mn-lt"/>
                <a:cs typeface="Calibri"/>
              </a:rPr>
              <a:t>Graphics</a:t>
            </a:r>
          </a:p>
        </p:txBody>
      </p:sp>
      <p:pic>
        <p:nvPicPr>
          <p:cNvPr id="6" name="Picture 6" descr="Map&#10;&#10;Description automatically generated">
            <a:extLst>
              <a:ext uri="{FF2B5EF4-FFF2-40B4-BE49-F238E27FC236}">
                <a16:creationId xmlns:a16="http://schemas.microsoft.com/office/drawing/2014/main" id="{8E24627E-7EAC-3D5B-EED7-58B0E14A1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461" y="3304020"/>
            <a:ext cx="6122169" cy="3451898"/>
          </a:xfrm>
          <a:prstGeom prst="rect">
            <a:avLst/>
          </a:prstGeom>
        </p:spPr>
      </p:pic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E371BAE6-5CD9-2E23-0F43-49D1117F6E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3" r="126" b="4895"/>
          <a:stretch/>
        </p:blipFill>
        <p:spPr>
          <a:xfrm>
            <a:off x="5844310" y="71293"/>
            <a:ext cx="6110633" cy="327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84E34-077B-D41B-5954-00C4B0D5E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79509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"/>
                <a:cs typeface="Arial"/>
              </a:rPr>
              <a:t>My experience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A73CE-B6D7-84C0-12B7-FEE808A48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26" y="1238082"/>
            <a:ext cx="4690657" cy="52575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BS METEO (‘11) Penn State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2011-2013 – WABI-TV5 (Bangor, ME) Weekend Meteorologist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2013-2018 – WANE-TV (Fort Wayne, IN) Weekend AM Meteorologist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2018-Present – PSU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Meteo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Faculty –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Weather World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Executive Producer &amp; Meteorologist</a:t>
            </a:r>
          </a:p>
          <a:p>
            <a:endParaRPr lang="en-US" sz="18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Interests: hiking, camping, coffee, traveling, music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My family: 2 cats (brothers – Toby &amp; Ty)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196C79-5FE6-4544-43EE-612FB7802898}"/>
              </a:ext>
            </a:extLst>
          </p:cNvPr>
          <p:cNvGrpSpPr/>
          <p:nvPr/>
        </p:nvGrpSpPr>
        <p:grpSpPr>
          <a:xfrm>
            <a:off x="5525848" y="4566347"/>
            <a:ext cx="3962445" cy="2288173"/>
            <a:chOff x="5525848" y="4566347"/>
            <a:chExt cx="3962445" cy="2288173"/>
          </a:xfrm>
        </p:grpSpPr>
        <p:pic>
          <p:nvPicPr>
            <p:cNvPr id="6" name="Picture 5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id="{20114CB6-926C-8D95-EE2D-8C2D57DF4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55" b="7764"/>
            <a:stretch/>
          </p:blipFill>
          <p:spPr>
            <a:xfrm>
              <a:off x="7713566" y="4566347"/>
              <a:ext cx="1774727" cy="2288173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28310AAC-F741-94F3-FEB0-1BCFE4427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5848" y="5101392"/>
              <a:ext cx="2075193" cy="122596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3C73F4-EECA-6BBE-8CFB-953AC81421BF}"/>
              </a:ext>
            </a:extLst>
          </p:cNvPr>
          <p:cNvGrpSpPr/>
          <p:nvPr/>
        </p:nvGrpSpPr>
        <p:grpSpPr>
          <a:xfrm>
            <a:off x="5725006" y="2141265"/>
            <a:ext cx="3763287" cy="2236806"/>
            <a:chOff x="5725006" y="2141265"/>
            <a:chExt cx="3763287" cy="2236806"/>
          </a:xfrm>
        </p:grpSpPr>
        <p:pic>
          <p:nvPicPr>
            <p:cNvPr id="7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4774B587-3701-8261-53D6-DFCE16FE2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5006" y="2555637"/>
              <a:ext cx="1827261" cy="1408062"/>
            </a:xfrm>
            <a:prstGeom prst="rect">
              <a:avLst/>
            </a:prstGeom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03A3AE6F-F5AA-2B70-9282-E8D57F8F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07213" y="2141265"/>
              <a:ext cx="1781080" cy="223680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1A4A19-A91F-FA5E-6106-C6D74DBD20E6}"/>
              </a:ext>
            </a:extLst>
          </p:cNvPr>
          <p:cNvGrpSpPr/>
          <p:nvPr/>
        </p:nvGrpSpPr>
        <p:grpSpPr>
          <a:xfrm>
            <a:off x="5263187" y="0"/>
            <a:ext cx="4212837" cy="2010438"/>
            <a:chOff x="5263187" y="0"/>
            <a:chExt cx="4212837" cy="2010438"/>
          </a:xfrm>
        </p:grpSpPr>
        <p:pic>
          <p:nvPicPr>
            <p:cNvPr id="5" name="Picture 6" descr="Logo&#10;&#10;Description automatically generated">
              <a:extLst>
                <a:ext uri="{FF2B5EF4-FFF2-40B4-BE49-F238E27FC236}">
                  <a16:creationId xmlns:a16="http://schemas.microsoft.com/office/drawing/2014/main" id="{611B89C8-B37C-A9B4-161F-C95239003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3187" y="761743"/>
              <a:ext cx="2389140" cy="570090"/>
            </a:xfrm>
            <a:prstGeom prst="rect">
              <a:avLst/>
            </a:prstGeom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043744A0-8B07-49E0-806A-68B2C09C5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4654" y="0"/>
              <a:ext cx="1781370" cy="201043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AAECF6-F6E1-C034-BC66-DFF32ECDF5E6}"/>
              </a:ext>
            </a:extLst>
          </p:cNvPr>
          <p:cNvGrpSpPr/>
          <p:nvPr/>
        </p:nvGrpSpPr>
        <p:grpSpPr>
          <a:xfrm>
            <a:off x="9596582" y="360604"/>
            <a:ext cx="2604669" cy="6200038"/>
            <a:chOff x="9596582" y="360604"/>
            <a:chExt cx="2604669" cy="6200038"/>
          </a:xfrm>
        </p:grpSpPr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5A4BED12-D248-F8DB-CF14-08A1060C3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0800000">
              <a:off x="9596583" y="2307936"/>
              <a:ext cx="2604655" cy="1941947"/>
            </a:xfrm>
            <a:prstGeom prst="rect">
              <a:avLst/>
            </a:prstGeom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34BF5996-E771-08EA-3223-466C272CD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9596583" y="360604"/>
              <a:ext cx="2604653" cy="1941945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65C059A4-296A-A63F-797C-8F5DB01FD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25966" r="280" b="7353"/>
            <a:stretch/>
          </p:blipFill>
          <p:spPr>
            <a:xfrm>
              <a:off x="9596582" y="4260262"/>
              <a:ext cx="2604669" cy="2300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904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84E34-077B-D41B-5954-00C4B0D5E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79509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"/>
                <a:cs typeface="Arial"/>
              </a:rPr>
              <a:t>On-Air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A73CE-B6D7-84C0-12B7-FEE808A48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26" y="1238082"/>
            <a:ext cx="4690657" cy="525754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85750"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Tools:</a:t>
            </a:r>
            <a:endParaRPr lang="en-US" sz="1800" dirty="0">
              <a:latin typeface="Arial"/>
              <a:ea typeface="+mn-lt"/>
              <a:cs typeface="Arial"/>
            </a:endParaRP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Weather graphics (MAX - currents, models, planners, 7-day, </a:t>
            </a:r>
            <a:r>
              <a:rPr lang="en-US" sz="2000" dirty="0" err="1">
                <a:latin typeface="Arial"/>
                <a:ea typeface="+mn-lt"/>
                <a:cs typeface="+mn-lt"/>
              </a:rPr>
              <a:t>etc</a:t>
            </a:r>
            <a:r>
              <a:rPr lang="en-US" sz="2000" dirty="0">
                <a:latin typeface="Arial"/>
                <a:ea typeface="+mn-lt"/>
                <a:cs typeface="+mn-lt"/>
              </a:rPr>
              <a:t>) </a:t>
            </a:r>
            <a:endParaRPr lang="en-US" sz="2000" dirty="0">
              <a:latin typeface="Arial"/>
              <a:ea typeface="+mn-lt"/>
              <a:cs typeface="Arial"/>
            </a:endParaRP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Microphone</a:t>
            </a:r>
            <a:endParaRPr lang="en-US" sz="2000" dirty="0">
              <a:latin typeface="Arial"/>
              <a:ea typeface="+mn-lt"/>
              <a:cs typeface="Arial"/>
            </a:endParaRP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Earpiece (IFB)</a:t>
            </a:r>
            <a:endParaRPr lang="en-US" sz="2000" dirty="0">
              <a:latin typeface="Arial"/>
              <a:ea typeface="+mn-lt"/>
              <a:cs typeface="Arial"/>
            </a:endParaRP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Remote</a:t>
            </a:r>
            <a:endParaRPr lang="en-US" sz="2000" dirty="0">
              <a:latin typeface="Arial"/>
              <a:ea typeface="+mn-lt"/>
              <a:cs typeface="Calibri"/>
            </a:endParaRP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iPad/script (field)</a:t>
            </a:r>
          </a:p>
          <a:p>
            <a:pPr marL="285750" indent="-285750"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Attire:</a:t>
            </a: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Formalwear</a:t>
            </a: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Makeup</a:t>
            </a: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cs typeface="Calibri"/>
              </a:rPr>
              <a:t>Station swag (polos, hats, jackets)</a:t>
            </a:r>
          </a:p>
          <a:p>
            <a:pPr marL="285750" indent="-285750">
              <a:buChar char="•"/>
            </a:pPr>
            <a:r>
              <a:rPr lang="en-US" sz="2400" dirty="0">
                <a:latin typeface="Arial"/>
                <a:cs typeface="Calibri"/>
              </a:rPr>
              <a:t>LIVE:</a:t>
            </a: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cs typeface="Calibri"/>
              </a:rPr>
              <a:t>No teleprompter</a:t>
            </a: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cs typeface="Calibri"/>
              </a:rPr>
              <a:t>Studio – variety of locations</a:t>
            </a: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Field – on-site at event</a:t>
            </a:r>
          </a:p>
          <a:p>
            <a:pPr marL="742950" lvl="1" indent="-285750"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Technical troubles</a:t>
            </a:r>
          </a:p>
        </p:txBody>
      </p:sp>
      <p:pic>
        <p:nvPicPr>
          <p:cNvPr id="3" name="Picture 17" descr="A person in a suit standing in front of a green screen&#10;&#10;Description automatically generated">
            <a:extLst>
              <a:ext uri="{FF2B5EF4-FFF2-40B4-BE49-F238E27FC236}">
                <a16:creationId xmlns:a16="http://schemas.microsoft.com/office/drawing/2014/main" id="{57B9AF63-6208-A704-E01B-3E6839BB7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603" y="2473517"/>
            <a:ext cx="3028950" cy="1666875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7CBA5BB8-9353-BCEB-29CF-5038DBE04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029" y="392738"/>
            <a:ext cx="3028950" cy="1695450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52767961-E9FA-4F49-6EC2-DB29C9253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1107" y="4593503"/>
            <a:ext cx="2875011" cy="2044411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6BD94F6A-5C4D-5A89-AE11-2C15C9049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8196" y="2441960"/>
            <a:ext cx="30670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4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A82564-0BAC-BD4E-B4DA-70628EB92250}"/>
              </a:ext>
            </a:extLst>
          </p:cNvPr>
          <p:cNvSpPr/>
          <p:nvPr/>
        </p:nvSpPr>
        <p:spPr bwMode="auto">
          <a:xfrm>
            <a:off x="6559464" y="889349"/>
            <a:ext cx="1528175" cy="24425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charset="0"/>
              <a:ea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F1D731-126E-4E45-91EB-842C8A1FFF31}"/>
              </a:ext>
            </a:extLst>
          </p:cNvPr>
          <p:cNvSpPr/>
          <p:nvPr/>
        </p:nvSpPr>
        <p:spPr bwMode="auto">
          <a:xfrm>
            <a:off x="4387646" y="877528"/>
            <a:ext cx="3016044" cy="16665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7" name="Online Media 6" title="Rob Lydick - WABI-TV5 Clips">
            <a:hlinkClick r:id="" action="ppaction://media"/>
            <a:extLst>
              <a:ext uri="{FF2B5EF4-FFF2-40B4-BE49-F238E27FC236}">
                <a16:creationId xmlns:a16="http://schemas.microsoft.com/office/drawing/2014/main" id="{C1532347-0019-F9A7-EEDE-FC07AFA7809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00425" y="333087"/>
            <a:ext cx="10806544" cy="611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9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Meteorologist Rob Lydick - Weather Reel 4-22-18">
            <a:hlinkClick r:id="" action="ppaction://media"/>
            <a:extLst>
              <a:ext uri="{FF2B5EF4-FFF2-40B4-BE49-F238E27FC236}">
                <a16:creationId xmlns:a16="http://schemas.microsoft.com/office/drawing/2014/main" id="{042533DA-A807-EB7C-D3D5-269CA1AC36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65382" y="79087"/>
            <a:ext cx="9508835" cy="668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96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Weather World - Best Weathercast Entry - 2022 Keystone Media Awards">
            <a:hlinkClick r:id="" action="ppaction://media"/>
            <a:extLst>
              <a:ext uri="{FF2B5EF4-FFF2-40B4-BE49-F238E27FC236}">
                <a16:creationId xmlns:a16="http://schemas.microsoft.com/office/drawing/2014/main" id="{2643B10F-29F3-23B3-92BB-89EE508BC54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02146" y="65233"/>
            <a:ext cx="10132290" cy="671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46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Smoke Update 6-8-2023">
            <a:hlinkClick r:id="" action="ppaction://media"/>
            <a:extLst>
              <a:ext uri="{FF2B5EF4-FFF2-40B4-BE49-F238E27FC236}">
                <a16:creationId xmlns:a16="http://schemas.microsoft.com/office/drawing/2014/main" id="{79646193-A60A-4A1C-645D-AB7C6BCEDD2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88514" y="110624"/>
            <a:ext cx="10831944" cy="660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0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A82564-0BAC-BD4E-B4DA-70628EB92250}"/>
              </a:ext>
            </a:extLst>
          </p:cNvPr>
          <p:cNvSpPr/>
          <p:nvPr/>
        </p:nvSpPr>
        <p:spPr bwMode="auto">
          <a:xfrm>
            <a:off x="6559464" y="889349"/>
            <a:ext cx="1528175" cy="24425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charset="0"/>
              <a:ea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F1D731-126E-4E45-91EB-842C8A1FFF31}"/>
              </a:ext>
            </a:extLst>
          </p:cNvPr>
          <p:cNvSpPr/>
          <p:nvPr/>
        </p:nvSpPr>
        <p:spPr bwMode="auto">
          <a:xfrm>
            <a:off x="4387646" y="877528"/>
            <a:ext cx="3016044" cy="16665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6" name="Online Media 5" title="One Year Later: August 24, 2016 Tornado Outbreak - Pt1">
            <a:hlinkClick r:id="" action="ppaction://media"/>
            <a:extLst>
              <a:ext uri="{FF2B5EF4-FFF2-40B4-BE49-F238E27FC236}">
                <a16:creationId xmlns:a16="http://schemas.microsoft.com/office/drawing/2014/main" id="{B8D21C12-025B-8F70-15EC-F5955B07518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08183" y="417753"/>
            <a:ext cx="10637211" cy="602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2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A82564-0BAC-BD4E-B4DA-70628EB92250}"/>
              </a:ext>
            </a:extLst>
          </p:cNvPr>
          <p:cNvSpPr/>
          <p:nvPr/>
        </p:nvSpPr>
        <p:spPr bwMode="auto">
          <a:xfrm>
            <a:off x="6559464" y="889349"/>
            <a:ext cx="1528175" cy="24425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charset="0"/>
              <a:ea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F1D731-126E-4E45-91EB-842C8A1FFF31}"/>
              </a:ext>
            </a:extLst>
          </p:cNvPr>
          <p:cNvSpPr/>
          <p:nvPr/>
        </p:nvSpPr>
        <p:spPr bwMode="auto">
          <a:xfrm>
            <a:off x="4387646" y="877528"/>
            <a:ext cx="3016044" cy="16665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3" name="Online Media 2" title="One Year Later: August 24, 2016 Tornado Outbreak - Pt 2">
            <a:hlinkClick r:id="" action="ppaction://media"/>
            <a:extLst>
              <a:ext uri="{FF2B5EF4-FFF2-40B4-BE49-F238E27FC236}">
                <a16:creationId xmlns:a16="http://schemas.microsoft.com/office/drawing/2014/main" id="{EEA39CAF-5FD8-B39F-022C-344246ACE32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38850" y="379269"/>
            <a:ext cx="10875817" cy="616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0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239</Words>
  <Application>Microsoft Office PowerPoint</Application>
  <PresentationFormat>Widescreen</PresentationFormat>
  <Paragraphs>55</Paragraphs>
  <Slides>11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Times</vt:lpstr>
      <vt:lpstr>office theme</vt:lpstr>
      <vt:lpstr>6_Office Theme</vt:lpstr>
      <vt:lpstr>6_Blank Presentation</vt:lpstr>
      <vt:lpstr>TV WEATHER</vt:lpstr>
      <vt:lpstr>My experience</vt:lpstr>
      <vt:lpstr>On-Air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I need to know?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Syrett, William John</dc:creator>
  <cp:lastModifiedBy>Syrett, William John</cp:lastModifiedBy>
  <cp:revision>287</cp:revision>
  <dcterms:created xsi:type="dcterms:W3CDTF">2023-06-10T02:30:37Z</dcterms:created>
  <dcterms:modified xsi:type="dcterms:W3CDTF">2023-06-26T11:46:20Z</dcterms:modified>
</cp:coreProperties>
</file>