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6" r:id="rId5"/>
    <p:sldId id="257" r:id="rId6"/>
    <p:sldId id="264" r:id="rId7"/>
    <p:sldId id="260" r:id="rId8"/>
    <p:sldId id="263" r:id="rId9"/>
    <p:sldId id="261"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E44"/>
    <a:srgbClr val="1E407C"/>
    <a:srgbClr val="96BE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15AB2A-B72C-0444-AFBB-8826F428EA0A}" v="10" dt="2023-10-27T14:45:31.719"/>
    <p1510:client id="{51B7C6BD-9D95-6381-5BEC-FD9A6EB3BBE5}" v="381" dt="2023-10-26T19:02:18.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04"/>
    <p:restoredTop sz="75468"/>
  </p:normalViewPr>
  <p:slideViewPr>
    <p:cSldViewPr snapToGrid="0">
      <p:cViewPr varScale="1">
        <p:scale>
          <a:sx n="119" d="100"/>
          <a:sy n="119" d="100"/>
        </p:scale>
        <p:origin x="20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ttell, Sarah" userId="18c209c5-b7dd-4299-9681-3b5ee8b81615" providerId="ADAL" clId="{1B15AB2A-B72C-0444-AFBB-8826F428EA0A}"/>
    <pc:docChg chg="undo custSel modSld">
      <pc:chgData name="Kettell, Sarah" userId="18c209c5-b7dd-4299-9681-3b5ee8b81615" providerId="ADAL" clId="{1B15AB2A-B72C-0444-AFBB-8826F428EA0A}" dt="2023-10-27T16:58:49.192" v="607" actId="20577"/>
      <pc:docMkLst>
        <pc:docMk/>
      </pc:docMkLst>
      <pc:sldChg chg="modNotesTx">
        <pc:chgData name="Kettell, Sarah" userId="18c209c5-b7dd-4299-9681-3b5ee8b81615" providerId="ADAL" clId="{1B15AB2A-B72C-0444-AFBB-8826F428EA0A}" dt="2023-10-27T16:58:49.192" v="607" actId="20577"/>
        <pc:sldMkLst>
          <pc:docMk/>
          <pc:sldMk cId="2436829846" sldId="256"/>
        </pc:sldMkLst>
      </pc:sldChg>
      <pc:sldChg chg="modNotesTx">
        <pc:chgData name="Kettell, Sarah" userId="18c209c5-b7dd-4299-9681-3b5ee8b81615" providerId="ADAL" clId="{1B15AB2A-B72C-0444-AFBB-8826F428EA0A}" dt="2023-10-27T15:49:23.468" v="131" actId="20577"/>
        <pc:sldMkLst>
          <pc:docMk/>
          <pc:sldMk cId="3837823100" sldId="257"/>
        </pc:sldMkLst>
      </pc:sldChg>
      <pc:sldChg chg="modSp mod">
        <pc:chgData name="Kettell, Sarah" userId="18c209c5-b7dd-4299-9681-3b5ee8b81615" providerId="ADAL" clId="{1B15AB2A-B72C-0444-AFBB-8826F428EA0A}" dt="2023-10-27T15:06:04.700" v="93" actId="255"/>
        <pc:sldMkLst>
          <pc:docMk/>
          <pc:sldMk cId="1263657416" sldId="259"/>
        </pc:sldMkLst>
        <pc:spChg chg="mod">
          <ac:chgData name="Kettell, Sarah" userId="18c209c5-b7dd-4299-9681-3b5ee8b81615" providerId="ADAL" clId="{1B15AB2A-B72C-0444-AFBB-8826F428EA0A}" dt="2023-10-27T15:05:54.001" v="92" actId="20577"/>
          <ac:spMkLst>
            <pc:docMk/>
            <pc:sldMk cId="1263657416" sldId="259"/>
            <ac:spMk id="4" creationId="{BAD28208-A7F0-2956-9446-D721D5080A12}"/>
          </ac:spMkLst>
        </pc:spChg>
        <pc:spChg chg="mod">
          <ac:chgData name="Kettell, Sarah" userId="18c209c5-b7dd-4299-9681-3b5ee8b81615" providerId="ADAL" clId="{1B15AB2A-B72C-0444-AFBB-8826F428EA0A}" dt="2023-10-27T15:06:04.700" v="93" actId="255"/>
          <ac:spMkLst>
            <pc:docMk/>
            <pc:sldMk cId="1263657416" sldId="259"/>
            <ac:spMk id="5" creationId="{CD41EC8D-B464-9AF1-0FE1-CC62739EC908}"/>
          </ac:spMkLst>
        </pc:spChg>
      </pc:sldChg>
      <pc:sldChg chg="modSp mod modNotesTx">
        <pc:chgData name="Kettell, Sarah" userId="18c209c5-b7dd-4299-9681-3b5ee8b81615" providerId="ADAL" clId="{1B15AB2A-B72C-0444-AFBB-8826F428EA0A}" dt="2023-10-27T16:02:36.222" v="195" actId="20577"/>
        <pc:sldMkLst>
          <pc:docMk/>
          <pc:sldMk cId="1751483532" sldId="260"/>
        </pc:sldMkLst>
        <pc:spChg chg="mod">
          <ac:chgData name="Kettell, Sarah" userId="18c209c5-b7dd-4299-9681-3b5ee8b81615" providerId="ADAL" clId="{1B15AB2A-B72C-0444-AFBB-8826F428EA0A}" dt="2023-10-27T15:34:56.634" v="117" actId="21"/>
          <ac:spMkLst>
            <pc:docMk/>
            <pc:sldMk cId="1751483532" sldId="260"/>
            <ac:spMk id="5" creationId="{CD41EC8D-B464-9AF1-0FE1-CC62739EC908}"/>
          </ac:spMkLst>
        </pc:spChg>
      </pc:sldChg>
      <pc:sldChg chg="modNotesTx">
        <pc:chgData name="Kettell, Sarah" userId="18c209c5-b7dd-4299-9681-3b5ee8b81615" providerId="ADAL" clId="{1B15AB2A-B72C-0444-AFBB-8826F428EA0A}" dt="2023-10-27T15:51:05.533" v="188" actId="20577"/>
        <pc:sldMkLst>
          <pc:docMk/>
          <pc:sldMk cId="1869148356" sldId="261"/>
        </pc:sldMkLst>
      </pc:sldChg>
      <pc:sldChg chg="addSp delSp modSp mod modNotesTx">
        <pc:chgData name="Kettell, Sarah" userId="18c209c5-b7dd-4299-9681-3b5ee8b81615" providerId="ADAL" clId="{1B15AB2A-B72C-0444-AFBB-8826F428EA0A}" dt="2023-10-27T15:50:23.837" v="156"/>
        <pc:sldMkLst>
          <pc:docMk/>
          <pc:sldMk cId="2297264893" sldId="263"/>
        </pc:sldMkLst>
        <pc:spChg chg="add mod">
          <ac:chgData name="Kettell, Sarah" userId="18c209c5-b7dd-4299-9681-3b5ee8b81615" providerId="ADAL" clId="{1B15AB2A-B72C-0444-AFBB-8826F428EA0A}" dt="2023-10-27T14:28:20.155" v="43" actId="167"/>
          <ac:spMkLst>
            <pc:docMk/>
            <pc:sldMk cId="2297264893" sldId="263"/>
            <ac:spMk id="2" creationId="{BA3BDAC5-14D1-2D62-7D3A-B8C03FB3B7ED}"/>
          </ac:spMkLst>
        </pc:spChg>
        <pc:spChg chg="add del mod">
          <ac:chgData name="Kettell, Sarah" userId="18c209c5-b7dd-4299-9681-3b5ee8b81615" providerId="ADAL" clId="{1B15AB2A-B72C-0444-AFBB-8826F428EA0A}" dt="2023-10-27T14:28:11.399" v="42" actId="1076"/>
          <ac:spMkLst>
            <pc:docMk/>
            <pc:sldMk cId="2297264893" sldId="263"/>
            <ac:spMk id="4" creationId="{BAD28208-A7F0-2956-9446-D721D5080A12}"/>
          </ac:spMkLst>
        </pc:spChg>
        <pc:spChg chg="mod">
          <ac:chgData name="Kettell, Sarah" userId="18c209c5-b7dd-4299-9681-3b5ee8b81615" providerId="ADAL" clId="{1B15AB2A-B72C-0444-AFBB-8826F428EA0A}" dt="2023-10-27T14:26:16.008" v="6" actId="14100"/>
          <ac:spMkLst>
            <pc:docMk/>
            <pc:sldMk cId="2297264893" sldId="263"/>
            <ac:spMk id="5" creationId="{CD41EC8D-B464-9AF1-0FE1-CC62739EC908}"/>
          </ac:spMkLst>
        </pc:spChg>
        <pc:spChg chg="add del mod">
          <ac:chgData name="Kettell, Sarah" userId="18c209c5-b7dd-4299-9681-3b5ee8b81615" providerId="ADAL" clId="{1B15AB2A-B72C-0444-AFBB-8826F428EA0A}" dt="2023-10-27T14:27:37.296" v="27" actId="478"/>
          <ac:spMkLst>
            <pc:docMk/>
            <pc:sldMk cId="2297264893" sldId="263"/>
            <ac:spMk id="6" creationId="{AE0190C6-15ED-C2C2-E9DD-9EC135EB3DE0}"/>
          </ac:spMkLst>
        </pc:spChg>
        <pc:spChg chg="add del mod">
          <ac:chgData name="Kettell, Sarah" userId="18c209c5-b7dd-4299-9681-3b5ee8b81615" providerId="ADAL" clId="{1B15AB2A-B72C-0444-AFBB-8826F428EA0A}" dt="2023-10-27T14:27:50.927" v="34" actId="478"/>
          <ac:spMkLst>
            <pc:docMk/>
            <pc:sldMk cId="2297264893" sldId="263"/>
            <ac:spMk id="8" creationId="{D6798B27-9D2E-6B5C-3607-4BD9BFEF8A94}"/>
          </ac:spMkLst>
        </pc:spChg>
        <pc:spChg chg="add del">
          <ac:chgData name="Kettell, Sarah" userId="18c209c5-b7dd-4299-9681-3b5ee8b81615" providerId="ADAL" clId="{1B15AB2A-B72C-0444-AFBB-8826F428EA0A}" dt="2023-10-27T14:41:18.808" v="65" actId="478"/>
          <ac:spMkLst>
            <pc:docMk/>
            <pc:sldMk cId="2297264893" sldId="263"/>
            <ac:spMk id="13" creationId="{4791D368-A9A5-6D54-206B-EFEEF3A9F71F}"/>
          </ac:spMkLst>
        </pc:spChg>
        <pc:picChg chg="add del mod">
          <ac:chgData name="Kettell, Sarah" userId="18c209c5-b7dd-4299-9681-3b5ee8b81615" providerId="ADAL" clId="{1B15AB2A-B72C-0444-AFBB-8826F428EA0A}" dt="2023-10-27T14:33:59.807" v="50" actId="478"/>
          <ac:picMkLst>
            <pc:docMk/>
            <pc:sldMk cId="2297264893" sldId="263"/>
            <ac:picMk id="10" creationId="{04DD8DEE-7CEC-FF77-DE63-6382B8E87799}"/>
          </ac:picMkLst>
        </pc:picChg>
        <pc:picChg chg="add mod">
          <ac:chgData name="Kettell, Sarah" userId="18c209c5-b7dd-4299-9681-3b5ee8b81615" providerId="ADAL" clId="{1B15AB2A-B72C-0444-AFBB-8826F428EA0A}" dt="2023-10-27T15:00:40.125" v="90" actId="207"/>
          <ac:picMkLst>
            <pc:docMk/>
            <pc:sldMk cId="2297264893" sldId="263"/>
            <ac:picMk id="12" creationId="{2416901E-E55C-E759-E3A3-25D810CDFEE5}"/>
          </ac:picMkLst>
        </pc:picChg>
        <pc:picChg chg="add mod">
          <ac:chgData name="Kettell, Sarah" userId="18c209c5-b7dd-4299-9681-3b5ee8b81615" providerId="ADAL" clId="{1B15AB2A-B72C-0444-AFBB-8826F428EA0A}" dt="2023-10-27T14:46:06.252" v="89" actId="1076"/>
          <ac:picMkLst>
            <pc:docMk/>
            <pc:sldMk cId="2297264893" sldId="263"/>
            <ac:picMk id="15" creationId="{B75B3240-0018-DB7A-6B88-36BF68A98943}"/>
          </ac:picMkLst>
        </pc:picChg>
        <pc:picChg chg="add del mod">
          <ac:chgData name="Kettell, Sarah" userId="18c209c5-b7dd-4299-9681-3b5ee8b81615" providerId="ADAL" clId="{1B15AB2A-B72C-0444-AFBB-8826F428EA0A}" dt="2023-10-27T14:44:43.940" v="73" actId="478"/>
          <ac:picMkLst>
            <pc:docMk/>
            <pc:sldMk cId="2297264893" sldId="263"/>
            <ac:picMk id="17" creationId="{8730D133-9984-E100-DFCD-AE8E4B214897}"/>
          </ac:picMkLst>
        </pc:picChg>
        <pc:picChg chg="add del mod">
          <ac:chgData name="Kettell, Sarah" userId="18c209c5-b7dd-4299-9681-3b5ee8b81615" providerId="ADAL" clId="{1B15AB2A-B72C-0444-AFBB-8826F428EA0A}" dt="2023-10-27T14:46:02.908" v="88" actId="478"/>
          <ac:picMkLst>
            <pc:docMk/>
            <pc:sldMk cId="2297264893" sldId="263"/>
            <ac:picMk id="19" creationId="{DED0F2CF-06B5-1EE1-340D-3E1F54A0A121}"/>
          </ac:picMkLst>
        </pc:picChg>
        <pc:picChg chg="add del mod">
          <ac:chgData name="Kettell, Sarah" userId="18c209c5-b7dd-4299-9681-3b5ee8b81615" providerId="ADAL" clId="{1B15AB2A-B72C-0444-AFBB-8826F428EA0A}" dt="2023-10-27T14:45:40.567" v="84" actId="478"/>
          <ac:picMkLst>
            <pc:docMk/>
            <pc:sldMk cId="2297264893" sldId="263"/>
            <ac:picMk id="21" creationId="{FF54745E-E4ED-7CF4-BFAB-C42B0E43B98D}"/>
          </ac:picMkLst>
        </pc:picChg>
      </pc:sldChg>
      <pc:sldChg chg="modSp mod modNotesTx">
        <pc:chgData name="Kettell, Sarah" userId="18c209c5-b7dd-4299-9681-3b5ee8b81615" providerId="ADAL" clId="{1B15AB2A-B72C-0444-AFBB-8826F428EA0A}" dt="2023-10-27T15:49:32.903" v="135" actId="20577"/>
        <pc:sldMkLst>
          <pc:docMk/>
          <pc:sldMk cId="3596568892" sldId="264"/>
        </pc:sldMkLst>
        <pc:spChg chg="mod">
          <ac:chgData name="Kettell, Sarah" userId="18c209c5-b7dd-4299-9681-3b5ee8b81615" providerId="ADAL" clId="{1B15AB2A-B72C-0444-AFBB-8826F428EA0A}" dt="2023-10-27T15:34:55.191" v="114" actId="20577"/>
          <ac:spMkLst>
            <pc:docMk/>
            <pc:sldMk cId="3596568892" sldId="264"/>
            <ac:spMk id="5" creationId="{CD41EC8D-B464-9AF1-0FE1-CC62739EC908}"/>
          </ac:spMkLst>
        </pc:spChg>
      </pc:sldChg>
    </pc:docChg>
  </pc:docChgLst>
  <pc:docChgLst>
    <pc:chgData name="Ramp, Laura K" userId="S::lkr102@psu.edu::a0b68980-c24a-445c-bfe3-06b1d6947528" providerId="AD" clId="Web-{51B7C6BD-9D95-6381-5BEC-FD9A6EB3BBE5}"/>
    <pc:docChg chg="addSld delSld modSld sldOrd">
      <pc:chgData name="Ramp, Laura K" userId="S::lkr102@psu.edu::a0b68980-c24a-445c-bfe3-06b1d6947528" providerId="AD" clId="Web-{51B7C6BD-9D95-6381-5BEC-FD9A6EB3BBE5}" dt="2023-10-26T19:02:18.667" v="374" actId="14100"/>
      <pc:docMkLst>
        <pc:docMk/>
      </pc:docMkLst>
      <pc:sldChg chg="ord">
        <pc:chgData name="Ramp, Laura K" userId="S::lkr102@psu.edu::a0b68980-c24a-445c-bfe3-06b1d6947528" providerId="AD" clId="Web-{51B7C6BD-9D95-6381-5BEC-FD9A6EB3BBE5}" dt="2023-10-26T18:53:46.873" v="2"/>
        <pc:sldMkLst>
          <pc:docMk/>
          <pc:sldMk cId="1751483532" sldId="260"/>
        </pc:sldMkLst>
      </pc:sldChg>
      <pc:sldChg chg="new del">
        <pc:chgData name="Ramp, Laura K" userId="S::lkr102@psu.edu::a0b68980-c24a-445c-bfe3-06b1d6947528" providerId="AD" clId="Web-{51B7C6BD-9D95-6381-5BEC-FD9A6EB3BBE5}" dt="2023-10-26T18:54:13.499" v="4"/>
        <pc:sldMkLst>
          <pc:docMk/>
          <pc:sldMk cId="2523661317" sldId="262"/>
        </pc:sldMkLst>
      </pc:sldChg>
      <pc:sldChg chg="addSp delSp modSp add replId">
        <pc:chgData name="Ramp, Laura K" userId="S::lkr102@psu.edu::a0b68980-c24a-445c-bfe3-06b1d6947528" providerId="AD" clId="Web-{51B7C6BD-9D95-6381-5BEC-FD9A6EB3BBE5}" dt="2023-10-26T18:56:08.486" v="52" actId="20577"/>
        <pc:sldMkLst>
          <pc:docMk/>
          <pc:sldMk cId="2297264893" sldId="263"/>
        </pc:sldMkLst>
        <pc:spChg chg="add del mod">
          <ac:chgData name="Ramp, Laura K" userId="S::lkr102@psu.edu::a0b68980-c24a-445c-bfe3-06b1d6947528" providerId="AD" clId="Web-{51B7C6BD-9D95-6381-5BEC-FD9A6EB3BBE5}" dt="2023-10-26T18:55:02.500" v="30"/>
          <ac:spMkLst>
            <pc:docMk/>
            <pc:sldMk cId="2297264893" sldId="263"/>
            <ac:spMk id="2" creationId="{78B35176-7AFA-CB4D-5ABD-943689FE3F95}"/>
          </ac:spMkLst>
        </pc:spChg>
        <pc:spChg chg="mod">
          <ac:chgData name="Ramp, Laura K" userId="S::lkr102@psu.edu::a0b68980-c24a-445c-bfe3-06b1d6947528" providerId="AD" clId="Web-{51B7C6BD-9D95-6381-5BEC-FD9A6EB3BBE5}" dt="2023-10-26T18:54:29.968" v="25" actId="20577"/>
          <ac:spMkLst>
            <pc:docMk/>
            <pc:sldMk cId="2297264893" sldId="263"/>
            <ac:spMk id="4" creationId="{BAD28208-A7F0-2956-9446-D721D5080A12}"/>
          </ac:spMkLst>
        </pc:spChg>
        <pc:spChg chg="mod">
          <ac:chgData name="Ramp, Laura K" userId="S::lkr102@psu.edu::a0b68980-c24a-445c-bfe3-06b1d6947528" providerId="AD" clId="Web-{51B7C6BD-9D95-6381-5BEC-FD9A6EB3BBE5}" dt="2023-10-26T18:56:08.486" v="52" actId="20577"/>
          <ac:spMkLst>
            <pc:docMk/>
            <pc:sldMk cId="2297264893" sldId="263"/>
            <ac:spMk id="5" creationId="{CD41EC8D-B464-9AF1-0FE1-CC62739EC908}"/>
          </ac:spMkLst>
        </pc:spChg>
      </pc:sldChg>
      <pc:sldChg chg="modSp add replId">
        <pc:chgData name="Ramp, Laura K" userId="S::lkr102@psu.edu::a0b68980-c24a-445c-bfe3-06b1d6947528" providerId="AD" clId="Web-{51B7C6BD-9D95-6381-5BEC-FD9A6EB3BBE5}" dt="2023-10-26T19:02:18.667" v="374" actId="14100"/>
        <pc:sldMkLst>
          <pc:docMk/>
          <pc:sldMk cId="3596568892" sldId="264"/>
        </pc:sldMkLst>
        <pc:spChg chg="mod">
          <ac:chgData name="Ramp, Laura K" userId="S::lkr102@psu.edu::a0b68980-c24a-445c-bfe3-06b1d6947528" providerId="AD" clId="Web-{51B7C6BD-9D95-6381-5BEC-FD9A6EB3BBE5}" dt="2023-10-26T18:59:31.694" v="199" actId="20577"/>
          <ac:spMkLst>
            <pc:docMk/>
            <pc:sldMk cId="3596568892" sldId="264"/>
            <ac:spMk id="4" creationId="{BAD28208-A7F0-2956-9446-D721D5080A12}"/>
          </ac:spMkLst>
        </pc:spChg>
        <pc:spChg chg="mod">
          <ac:chgData name="Ramp, Laura K" userId="S::lkr102@psu.edu::a0b68980-c24a-445c-bfe3-06b1d6947528" providerId="AD" clId="Web-{51B7C6BD-9D95-6381-5BEC-FD9A6EB3BBE5}" dt="2023-10-26T19:02:18.667" v="374" actId="14100"/>
          <ac:spMkLst>
            <pc:docMk/>
            <pc:sldMk cId="3596568892" sldId="264"/>
            <ac:spMk id="5" creationId="{CD41EC8D-B464-9AF1-0FE1-CC62739EC908}"/>
          </ac:spMkLst>
        </pc:spChg>
      </pc:sldChg>
    </pc:docChg>
  </pc:docChgLst>
  <pc:docChgLst>
    <pc:chgData name="Kettell, Sarah" userId="S::sxk1552@psu.edu::18c209c5-b7dd-4299-9681-3b5ee8b81615" providerId="AD" clId="Web-{F6036908-0900-C46B-E39D-9F3AD2B57DB3}"/>
    <pc:docChg chg="modSld">
      <pc:chgData name="Kettell, Sarah" userId="S::sxk1552@psu.edu::18c209c5-b7dd-4299-9681-3b5ee8b81615" providerId="AD" clId="Web-{F6036908-0900-C46B-E39D-9F3AD2B57DB3}" dt="2023-10-25T19:08:02.510" v="91" actId="20577"/>
      <pc:docMkLst>
        <pc:docMk/>
      </pc:docMkLst>
      <pc:sldChg chg="modSp">
        <pc:chgData name="Kettell, Sarah" userId="S::sxk1552@psu.edu::18c209c5-b7dd-4299-9681-3b5ee8b81615" providerId="AD" clId="Web-{F6036908-0900-C46B-E39D-9F3AD2B57DB3}" dt="2023-10-25T19:06:00.867" v="29" actId="20577"/>
        <pc:sldMkLst>
          <pc:docMk/>
          <pc:sldMk cId="2436829846" sldId="256"/>
        </pc:sldMkLst>
        <pc:spChg chg="mod">
          <ac:chgData name="Kettell, Sarah" userId="S::sxk1552@psu.edu::18c209c5-b7dd-4299-9681-3b5ee8b81615" providerId="AD" clId="Web-{F6036908-0900-C46B-E39D-9F3AD2B57DB3}" dt="2023-10-25T19:06:00.867" v="29" actId="20577"/>
          <ac:spMkLst>
            <pc:docMk/>
            <pc:sldMk cId="2436829846" sldId="256"/>
            <ac:spMk id="3" creationId="{9D32B423-AED3-B6BB-EC81-0F9A136742AE}"/>
          </ac:spMkLst>
        </pc:spChg>
      </pc:sldChg>
      <pc:sldChg chg="modSp">
        <pc:chgData name="Kettell, Sarah" userId="S::sxk1552@psu.edu::18c209c5-b7dd-4299-9681-3b5ee8b81615" providerId="AD" clId="Web-{F6036908-0900-C46B-E39D-9F3AD2B57DB3}" dt="2023-10-25T19:08:02.510" v="91" actId="20577"/>
        <pc:sldMkLst>
          <pc:docMk/>
          <pc:sldMk cId="3837823100" sldId="257"/>
        </pc:sldMkLst>
        <pc:spChg chg="mod">
          <ac:chgData name="Kettell, Sarah" userId="S::sxk1552@psu.edu::18c209c5-b7dd-4299-9681-3b5ee8b81615" providerId="AD" clId="Web-{F6036908-0900-C46B-E39D-9F3AD2B57DB3}" dt="2023-10-25T19:08:02.510" v="91" actId="20577"/>
          <ac:spMkLst>
            <pc:docMk/>
            <pc:sldMk cId="3837823100" sldId="257"/>
            <ac:spMk id="5" creationId="{CD41EC8D-B464-9AF1-0FE1-CC62739EC9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4A694-A704-9249-97E3-04CDBC1E9BA3}" type="datetimeFigureOut">
              <a:rPr lang="en-US" smtClean="0"/>
              <a:t>10/27/23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24D93-1993-114C-9093-FC96F51047CD}" type="slidenum">
              <a:rPr lang="en-US" smtClean="0"/>
              <a:t>‹#›</a:t>
            </a:fld>
            <a:endParaRPr lang="en-US"/>
          </a:p>
        </p:txBody>
      </p:sp>
    </p:spTree>
    <p:extLst>
      <p:ext uri="{BB962C8B-B14F-4D97-AF65-F5344CB8AC3E}">
        <p14:creationId xmlns:p14="http://schemas.microsoft.com/office/powerpoint/2010/main" val="214417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turnitin.gradescope.com/pricin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turnitin.gradescope.com/advocat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Courier New" panose="02070309020205020404" pitchFamily="49" charset="0"/>
              <a:buChar char="o"/>
            </a:pPr>
            <a:endParaRPr lang="en-US" sz="1800" dirty="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endParaRPr lang="en-US" sz="1800" dirty="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endParaRPr lang="en-US" sz="180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r>
              <a:rPr lang="en-US" sz="1800">
                <a:effectLst/>
                <a:latin typeface="Calibri" panose="020F0502020204030204" pitchFamily="34" charset="0"/>
              </a:rPr>
              <a:t> </a:t>
            </a:r>
            <a:r>
              <a:rPr lang="en-US" sz="1800" dirty="0">
                <a:effectLst/>
                <a:latin typeface="Calibri" panose="020F0502020204030204" pitchFamily="34" charset="0"/>
              </a:rPr>
              <a:t>I'm going to give everyone a couple minutes to arrive.</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While we wait, please introduce yourself in the chat. </a:t>
            </a:r>
            <a:br>
              <a:rPr lang="en-US" sz="1800" dirty="0">
                <a:effectLst/>
                <a:latin typeface="Calibri" panose="020F0502020204030204" pitchFamily="34" charset="0"/>
              </a:rPr>
            </a:br>
            <a:r>
              <a:rPr lang="en-US" sz="1800" dirty="0">
                <a:effectLst/>
                <a:latin typeface="Calibri" panose="020F0502020204030204" pitchFamily="34" charset="0"/>
              </a:rPr>
              <a:t> </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Okay, I think we'll get started now. We will be recording this session so you will be able to review it later and a copy of the slides will also be shared.</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Thank you all for coming today. I am Sarah Kettell…</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I am here today with Dr. George Gehring, Associate Teaching Professor of Physics with the School of Science, Engineering, and Technology.</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In this session, I'll start by giving you a brief overview of what </a:t>
            </a:r>
            <a:r>
              <a:rPr lang="en-US" sz="1800" dirty="0" err="1">
                <a:effectLst/>
                <a:latin typeface="Calibri" panose="020F0502020204030204" pitchFamily="34" charset="0"/>
              </a:rPr>
              <a:t>Gradescope</a:t>
            </a:r>
            <a:r>
              <a:rPr lang="en-US" sz="1800" dirty="0">
                <a:effectLst/>
                <a:latin typeface="Calibri" panose="020F0502020204030204" pitchFamily="34" charset="0"/>
              </a:rPr>
              <a:t> is and it's status at Penn State. Then Dr. Gehring will show you how he has been using it in his classes to streamline the process of grading and sharing feedback with students.</a:t>
            </a:r>
          </a:p>
          <a:p>
            <a:pPr rtl="0" fontAlgn="ctr">
              <a:spcBef>
                <a:spcPts val="0"/>
              </a:spcBef>
              <a:spcAft>
                <a:spcPts val="0"/>
              </a:spcAft>
              <a:buFont typeface="Courier New" panose="02070309020205020404" pitchFamily="49" charset="0"/>
              <a:buChar char="o"/>
            </a:pPr>
            <a:endParaRPr lang="en-US" sz="1800" dirty="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Please feel free to ask questions at any point in the chat. We will get to them either during the session or toward the end.</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To start, I'm going to open a quick poll. We'd like to gauge how familiar you are with </a:t>
            </a:r>
            <a:r>
              <a:rPr lang="en-US" sz="1800" dirty="0" err="1">
                <a:effectLst/>
                <a:latin typeface="Calibri" panose="020F0502020204030204" pitchFamily="34" charset="0"/>
              </a:rPr>
              <a:t>Gradescope</a:t>
            </a:r>
            <a:r>
              <a:rPr lang="en-US" sz="1800" dirty="0">
                <a:effectLst/>
                <a:latin typeface="Calibri" panose="020F0502020204030204" pitchFamily="34" charset="0"/>
              </a:rPr>
              <a:t>. </a:t>
            </a:r>
          </a:p>
        </p:txBody>
      </p:sp>
      <p:sp>
        <p:nvSpPr>
          <p:cNvPr id="4" name="Slide Number Placeholder 3"/>
          <p:cNvSpPr>
            <a:spLocks noGrp="1"/>
          </p:cNvSpPr>
          <p:nvPr>
            <p:ph type="sldNum" sz="quarter" idx="5"/>
          </p:nvPr>
        </p:nvSpPr>
        <p:spPr/>
        <p:txBody>
          <a:bodyPr/>
          <a:lstStyle/>
          <a:p>
            <a:fld id="{1D324D93-1993-114C-9093-FC96F51047CD}" type="slidenum">
              <a:rPr lang="en-US" smtClean="0"/>
              <a:t>1</a:t>
            </a:fld>
            <a:endParaRPr lang="en-US"/>
          </a:p>
        </p:txBody>
      </p:sp>
    </p:spTree>
    <p:extLst>
      <p:ext uri="{BB962C8B-B14F-4D97-AF65-F5344CB8AC3E}">
        <p14:creationId xmlns:p14="http://schemas.microsoft.com/office/powerpoint/2010/main" val="17065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So, what is </a:t>
            </a:r>
            <a:r>
              <a:rPr lang="en-US" sz="1800" dirty="0" err="1">
                <a:effectLst/>
                <a:latin typeface="Calibri" panose="020F0502020204030204" pitchFamily="34" charset="0"/>
              </a:rPr>
              <a:t>gradescope</a:t>
            </a:r>
            <a:r>
              <a:rPr lang="en-US" sz="1800" dirty="0">
                <a:effectLst/>
                <a:latin typeface="Calibri" panose="020F0502020204030204" pitchFamily="34" charset="0"/>
              </a:rPr>
              <a:t>?</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In short, it's an assessment tool that…</a:t>
            </a:r>
          </a:p>
          <a:p>
            <a:endParaRPr lang="en-US" dirty="0"/>
          </a:p>
        </p:txBody>
      </p:sp>
      <p:sp>
        <p:nvSpPr>
          <p:cNvPr id="4" name="Slide Number Placeholder 3"/>
          <p:cNvSpPr>
            <a:spLocks noGrp="1"/>
          </p:cNvSpPr>
          <p:nvPr>
            <p:ph type="sldNum" sz="quarter" idx="5"/>
          </p:nvPr>
        </p:nvSpPr>
        <p:spPr/>
        <p:txBody>
          <a:bodyPr/>
          <a:lstStyle/>
          <a:p>
            <a:fld id="{1D324D93-1993-114C-9093-FC96F51047CD}" type="slidenum">
              <a:rPr lang="en-US" smtClean="0"/>
              <a:t>2</a:t>
            </a:fld>
            <a:endParaRPr lang="en-US"/>
          </a:p>
        </p:txBody>
      </p:sp>
    </p:spTree>
    <p:extLst>
      <p:ext uri="{BB962C8B-B14F-4D97-AF65-F5344CB8AC3E}">
        <p14:creationId xmlns:p14="http://schemas.microsoft.com/office/powerpoint/2010/main" val="85283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If that all sounds good to you, you may be wondering what access you have to </a:t>
            </a:r>
            <a:r>
              <a:rPr lang="en-US" sz="1800" dirty="0" err="1">
                <a:effectLst/>
                <a:latin typeface="Calibri" panose="020F0502020204030204" pitchFamily="34" charset="0"/>
              </a:rPr>
              <a:t>Gradescope</a:t>
            </a:r>
            <a:r>
              <a:rPr lang="en-US" sz="1800" dirty="0">
                <a:effectLst/>
                <a:latin typeface="Calibri" panose="020F0502020204030204" pitchFamily="34" charset="0"/>
              </a:rPr>
              <a:t> at Penn State.</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So right now, it has been approved by Penn State for use in classes, but the University is not providing an institutional license.</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Because this tool can be incredibly helpful for faculty we are determining the level of interest, which will determine the licensing and funding options in the future. </a:t>
            </a:r>
          </a:p>
          <a:p>
            <a:endParaRPr lang="en-US" dirty="0"/>
          </a:p>
        </p:txBody>
      </p:sp>
      <p:sp>
        <p:nvSpPr>
          <p:cNvPr id="4" name="Slide Number Placeholder 3"/>
          <p:cNvSpPr>
            <a:spLocks noGrp="1"/>
          </p:cNvSpPr>
          <p:nvPr>
            <p:ph type="sldNum" sz="quarter" idx="5"/>
          </p:nvPr>
        </p:nvSpPr>
        <p:spPr/>
        <p:txBody>
          <a:bodyPr/>
          <a:lstStyle/>
          <a:p>
            <a:fld id="{1D324D93-1993-114C-9093-FC96F51047CD}" type="slidenum">
              <a:rPr lang="en-US" smtClean="0"/>
              <a:t>3</a:t>
            </a:fld>
            <a:endParaRPr lang="en-US"/>
          </a:p>
        </p:txBody>
      </p:sp>
    </p:spTree>
    <p:extLst>
      <p:ext uri="{BB962C8B-B14F-4D97-AF65-F5344CB8AC3E}">
        <p14:creationId xmlns:p14="http://schemas.microsoft.com/office/powerpoint/2010/main" val="72431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That said, there are some free options available to get you started. </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a:t>
            </a:r>
            <a:r>
              <a:rPr lang="en-US" sz="1800" dirty="0" err="1">
                <a:effectLst/>
                <a:latin typeface="Calibri" panose="020F0502020204030204" pitchFamily="34" charset="0"/>
              </a:rPr>
              <a:t>Gradescope</a:t>
            </a:r>
            <a:r>
              <a:rPr lang="en-US" sz="1800" dirty="0">
                <a:effectLst/>
                <a:latin typeface="Calibri" panose="020F0502020204030204" pitchFamily="34" charset="0"/>
              </a:rPr>
              <a:t> is currently offering a 1-term free trial, which can be extended if you sign up for the institutional advocate program.</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That program means you'll have access for at least one more term and is designed to help provide options while an institutional license is being negotiated. </a:t>
            </a:r>
          </a:p>
          <a:p>
            <a:pPr rtl="0" fontAlgn="ctr">
              <a:spcBef>
                <a:spcPts val="0"/>
              </a:spcBef>
              <a:spcAft>
                <a:spcPts val="0"/>
              </a:spcAft>
              <a:buFont typeface="Courier New" panose="02070309020205020404" pitchFamily="49" charset="0"/>
              <a:buChar char="o"/>
            </a:pPr>
            <a:r>
              <a:rPr lang="en-US" sz="1800" dirty="0">
                <a:effectLst/>
                <a:latin typeface="Calibri" panose="020F0502020204030204" pitchFamily="34" charset="0"/>
              </a:rPr>
              <a:t> Penn State has also recently approved integration with Canvas, but unfortunately that is only turned on for campuses that currently have institutional licenses. So, while you won't be able to use that right now, it would be an option in the future provided we go forward with a license at this campus or the university level. </a:t>
            </a:r>
          </a:p>
          <a:p>
            <a:pPr rtl="0" fontAlgn="ctr">
              <a:spcBef>
                <a:spcPts val="0"/>
              </a:spcBef>
              <a:spcAft>
                <a:spcPts val="0"/>
              </a:spcAft>
              <a:buFont typeface="Courier New" panose="02070309020205020404" pitchFamily="49" charset="0"/>
              <a:buChar char="o"/>
            </a:pPr>
            <a:endParaRPr lang="en-US" sz="1800" dirty="0">
              <a:effectLst/>
              <a:latin typeface="Calibri" panose="020F0502020204030204" pitchFamily="34" charset="0"/>
            </a:endParaRPr>
          </a:p>
          <a:p>
            <a:pPr rtl="0" fontAlgn="ctr">
              <a:spcBef>
                <a:spcPts val="0"/>
              </a:spcBef>
              <a:spcAft>
                <a:spcPts val="0"/>
              </a:spcAft>
              <a:buFont typeface="Courier New" panose="02070309020205020404" pitchFamily="49" charset="0"/>
              <a:buChar char="o"/>
            </a:pPr>
            <a:endParaRPr lang="en-US" sz="1200" dirty="0">
              <a:effectLst/>
              <a:latin typeface="+mn-lt"/>
            </a:endParaRPr>
          </a:p>
          <a:p>
            <a:pPr rtl="0" fontAlgn="ctr">
              <a:spcBef>
                <a:spcPts val="0"/>
              </a:spcBef>
              <a:spcAft>
                <a:spcPts val="0"/>
              </a:spcAft>
              <a:buFont typeface="Arial" panose="020B0604020202020204" pitchFamily="34" charset="0"/>
              <a:buNone/>
            </a:pPr>
            <a:r>
              <a:rPr lang="en-US" sz="1800" dirty="0">
                <a:effectLst/>
                <a:latin typeface="Calibri" panose="020F0502020204030204" pitchFamily="34" charset="0"/>
              </a:rPr>
              <a:t>Free Trial: </a:t>
            </a:r>
            <a:r>
              <a:rPr lang="en-US" sz="1800" dirty="0">
                <a:effectLst/>
                <a:latin typeface="Calibri" panose="020F0502020204030204" pitchFamily="34" charset="0"/>
                <a:hlinkClick r:id="rId3"/>
              </a:rPr>
              <a:t>https://turnitin.gradescope.com/pricing</a:t>
            </a:r>
            <a:endParaRPr lang="en-US" sz="1800" dirty="0">
              <a:effectLst/>
              <a:latin typeface="Calibri" panose="020F0502020204030204" pitchFamily="34" charset="0"/>
            </a:endParaRPr>
          </a:p>
          <a:p>
            <a:pPr rtl="0" fontAlgn="ctr">
              <a:spcBef>
                <a:spcPts val="0"/>
              </a:spcBef>
              <a:spcAft>
                <a:spcPts val="0"/>
              </a:spcAft>
              <a:buFont typeface="Arial" panose="020B0604020202020204" pitchFamily="34" charset="0"/>
              <a:buNone/>
            </a:pPr>
            <a:endParaRPr lang="en-US" sz="1800" dirty="0">
              <a:effectLst/>
              <a:latin typeface="Calibri" panose="020F0502020204030204" pitchFamily="34" charset="0"/>
            </a:endParaRPr>
          </a:p>
          <a:p>
            <a:pPr rtl="0" fontAlgn="ctr">
              <a:spcBef>
                <a:spcPts val="0"/>
              </a:spcBef>
              <a:spcAft>
                <a:spcPts val="0"/>
              </a:spcAft>
              <a:buFont typeface="Arial" panose="020B0604020202020204" pitchFamily="34" charset="0"/>
              <a:buNone/>
            </a:pPr>
            <a:r>
              <a:rPr lang="en-US" sz="1800" dirty="0">
                <a:effectLst/>
                <a:latin typeface="Calibri" panose="020F0502020204030204" pitchFamily="34" charset="0"/>
              </a:rPr>
              <a:t>Institutional Advocate information: </a:t>
            </a:r>
            <a:r>
              <a:rPr lang="en-US" sz="1800" dirty="0">
                <a:effectLst/>
                <a:latin typeface="Calibri" panose="020F0502020204030204" pitchFamily="34" charset="0"/>
                <a:hlinkClick r:id="rId4"/>
              </a:rPr>
              <a:t>https://turnitin.gradescope.com/advocate</a:t>
            </a:r>
            <a:br>
              <a:rPr lang="en-US" sz="1800" dirty="0">
                <a:effectLst/>
                <a:latin typeface="Calibri" panose="020F0502020204030204" pitchFamily="34" charset="0"/>
              </a:rPr>
            </a:br>
            <a:r>
              <a:rPr lang="en-US" sz="1800" dirty="0">
                <a:effectLst/>
                <a:latin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fld id="{1D324D93-1993-114C-9093-FC96F51047CD}" type="slidenum">
              <a:rPr lang="en-US" smtClean="0"/>
              <a:t>4</a:t>
            </a:fld>
            <a:endParaRPr lang="en-US"/>
          </a:p>
        </p:txBody>
      </p:sp>
    </p:spTree>
    <p:extLst>
      <p:ext uri="{BB962C8B-B14F-4D97-AF65-F5344CB8AC3E}">
        <p14:creationId xmlns:p14="http://schemas.microsoft.com/office/powerpoint/2010/main" val="146748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rPr>
              <a:t>Okay, so that was a brief overview. Now I will pass this over to Dr. Gehring to show you what </a:t>
            </a:r>
            <a:r>
              <a:rPr lang="en-US" sz="1800" dirty="0" err="1">
                <a:effectLst/>
                <a:latin typeface="Calibri" panose="020F0502020204030204" pitchFamily="34" charset="0"/>
              </a:rPr>
              <a:t>Gradescope</a:t>
            </a:r>
            <a:r>
              <a:rPr lang="en-US" sz="1800" dirty="0">
                <a:effectLst/>
                <a:latin typeface="Calibri" panose="020F0502020204030204" pitchFamily="34" charset="0"/>
              </a:rPr>
              <a:t> can do and how he has been using it.</a:t>
            </a:r>
          </a:p>
          <a:p>
            <a:endParaRPr lang="en-US" dirty="0"/>
          </a:p>
        </p:txBody>
      </p:sp>
      <p:sp>
        <p:nvSpPr>
          <p:cNvPr id="4" name="Slide Number Placeholder 3"/>
          <p:cNvSpPr>
            <a:spLocks noGrp="1"/>
          </p:cNvSpPr>
          <p:nvPr>
            <p:ph type="sldNum" sz="quarter" idx="5"/>
          </p:nvPr>
        </p:nvSpPr>
        <p:spPr/>
        <p:txBody>
          <a:bodyPr/>
          <a:lstStyle/>
          <a:p>
            <a:fld id="{1D324D93-1993-114C-9093-FC96F51047CD}" type="slidenum">
              <a:rPr lang="en-US" smtClean="0"/>
              <a:t>5</a:t>
            </a:fld>
            <a:endParaRPr lang="en-US"/>
          </a:p>
        </p:txBody>
      </p:sp>
    </p:spTree>
    <p:extLst>
      <p:ext uri="{BB962C8B-B14F-4D97-AF65-F5344CB8AC3E}">
        <p14:creationId xmlns:p14="http://schemas.microsoft.com/office/powerpoint/2010/main" val="2920170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 up: https://</a:t>
            </a:r>
            <a:r>
              <a:rPr lang="en-US" dirty="0" err="1"/>
              <a:t>turnitin.gradescope.com</a:t>
            </a:r>
            <a:r>
              <a:rPr lang="en-US" dirty="0"/>
              <a:t>/pricing </a:t>
            </a:r>
          </a:p>
          <a:p>
            <a:endParaRPr lang="en-US" dirty="0"/>
          </a:p>
          <a:p>
            <a:r>
              <a:rPr lang="en-US" dirty="0"/>
              <a:t>Assignment Types: https://</a:t>
            </a:r>
            <a:r>
              <a:rPr lang="en-US" dirty="0" err="1"/>
              <a:t>help.gradescope.com</a:t>
            </a:r>
            <a:r>
              <a:rPr lang="en-US" dirty="0"/>
              <a:t>/article/h7ztxl9164-instructor-assignment-types </a:t>
            </a:r>
          </a:p>
          <a:p>
            <a:endParaRPr lang="en-US" dirty="0"/>
          </a:p>
          <a:p>
            <a:r>
              <a:rPr lang="en-US" dirty="0"/>
              <a:t>Creating and Editing Assignments: https://</a:t>
            </a:r>
            <a:r>
              <a:rPr lang="en-US" dirty="0" err="1"/>
              <a:t>help.gradescope.com</a:t>
            </a:r>
            <a:r>
              <a:rPr lang="en-US" dirty="0"/>
              <a:t>/article/zh25swsjn5-instructor-course-assignment-setup </a:t>
            </a:r>
          </a:p>
          <a:p>
            <a:endParaRPr lang="en-US" dirty="0"/>
          </a:p>
          <a:p>
            <a:r>
              <a:rPr lang="en-US" dirty="0"/>
              <a:t>Grading: https://</a:t>
            </a:r>
            <a:r>
              <a:rPr lang="en-US" dirty="0" err="1"/>
              <a:t>help.gradescope.com</a:t>
            </a:r>
            <a:r>
              <a:rPr lang="en-US" dirty="0"/>
              <a:t>/article/5uxa8ht1a2-instructor-assignment-grade-submissions </a:t>
            </a:r>
          </a:p>
          <a:p>
            <a:endParaRPr lang="en-US" dirty="0"/>
          </a:p>
          <a:p>
            <a:r>
              <a:rPr lang="en-US" dirty="0"/>
              <a:t>AI Information: https://</a:t>
            </a:r>
            <a:r>
              <a:rPr lang="en-US" dirty="0" err="1"/>
              <a:t>help.gradescope.com</a:t>
            </a:r>
            <a:r>
              <a:rPr lang="en-US" dirty="0"/>
              <a:t>/article/mv8qkiux00-instructor-assignment-ai-grading-answer-groups </a:t>
            </a:r>
          </a:p>
        </p:txBody>
      </p:sp>
      <p:sp>
        <p:nvSpPr>
          <p:cNvPr id="4" name="Slide Number Placeholder 3"/>
          <p:cNvSpPr>
            <a:spLocks noGrp="1"/>
          </p:cNvSpPr>
          <p:nvPr>
            <p:ph type="sldNum" sz="quarter" idx="5"/>
          </p:nvPr>
        </p:nvSpPr>
        <p:spPr/>
        <p:txBody>
          <a:bodyPr/>
          <a:lstStyle/>
          <a:p>
            <a:fld id="{1D324D93-1993-114C-9093-FC96F51047CD}" type="slidenum">
              <a:rPr lang="en-US" smtClean="0"/>
              <a:t>6</a:t>
            </a:fld>
            <a:endParaRPr lang="en-US"/>
          </a:p>
        </p:txBody>
      </p:sp>
    </p:spTree>
    <p:extLst>
      <p:ext uri="{BB962C8B-B14F-4D97-AF65-F5344CB8AC3E}">
        <p14:creationId xmlns:p14="http://schemas.microsoft.com/office/powerpoint/2010/main" val="185372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324D93-1993-114C-9093-FC96F51047CD}" type="slidenum">
              <a:rPr lang="en-US" smtClean="0"/>
              <a:t>7</a:t>
            </a:fld>
            <a:endParaRPr lang="en-US"/>
          </a:p>
        </p:txBody>
      </p:sp>
    </p:spTree>
    <p:extLst>
      <p:ext uri="{BB962C8B-B14F-4D97-AF65-F5344CB8AC3E}">
        <p14:creationId xmlns:p14="http://schemas.microsoft.com/office/powerpoint/2010/main" val="92468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BAF1-124E-41C0-00BF-2B50C82CE2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EAA8AA-C11F-3FD9-F4C8-CAABE36320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980CCD-AC5F-D25C-3040-EE2836A7C7EB}"/>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F90E324C-C2A7-58B5-30CC-17EE3D511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E7586-DD97-7570-FC0F-258AA7A207B3}"/>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178634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463C2-C044-26FD-0362-1B61C7403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C0219A-40F2-944D-5EA4-5F4D41FFF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28BEE8-308D-6D7F-1F46-9A195EDC4FDB}"/>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E9B98E3D-E8DE-A2F7-158B-EFABB8B11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26AFF-C975-341F-4E5E-FB59F2E825CA}"/>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128142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C768-7F63-F889-88E8-91F8635B6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A58F07-B1A9-7E06-2AFF-4E1961F2CD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12014-632C-2F36-EAB3-8C3DF1492892}"/>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7150331F-5CB0-F762-17AE-CDB6DDBE9D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C3C08-27EC-A16A-1B19-E211CCAD0A83}"/>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212643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6782F-FC36-E972-07B7-080787C0A3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A876F-B16D-60AE-D29A-9426E11A44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355CD-103A-AAF9-F350-4AC5D222B1B5}"/>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1D0E3CF1-F2A0-07ED-6B59-517C3EB70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EED2A4-85DE-288B-D72C-4F10704FA9A7}"/>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306013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9678-EB40-69C8-2DEB-AF26F901A2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41D161-EC7C-EE2F-15EA-DA41411D33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0E4DED-7B64-7900-7AC1-C152ADABA7B1}"/>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48FDD888-0255-C9FD-F0E3-D26BEF820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73F7CD-A25E-8AD7-80ED-2EF9A34C34A3}"/>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301853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7CA3E-DDC2-8132-E3E5-C1981CB6C2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7B0337-3CA0-2253-B6F5-F9124489A0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AF6B6-6685-D33D-7D2B-09A7AD8522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3320B9-3254-BD92-1EB7-260AC79F56B4}"/>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6" name="Footer Placeholder 5">
            <a:extLst>
              <a:ext uri="{FF2B5EF4-FFF2-40B4-BE49-F238E27FC236}">
                <a16:creationId xmlns:a16="http://schemas.microsoft.com/office/drawing/2014/main" id="{DCC26EB4-C89A-17A4-C325-3F41F54F58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173ED-906F-4249-1D01-A23D1F06152A}"/>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345390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56EB-3919-1731-EFC6-A012E43BAA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63D43-6360-CD77-F761-B9EAC4FB61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A53BE8-79AD-F07F-F651-DD208E5133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439DF9-8E23-EF4A-CFD9-AD633D7AE6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61C610-41D8-F985-13F4-128EBA7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F619A3-56B1-3866-F38C-51E1CAA7AD2B}"/>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8" name="Footer Placeholder 7">
            <a:extLst>
              <a:ext uri="{FF2B5EF4-FFF2-40B4-BE49-F238E27FC236}">
                <a16:creationId xmlns:a16="http://schemas.microsoft.com/office/drawing/2014/main" id="{869A4B82-E80F-143B-7D1B-921A7812EA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0D3B9C-AAA0-134F-5928-10C7CA7BB05D}"/>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113873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3C80-845C-A87C-C4CE-A66F7AE4D6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50D30D-08AE-D4CA-5A8E-6BC31C237933}"/>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4" name="Footer Placeholder 3">
            <a:extLst>
              <a:ext uri="{FF2B5EF4-FFF2-40B4-BE49-F238E27FC236}">
                <a16:creationId xmlns:a16="http://schemas.microsoft.com/office/drawing/2014/main" id="{61700467-4B31-D871-D1D7-C3506BDCC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B26D30-0271-3CF0-A4C0-D3FB26159DA9}"/>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397885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48E13-4916-D258-C8CB-46956F75DEE9}"/>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3" name="Footer Placeholder 2">
            <a:extLst>
              <a:ext uri="{FF2B5EF4-FFF2-40B4-BE49-F238E27FC236}">
                <a16:creationId xmlns:a16="http://schemas.microsoft.com/office/drawing/2014/main" id="{685A5885-15A9-CDB7-AB5C-1C36A8F03B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432854-5339-92C7-56A1-96FC5D317A58}"/>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70549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3F49-B823-E58A-50C0-EB06CC17C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B2AA1B-8266-D0F9-D01A-163BE9781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6FB017-FD92-CEB8-823B-CC8B146E2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D7CCA-F2D5-952D-91E0-540FC1C9F0DF}"/>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6" name="Footer Placeholder 5">
            <a:extLst>
              <a:ext uri="{FF2B5EF4-FFF2-40B4-BE49-F238E27FC236}">
                <a16:creationId xmlns:a16="http://schemas.microsoft.com/office/drawing/2014/main" id="{9D6F3C6B-7249-CAF3-A034-27BB87630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37772-FF85-711C-49DF-6D34BD5A8540}"/>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376288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D06EC-E597-E571-84F9-543FB55D6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C33900-56CE-AB53-163A-E04A37FA1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7CC2EA-930C-0506-650C-E2CE3296E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2A0E2-433E-ECCD-B6AF-8E6FB17BC2F5}"/>
              </a:ext>
            </a:extLst>
          </p:cNvPr>
          <p:cNvSpPr>
            <a:spLocks noGrp="1"/>
          </p:cNvSpPr>
          <p:nvPr>
            <p:ph type="dt" sz="half" idx="10"/>
          </p:nvPr>
        </p:nvSpPr>
        <p:spPr/>
        <p:txBody>
          <a:bodyPr/>
          <a:lstStyle/>
          <a:p>
            <a:fld id="{FD730589-D3E4-6C47-8A08-1B6D7756BE5E}" type="datetimeFigureOut">
              <a:rPr lang="en-US" smtClean="0"/>
              <a:t>10/27/23</a:t>
            </a:fld>
            <a:endParaRPr lang="en-US"/>
          </a:p>
        </p:txBody>
      </p:sp>
      <p:sp>
        <p:nvSpPr>
          <p:cNvPr id="6" name="Footer Placeholder 5">
            <a:extLst>
              <a:ext uri="{FF2B5EF4-FFF2-40B4-BE49-F238E27FC236}">
                <a16:creationId xmlns:a16="http://schemas.microsoft.com/office/drawing/2014/main" id="{4873F80E-66AA-D907-6A28-7D5FFF040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DFD9F9-AC01-DA08-5032-4041582A104A}"/>
              </a:ext>
            </a:extLst>
          </p:cNvPr>
          <p:cNvSpPr>
            <a:spLocks noGrp="1"/>
          </p:cNvSpPr>
          <p:nvPr>
            <p:ph type="sldNum" sz="quarter" idx="12"/>
          </p:nvPr>
        </p:nvSpPr>
        <p:spPr/>
        <p:txBody>
          <a:bodyPr/>
          <a:lstStyle/>
          <a:p>
            <a:fld id="{1DB21B40-4554-5A41-BB5B-19796F2E2853}" type="slidenum">
              <a:rPr lang="en-US" smtClean="0"/>
              <a:t>‹#›</a:t>
            </a:fld>
            <a:endParaRPr lang="en-US"/>
          </a:p>
        </p:txBody>
      </p:sp>
    </p:spTree>
    <p:extLst>
      <p:ext uri="{BB962C8B-B14F-4D97-AF65-F5344CB8AC3E}">
        <p14:creationId xmlns:p14="http://schemas.microsoft.com/office/powerpoint/2010/main" val="102742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F7E2FA-4958-C521-106B-2126D971E0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CF9DBF-6802-6ACE-6ED8-DE8E51EF6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E486-4936-0C5A-C5F7-45917596DE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30589-D3E4-6C47-8A08-1B6D7756BE5E}" type="datetimeFigureOut">
              <a:rPr lang="en-US" smtClean="0"/>
              <a:t>10/27/23</a:t>
            </a:fld>
            <a:endParaRPr lang="en-US"/>
          </a:p>
        </p:txBody>
      </p:sp>
      <p:sp>
        <p:nvSpPr>
          <p:cNvPr id="5" name="Footer Placeholder 4">
            <a:extLst>
              <a:ext uri="{FF2B5EF4-FFF2-40B4-BE49-F238E27FC236}">
                <a16:creationId xmlns:a16="http://schemas.microsoft.com/office/drawing/2014/main" id="{60C8DEFE-EA15-CA9D-2631-80EEACB548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D0AE97-F194-42EE-8A0E-B46F13717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21B40-4554-5A41-BB5B-19796F2E2853}" type="slidenum">
              <a:rPr lang="en-US" smtClean="0"/>
              <a:t>‹#›</a:t>
            </a:fld>
            <a:endParaRPr lang="en-US"/>
          </a:p>
        </p:txBody>
      </p:sp>
    </p:spTree>
    <p:extLst>
      <p:ext uri="{BB962C8B-B14F-4D97-AF65-F5344CB8AC3E}">
        <p14:creationId xmlns:p14="http://schemas.microsoft.com/office/powerpoint/2010/main" val="2164908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urnitin.gradescope.com/advocate" TargetMode="External"/><Relationship Id="rId4" Type="http://schemas.openxmlformats.org/officeDocument/2006/relationships/hyperlink" Target="https://turnitin.gradescope.com/pric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hyperlink" Target="https://help.gradescope.com/article/mv8qkiux00-instructor-assignment-ai-grading-answer-groups" TargetMode="External"/><Relationship Id="rId3" Type="http://schemas.openxmlformats.org/officeDocument/2006/relationships/image" Target="../media/image2.png"/><Relationship Id="rId7" Type="http://schemas.openxmlformats.org/officeDocument/2006/relationships/hyperlink" Target="https://help.gradescope.com/article/5uxa8ht1a2-instructor-assignment-grade-sub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help.gradescope.com/article/zh25swsjn5-instructor-course-assignment-setup" TargetMode="External"/><Relationship Id="rId5" Type="http://schemas.openxmlformats.org/officeDocument/2006/relationships/hyperlink" Target="https://help.gradescope.com/article/h7ztxl9164-instructor-assignment-types" TargetMode="External"/><Relationship Id="rId4" Type="http://schemas.openxmlformats.org/officeDocument/2006/relationships/hyperlink" Target="https://turnitin.gradescope.com/pric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sxk1552@psu.edu" TargetMode="External"/><Relationship Id="rId4" Type="http://schemas.openxmlformats.org/officeDocument/2006/relationships/hyperlink" Target="mailto:gmg38@ps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ue background with a shield&#10;&#10;Description automatically generated">
            <a:extLst>
              <a:ext uri="{FF2B5EF4-FFF2-40B4-BE49-F238E27FC236}">
                <a16:creationId xmlns:a16="http://schemas.microsoft.com/office/drawing/2014/main" id="{A6B11D4E-CE7C-7AF2-5A72-F77321BA5500}"/>
              </a:ext>
            </a:extLst>
          </p:cNvPr>
          <p:cNvPicPr>
            <a:picLocks noChangeAspect="1"/>
          </p:cNvPicPr>
          <p:nvPr/>
        </p:nvPicPr>
        <p:blipFill rotWithShape="1">
          <a:blip r:embed="rId3">
            <a:alphaModFix amt="91000"/>
          </a:blip>
          <a:srcRect l="15801" r="-1" b="15801"/>
          <a:stretch/>
        </p:blipFill>
        <p:spPr>
          <a:xfrm>
            <a:off x="0" y="1"/>
            <a:ext cx="12192000" cy="6857999"/>
          </a:xfrm>
          <a:prstGeom prst="rect">
            <a:avLst/>
          </a:prstGeom>
        </p:spPr>
      </p:pic>
      <p:sp>
        <p:nvSpPr>
          <p:cNvPr id="6" name="Rectangle 5">
            <a:extLst>
              <a:ext uri="{FF2B5EF4-FFF2-40B4-BE49-F238E27FC236}">
                <a16:creationId xmlns:a16="http://schemas.microsoft.com/office/drawing/2014/main" id="{D82B978B-6A53-9C52-79E1-CFAB75A1D963}"/>
              </a:ext>
            </a:extLst>
          </p:cNvPr>
          <p:cNvSpPr/>
          <p:nvPr/>
        </p:nvSpPr>
        <p:spPr>
          <a:xfrm>
            <a:off x="0" y="2943438"/>
            <a:ext cx="12192000" cy="2506478"/>
          </a:xfrm>
          <a:prstGeom prst="rect">
            <a:avLst/>
          </a:prstGeom>
          <a:solidFill>
            <a:srgbClr val="001E4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53B9BB-E1D6-B39D-EC5D-413EA345CA29}"/>
              </a:ext>
            </a:extLst>
          </p:cNvPr>
          <p:cNvSpPr>
            <a:spLocks noGrp="1"/>
          </p:cNvSpPr>
          <p:nvPr>
            <p:ph type="ctrTitle"/>
          </p:nvPr>
        </p:nvSpPr>
        <p:spPr>
          <a:xfrm>
            <a:off x="979055" y="2795576"/>
            <a:ext cx="8551025" cy="1266845"/>
          </a:xfrm>
        </p:spPr>
        <p:txBody>
          <a:bodyPr>
            <a:normAutofit/>
          </a:bodyPr>
          <a:lstStyle/>
          <a:p>
            <a:pPr algn="l"/>
            <a:r>
              <a:rPr lang="en-US" sz="4400" dirty="0">
                <a:ln w="0"/>
                <a:effectLst>
                  <a:outerShdw blurRad="38100" dist="19050" dir="2700000" algn="tl" rotWithShape="0">
                    <a:schemeClr val="dk1">
                      <a:alpha val="40000"/>
                    </a:schemeClr>
                  </a:outerShdw>
                </a:effectLst>
                <a:latin typeface="Roboto Slab Medium" pitchFamily="2" charset="0"/>
                <a:ea typeface="Roboto Slab Medium" pitchFamily="2" charset="0"/>
              </a:rPr>
              <a:t>An Overview of Gradescope</a:t>
            </a:r>
          </a:p>
        </p:txBody>
      </p:sp>
      <p:sp>
        <p:nvSpPr>
          <p:cNvPr id="3" name="Subtitle 2">
            <a:extLst>
              <a:ext uri="{FF2B5EF4-FFF2-40B4-BE49-F238E27FC236}">
                <a16:creationId xmlns:a16="http://schemas.microsoft.com/office/drawing/2014/main" id="{9D32B423-AED3-B6BB-EC81-0F9A136742AE}"/>
              </a:ext>
            </a:extLst>
          </p:cNvPr>
          <p:cNvSpPr>
            <a:spLocks noGrp="1"/>
          </p:cNvSpPr>
          <p:nvPr>
            <p:ph type="subTitle" idx="1"/>
          </p:nvPr>
        </p:nvSpPr>
        <p:spPr>
          <a:xfrm>
            <a:off x="979055" y="4351521"/>
            <a:ext cx="10477500" cy="1098395"/>
          </a:xfrm>
        </p:spPr>
        <p:txBody>
          <a:bodyPr vert="horz" lIns="91440" tIns="45720" rIns="91440" bIns="45720" rtlCol="0" anchor="t">
            <a:normAutofit/>
          </a:bodyPr>
          <a:lstStyle/>
          <a:p>
            <a:pPr algn="l"/>
            <a:r>
              <a:rPr lang="en-US" sz="2000" dirty="0">
                <a:solidFill>
                  <a:srgbClr val="FFFFFF"/>
                </a:solidFill>
                <a:latin typeface="Roboto"/>
                <a:ea typeface="Roboto"/>
                <a:cs typeface="Roboto"/>
              </a:rPr>
              <a:t>Dr. George Gehring, Associate Teaching Professor of Physics</a:t>
            </a:r>
            <a:endParaRPr lang="en-US" sz="2000" dirty="0">
              <a:solidFill>
                <a:srgbClr val="FFFFFF"/>
              </a:solidFill>
              <a:latin typeface="Roboto" panose="02000000000000000000" pitchFamily="2" charset="0"/>
              <a:ea typeface="Roboto" panose="02000000000000000000" pitchFamily="2" charset="0"/>
            </a:endParaRPr>
          </a:p>
          <a:p>
            <a:pPr algn="l"/>
            <a:r>
              <a:rPr lang="en-US" sz="2000" dirty="0">
                <a:solidFill>
                  <a:srgbClr val="FFFFFF"/>
                </a:solidFill>
                <a:latin typeface="Roboto"/>
                <a:ea typeface="Roboto"/>
                <a:cs typeface="Roboto"/>
              </a:rPr>
              <a:t>Sarah Kettell, Education Programmer/Analyst, The Center for Teaching Excellence</a:t>
            </a:r>
          </a:p>
        </p:txBody>
      </p:sp>
    </p:spTree>
    <p:extLst>
      <p:ext uri="{BB962C8B-B14F-4D97-AF65-F5344CB8AC3E}">
        <p14:creationId xmlns:p14="http://schemas.microsoft.com/office/powerpoint/2010/main" val="24368298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p:txBody>
          <a:bodyPr/>
          <a:lstStyle/>
          <a:p>
            <a:r>
              <a:rPr lang="en-US">
                <a:latin typeface="Roboto Slab Medium"/>
                <a:ea typeface="Roboto Slab Medium"/>
                <a:cs typeface="Roboto Slab Medium"/>
              </a:rPr>
              <a:t>What is </a:t>
            </a:r>
            <a:r>
              <a:rPr lang="en-US" err="1">
                <a:latin typeface="Roboto Slab Medium"/>
                <a:ea typeface="Roboto Slab Medium"/>
                <a:cs typeface="Roboto Slab Medium"/>
              </a:rPr>
              <a:t>Gradescope</a:t>
            </a:r>
            <a:r>
              <a:rPr lang="en-US">
                <a:latin typeface="Roboto Slab Medium"/>
                <a:ea typeface="Roboto Slab Medium"/>
                <a:cs typeface="Roboto Slab Medium"/>
              </a:rPr>
              <a:t>?</a:t>
            </a: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p:txBody>
          <a:bodyPr vert="horz" lIns="91440" tIns="45720" rIns="91440" bIns="45720" rtlCol="0" anchor="t">
            <a:normAutofit/>
          </a:bodyPr>
          <a:lstStyle/>
          <a:p>
            <a:pPr marL="0" indent="0">
              <a:buNone/>
            </a:pPr>
            <a:r>
              <a:rPr lang="en-US" dirty="0" err="1"/>
              <a:t>Gradescope</a:t>
            </a:r>
            <a:r>
              <a:rPr lang="en-US" dirty="0"/>
              <a:t> is an assessment tool that:</a:t>
            </a:r>
          </a:p>
          <a:p>
            <a:r>
              <a:rPr lang="en-US" sz="2400" dirty="0"/>
              <a:t>Uses AI to help streamline the grading process through rubrics and grouping similar responses.</a:t>
            </a:r>
          </a:p>
          <a:p>
            <a:r>
              <a:rPr lang="en-US" sz="2400" dirty="0"/>
              <a:t>Grades online and paper assignments.</a:t>
            </a:r>
            <a:endParaRPr lang="en-US" sz="2400" dirty="0">
              <a:ea typeface="Calibri"/>
              <a:cs typeface="Calibri"/>
            </a:endParaRPr>
          </a:p>
          <a:p>
            <a:r>
              <a:rPr lang="en-US" sz="2400" dirty="0"/>
              <a:t>Supports a variety of question types including written responses, diagrams, formulas, proofs, multiple choice, programming assignments, Scantron-style bubble sheets, and more.</a:t>
            </a:r>
            <a:endParaRPr lang="en-US" sz="2400" dirty="0">
              <a:ea typeface="Calibri"/>
              <a:cs typeface="Calibri"/>
            </a:endParaRPr>
          </a:p>
          <a:p>
            <a:r>
              <a:rPr lang="en-US" sz="2400" dirty="0"/>
              <a:t>Provides a detailed analysis of assignment results at the question and assignment level.</a:t>
            </a:r>
            <a:endParaRPr lang="en-US" sz="2400"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383782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p:txBody>
          <a:bodyPr/>
          <a:lstStyle/>
          <a:p>
            <a:r>
              <a:rPr lang="en-US" dirty="0">
                <a:latin typeface="Roboto Slab Medium"/>
                <a:ea typeface="Roboto Slab Medium"/>
                <a:cs typeface="Roboto Slab Medium"/>
              </a:rPr>
              <a:t>Status of </a:t>
            </a:r>
            <a:r>
              <a:rPr lang="en-US" dirty="0" err="1">
                <a:latin typeface="Roboto Slab Medium"/>
                <a:ea typeface="Roboto Slab Medium"/>
                <a:cs typeface="Roboto Slab Medium"/>
              </a:rPr>
              <a:t>Gradescope</a:t>
            </a:r>
            <a:r>
              <a:rPr lang="en-US" dirty="0">
                <a:latin typeface="Roboto Slab Medium"/>
                <a:ea typeface="Roboto Slab Medium"/>
                <a:cs typeface="Roboto Slab Medium"/>
              </a:rPr>
              <a:t> at PSU</a:t>
            </a: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a:xfrm>
            <a:off x="838200" y="1825625"/>
            <a:ext cx="10515600" cy="3359301"/>
          </a:xfrm>
        </p:spPr>
        <p:txBody>
          <a:bodyPr vert="horz" lIns="91440" tIns="45720" rIns="91440" bIns="45720" rtlCol="0" anchor="t">
            <a:normAutofit/>
          </a:bodyPr>
          <a:lstStyle/>
          <a:p>
            <a:pPr marL="457200" indent="-457200"/>
            <a:r>
              <a:rPr lang="en-US" dirty="0" err="1">
                <a:cs typeface="Calibri"/>
              </a:rPr>
              <a:t>Gradescope</a:t>
            </a:r>
            <a:r>
              <a:rPr lang="en-US" dirty="0">
                <a:cs typeface="Calibri"/>
              </a:rPr>
              <a:t> is approved by PSU, but the University does not provide an institutional license.</a:t>
            </a:r>
            <a:endParaRPr lang="en-US" dirty="0"/>
          </a:p>
          <a:p>
            <a:pPr marL="457200" indent="-457200"/>
            <a:r>
              <a:rPr lang="en-US" dirty="0"/>
              <a:t>Because this tool can be incredibly helpful for faculty, we are determining the level of interest in the tool.</a:t>
            </a:r>
            <a:endParaRPr lang="en-US" dirty="0">
              <a:cs typeface="Calibri" panose="020F0502020204030204"/>
            </a:endParaRPr>
          </a:p>
          <a:p>
            <a:pPr marL="457200" indent="-457200"/>
            <a:r>
              <a:rPr lang="en-US" dirty="0">
                <a:cs typeface="Calibri" panose="020F0502020204030204"/>
              </a:rPr>
              <a:t>Level of interest will determine licensing and funding.</a:t>
            </a:r>
          </a:p>
          <a:p>
            <a:pPr marL="0" indent="0">
              <a:buNone/>
            </a:pP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596568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p:txBody>
          <a:bodyPr/>
          <a:lstStyle/>
          <a:p>
            <a:r>
              <a:rPr lang="en-US" dirty="0">
                <a:latin typeface="Roboto Slab Medium" pitchFamily="2" charset="0"/>
                <a:ea typeface="Roboto Slab Medium" pitchFamily="2" charset="0"/>
              </a:rPr>
              <a:t>Licensing Options</a:t>
            </a: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a:xfrm>
            <a:off x="838200" y="1825625"/>
            <a:ext cx="10515600" cy="3527771"/>
          </a:xfrm>
        </p:spPr>
        <p:txBody>
          <a:bodyPr vert="horz" lIns="91440" tIns="45720" rIns="91440" bIns="45720" rtlCol="0" anchor="t">
            <a:normAutofit fontScale="92500"/>
          </a:bodyPr>
          <a:lstStyle/>
          <a:p>
            <a:pPr marL="0" indent="0">
              <a:buNone/>
            </a:pPr>
            <a:r>
              <a:rPr lang="en-US" dirty="0">
                <a:latin typeface="Roboto" panose="02000000000000000000" pitchFamily="2" charset="0"/>
                <a:ea typeface="Roboto" panose="02000000000000000000" pitchFamily="2" charset="0"/>
              </a:rPr>
              <a:t>We’d like to gauge interest in using Gradescope and advocate for an institutional license.</a:t>
            </a:r>
            <a:br>
              <a:rPr lang="en-US" dirty="0">
                <a:latin typeface="Roboto" panose="02000000000000000000" pitchFamily="2" charset="0"/>
                <a:ea typeface="Roboto" panose="02000000000000000000" pitchFamily="2" charset="0"/>
              </a:rPr>
            </a:br>
            <a:endParaRPr lang="en-US" dirty="0">
              <a:latin typeface="Roboto" panose="02000000000000000000" pitchFamily="2" charset="0"/>
              <a:ea typeface="Roboto" panose="02000000000000000000" pitchFamily="2" charset="0"/>
            </a:endParaRPr>
          </a:p>
          <a:p>
            <a:r>
              <a:rPr lang="en-US" dirty="0">
                <a:latin typeface="Roboto" panose="02000000000000000000" pitchFamily="2" charset="0"/>
                <a:ea typeface="Roboto" panose="02000000000000000000" pitchFamily="2" charset="0"/>
              </a:rPr>
              <a:t>Gradescope is currently offering a </a:t>
            </a:r>
            <a:r>
              <a:rPr lang="en-US" dirty="0">
                <a:latin typeface="Roboto" panose="02000000000000000000" pitchFamily="2" charset="0"/>
                <a:ea typeface="Roboto" panose="02000000000000000000" pitchFamily="2" charset="0"/>
                <a:hlinkClick r:id="rId4"/>
              </a:rPr>
              <a:t>1-term free trial</a:t>
            </a:r>
            <a:r>
              <a:rPr lang="en-US" dirty="0">
                <a:latin typeface="Roboto" panose="02000000000000000000" pitchFamily="2" charset="0"/>
                <a:ea typeface="Roboto" panose="02000000000000000000" pitchFamily="2" charset="0"/>
              </a:rPr>
              <a:t>.</a:t>
            </a:r>
          </a:p>
          <a:p>
            <a:r>
              <a:rPr lang="en-US" dirty="0">
                <a:latin typeface="Roboto" panose="02000000000000000000" pitchFamily="2" charset="0"/>
                <a:ea typeface="Roboto" panose="02000000000000000000" pitchFamily="2" charset="0"/>
              </a:rPr>
              <a:t>The trial can be extended if you sign up as an </a:t>
            </a:r>
            <a:r>
              <a:rPr lang="en-US" dirty="0">
                <a:latin typeface="Roboto" panose="02000000000000000000" pitchFamily="2" charset="0"/>
                <a:ea typeface="Roboto" panose="02000000000000000000" pitchFamily="2" charset="0"/>
                <a:hlinkClick r:id="rId5"/>
              </a:rPr>
              <a:t>Institutional Advocate</a:t>
            </a:r>
            <a:r>
              <a:rPr lang="en-US" dirty="0">
                <a:latin typeface="Roboto" panose="02000000000000000000" pitchFamily="2" charset="0"/>
                <a:ea typeface="Roboto" panose="02000000000000000000" pitchFamily="2" charset="0"/>
              </a:rPr>
              <a:t>.</a:t>
            </a:r>
          </a:p>
          <a:p>
            <a:r>
              <a:rPr lang="en-US" dirty="0">
                <a:latin typeface="Roboto" panose="02000000000000000000" pitchFamily="2" charset="0"/>
                <a:ea typeface="Roboto" panose="02000000000000000000" pitchFamily="2" charset="0"/>
                <a:cs typeface="Calibri"/>
              </a:rPr>
              <a:t>Penn State has recently approved integration with Canvas, but it is currently only available at select campuses signed up for the institutional license.</a:t>
            </a:r>
            <a:endParaRPr lang="en-US" dirty="0">
              <a:latin typeface="Roboto" panose="02000000000000000000" pitchFamily="2" charset="0"/>
              <a:ea typeface="Roboto" panose="02000000000000000000" pitchFamily="2" charset="0"/>
            </a:endParaRPr>
          </a:p>
          <a:p>
            <a:endParaRPr lang="en-US" dirty="0">
              <a:latin typeface="Roboto" panose="02000000000000000000" pitchFamily="2" charset="0"/>
              <a:ea typeface="Roboto" panose="02000000000000000000" pitchFamily="2" charset="0"/>
              <a:cs typeface="Calibri"/>
            </a:endParaRPr>
          </a:p>
        </p:txBody>
      </p:sp>
    </p:spTree>
    <p:extLst>
      <p:ext uri="{BB962C8B-B14F-4D97-AF65-F5344CB8AC3E}">
        <p14:creationId xmlns:p14="http://schemas.microsoft.com/office/powerpoint/2010/main" val="175148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BA3BDAC5-14D1-2D62-7D3A-B8C03FB3B7ED}"/>
              </a:ext>
            </a:extLst>
          </p:cNvPr>
          <p:cNvSpPr txBox="1">
            <a:spLocks/>
          </p:cNvSpPr>
          <p:nvPr/>
        </p:nvSpPr>
        <p:spPr>
          <a:xfrm>
            <a:off x="838200" y="65991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Roboto Slab Medium"/>
                <a:ea typeface="Roboto Slab Medium"/>
                <a:cs typeface="Roboto Slab Medium"/>
              </a:rPr>
              <a:t>Demonstration of </a:t>
            </a:r>
          </a:p>
          <a:p>
            <a:r>
              <a:rPr lang="en-US" dirty="0" err="1">
                <a:latin typeface="Roboto Slab Medium"/>
                <a:ea typeface="Roboto Slab Medium"/>
                <a:cs typeface="Roboto Slab Medium"/>
              </a:rPr>
              <a:t>Gradescope</a:t>
            </a:r>
            <a:endParaRPr lang="en-US" dirty="0">
              <a:latin typeface="Roboto Slab Medium" pitchFamily="2" charset="0"/>
              <a:ea typeface="Roboto Slab Medium" pitchFamily="2" charset="0"/>
              <a:cs typeface="Roboto Slab Medium"/>
            </a:endParaRPr>
          </a:p>
        </p:txBody>
      </p:sp>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a:xfrm>
            <a:off x="838200" y="659910"/>
            <a:ext cx="10515600" cy="1325563"/>
          </a:xfrm>
        </p:spPr>
        <p:txBody>
          <a:bodyPr/>
          <a:lstStyle/>
          <a:p>
            <a:r>
              <a:rPr lang="en-US" dirty="0">
                <a:latin typeface="Roboto Slab Medium"/>
                <a:ea typeface="Roboto Slab Medium"/>
                <a:cs typeface="Roboto Slab Medium"/>
              </a:rPr>
              <a:t>Demonstration of </a:t>
            </a:r>
            <a:br>
              <a:rPr lang="en-US" dirty="0">
                <a:latin typeface="Roboto Slab Medium"/>
                <a:ea typeface="Roboto Slab Medium"/>
                <a:cs typeface="Roboto Slab Medium"/>
              </a:rPr>
            </a:br>
            <a:r>
              <a:rPr lang="en-US" dirty="0" err="1">
                <a:latin typeface="Roboto Slab Medium"/>
                <a:ea typeface="Roboto Slab Medium"/>
                <a:cs typeface="Roboto Slab Medium"/>
              </a:rPr>
              <a:t>Gradescope</a:t>
            </a:r>
            <a:endParaRPr lang="en-US" dirty="0">
              <a:latin typeface="Roboto Slab Medium" pitchFamily="2" charset="0"/>
              <a:ea typeface="Roboto Slab Medium" pitchFamily="2" charset="0"/>
              <a:cs typeface="Roboto Slab Medium"/>
            </a:endParaRP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a:xfrm>
            <a:off x="838200" y="3148445"/>
            <a:ext cx="10515600" cy="2204951"/>
          </a:xfrm>
        </p:spPr>
        <p:txBody>
          <a:bodyPr vert="horz" lIns="91440" tIns="45720" rIns="91440" bIns="45720" rtlCol="0" anchor="t">
            <a:normAutofit/>
          </a:bodyPr>
          <a:lstStyle/>
          <a:p>
            <a:pPr marL="0" indent="0" algn="ctr">
              <a:buNone/>
            </a:pPr>
            <a:endParaRPr lang="en-US" dirty="0">
              <a:latin typeface="Roboto Medium"/>
            </a:endParaRPr>
          </a:p>
          <a:p>
            <a:pPr marL="0" indent="0">
              <a:buNone/>
            </a:pPr>
            <a:r>
              <a:rPr lang="en-US" sz="2800" baseline="0" dirty="0">
                <a:latin typeface="Roboto Medium"/>
              </a:rPr>
              <a:t>George Gehring, Ph.D.</a:t>
            </a:r>
            <a:r>
              <a:rPr lang="en-US" sz="2000" dirty="0">
                <a:latin typeface="Roboto Medium"/>
                <a:ea typeface="Roboto Medium"/>
                <a:cs typeface="Roboto Medium"/>
              </a:rPr>
              <a:t>​</a:t>
            </a:r>
          </a:p>
          <a:p>
            <a:pPr marL="0" indent="0">
              <a:buNone/>
            </a:pPr>
            <a:r>
              <a:rPr lang="en-US" sz="2000" baseline="0" dirty="0">
                <a:latin typeface="Roboto"/>
              </a:rPr>
              <a:t>Associate Teaching Professor of Physics</a:t>
            </a:r>
            <a:endParaRPr lang="en-US" sz="2000" u="sng" dirty="0">
              <a:solidFill>
                <a:srgbClr val="0563C1"/>
              </a:solidFill>
              <a:latin typeface="Segoe UI"/>
              <a:ea typeface="Roboto" panose="02000000000000000000" pitchFamily="2" charset="0"/>
              <a:cs typeface="Segoe UI"/>
            </a:endParaRPr>
          </a:p>
          <a:p>
            <a:pPr marL="0" indent="0">
              <a:buNone/>
            </a:pPr>
            <a:r>
              <a:rPr lang="en-US" sz="2000" baseline="0" dirty="0">
                <a:latin typeface="Roboto"/>
              </a:rPr>
              <a:t>School of Science, Engineering, and Technology</a:t>
            </a:r>
            <a:r>
              <a:rPr lang="en-US" sz="2000" dirty="0">
                <a:latin typeface="Roboto"/>
                <a:ea typeface="Roboto"/>
                <a:cs typeface="Roboto"/>
              </a:rPr>
              <a:t>​</a:t>
            </a:r>
            <a:br>
              <a:rPr lang="en-US" sz="2000" dirty="0">
                <a:latin typeface="Roboto"/>
                <a:ea typeface="Roboto"/>
                <a:cs typeface="Roboto"/>
              </a:rPr>
            </a:br>
            <a:endParaRPr lang="en-US" sz="2000" u="sng" dirty="0">
              <a:solidFill>
                <a:srgbClr val="0563C1"/>
              </a:solidFill>
              <a:latin typeface="Segoe UI"/>
              <a:ea typeface="Roboto" panose="02000000000000000000" pitchFamily="2" charset="0"/>
              <a:cs typeface="Segoe UI"/>
            </a:endParaRPr>
          </a:p>
        </p:txBody>
      </p:sp>
      <p:pic>
        <p:nvPicPr>
          <p:cNvPr id="12" name="Graphic 11" descr="Monitor with solid fill">
            <a:extLst>
              <a:ext uri="{FF2B5EF4-FFF2-40B4-BE49-F238E27FC236}">
                <a16:creationId xmlns:a16="http://schemas.microsoft.com/office/drawing/2014/main" id="{2416901E-E55C-E759-E3A3-25D810CDFE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57375" y="876103"/>
            <a:ext cx="3996425" cy="3996425"/>
          </a:xfrm>
          <a:prstGeom prst="rect">
            <a:avLst/>
          </a:prstGeom>
        </p:spPr>
      </p:pic>
      <p:pic>
        <p:nvPicPr>
          <p:cNvPr id="15" name="Graphic 14">
            <a:extLst>
              <a:ext uri="{FF2B5EF4-FFF2-40B4-BE49-F238E27FC236}">
                <a16:creationId xmlns:a16="http://schemas.microsoft.com/office/drawing/2014/main" id="{B75B3240-0018-DB7A-6B88-36BF68A9894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403087" y="2458027"/>
            <a:ext cx="1905000" cy="419100"/>
          </a:xfrm>
          <a:prstGeom prst="rect">
            <a:avLst/>
          </a:prstGeom>
        </p:spPr>
      </p:pic>
    </p:spTree>
    <p:extLst>
      <p:ext uri="{BB962C8B-B14F-4D97-AF65-F5344CB8AC3E}">
        <p14:creationId xmlns:p14="http://schemas.microsoft.com/office/powerpoint/2010/main" val="229726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p:txBody>
          <a:bodyPr/>
          <a:lstStyle/>
          <a:p>
            <a:r>
              <a:rPr lang="en-US" dirty="0">
                <a:latin typeface="Roboto Slab Medium" pitchFamily="2" charset="0"/>
                <a:ea typeface="Roboto Slab Medium" pitchFamily="2" charset="0"/>
              </a:rPr>
              <a:t>Resources to Learn More</a:t>
            </a: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a:xfrm>
            <a:off x="838200" y="1825625"/>
            <a:ext cx="10515600" cy="3527771"/>
          </a:xfrm>
        </p:spPr>
        <p:txBody>
          <a:bodyPr vert="horz" lIns="91440" tIns="45720" rIns="91440" bIns="45720" rtlCol="0" anchor="t">
            <a:normAutofit/>
          </a:bodyPr>
          <a:lstStyle/>
          <a:p>
            <a:r>
              <a:rPr lang="en-US" dirty="0">
                <a:latin typeface="Roboto" panose="02000000000000000000" pitchFamily="2" charset="0"/>
                <a:ea typeface="Roboto" panose="02000000000000000000" pitchFamily="2" charset="0"/>
                <a:hlinkClick r:id="rId4"/>
              </a:rPr>
              <a:t>Sign up </a:t>
            </a:r>
            <a:r>
              <a:rPr lang="en-US" dirty="0">
                <a:latin typeface="Roboto" panose="02000000000000000000" pitchFamily="2" charset="0"/>
                <a:ea typeface="Roboto" panose="02000000000000000000" pitchFamily="2" charset="0"/>
              </a:rPr>
              <a:t>for a free trial.</a:t>
            </a:r>
          </a:p>
          <a:p>
            <a:r>
              <a:rPr lang="en-US" dirty="0">
                <a:latin typeface="Roboto" panose="02000000000000000000" pitchFamily="2" charset="0"/>
                <a:ea typeface="Roboto" panose="02000000000000000000" pitchFamily="2" charset="0"/>
              </a:rPr>
              <a:t>Explore the various </a:t>
            </a:r>
            <a:r>
              <a:rPr lang="en-US" dirty="0">
                <a:latin typeface="Roboto" panose="02000000000000000000" pitchFamily="2" charset="0"/>
                <a:ea typeface="Roboto" panose="02000000000000000000" pitchFamily="2" charset="0"/>
                <a:hlinkClick r:id="rId5"/>
              </a:rPr>
              <a:t>assignment types</a:t>
            </a:r>
            <a:r>
              <a:rPr lang="en-US" dirty="0">
                <a:latin typeface="Roboto" panose="02000000000000000000" pitchFamily="2" charset="0"/>
                <a:ea typeface="Roboto" panose="02000000000000000000" pitchFamily="2" charset="0"/>
              </a:rPr>
              <a:t>.</a:t>
            </a:r>
          </a:p>
          <a:p>
            <a:r>
              <a:rPr lang="en-US" dirty="0">
                <a:latin typeface="Roboto" panose="02000000000000000000" pitchFamily="2" charset="0"/>
                <a:ea typeface="Roboto" panose="02000000000000000000" pitchFamily="2" charset="0"/>
              </a:rPr>
              <a:t>Learn how to </a:t>
            </a:r>
            <a:r>
              <a:rPr lang="en-US" dirty="0">
                <a:latin typeface="Roboto" panose="02000000000000000000" pitchFamily="2" charset="0"/>
                <a:ea typeface="Roboto" panose="02000000000000000000" pitchFamily="2" charset="0"/>
                <a:hlinkClick r:id="rId6"/>
              </a:rPr>
              <a:t>create and edit assignments</a:t>
            </a:r>
            <a:r>
              <a:rPr lang="en-US" dirty="0">
                <a:latin typeface="Roboto" panose="02000000000000000000" pitchFamily="2" charset="0"/>
                <a:ea typeface="Roboto" panose="02000000000000000000" pitchFamily="2" charset="0"/>
              </a:rPr>
              <a:t>.</a:t>
            </a:r>
          </a:p>
          <a:p>
            <a:r>
              <a:rPr lang="en-US" dirty="0">
                <a:latin typeface="Roboto" panose="02000000000000000000" pitchFamily="2" charset="0"/>
                <a:ea typeface="Roboto" panose="02000000000000000000" pitchFamily="2" charset="0"/>
              </a:rPr>
              <a:t>See </a:t>
            </a:r>
            <a:r>
              <a:rPr lang="en-US" dirty="0">
                <a:latin typeface="Roboto" panose="02000000000000000000" pitchFamily="2" charset="0"/>
                <a:ea typeface="Roboto" panose="02000000000000000000" pitchFamily="2" charset="0"/>
                <a:hlinkClick r:id="rId7"/>
              </a:rPr>
              <a:t>how grading works</a:t>
            </a:r>
            <a:r>
              <a:rPr lang="en-US" dirty="0">
                <a:latin typeface="Roboto" panose="02000000000000000000" pitchFamily="2" charset="0"/>
                <a:ea typeface="Roboto" panose="02000000000000000000" pitchFamily="2" charset="0"/>
              </a:rPr>
              <a:t> for the different assignment types.</a:t>
            </a:r>
          </a:p>
          <a:p>
            <a:r>
              <a:rPr lang="en-US" dirty="0">
                <a:latin typeface="Roboto" panose="02000000000000000000" pitchFamily="2" charset="0"/>
                <a:ea typeface="Roboto" panose="02000000000000000000" pitchFamily="2" charset="0"/>
              </a:rPr>
              <a:t>Read about </a:t>
            </a:r>
            <a:r>
              <a:rPr lang="en-US" dirty="0">
                <a:latin typeface="Roboto" panose="02000000000000000000" pitchFamily="2" charset="0"/>
                <a:ea typeface="Roboto" panose="02000000000000000000" pitchFamily="2" charset="0"/>
                <a:hlinkClick r:id="rId8"/>
              </a:rPr>
              <a:t>how they’re using AI to assist in grading</a:t>
            </a:r>
            <a:r>
              <a:rPr lang="en-US" dirty="0">
                <a:latin typeface="Roboto" panose="02000000000000000000" pitchFamily="2" charset="0"/>
                <a:ea typeface="Roboto" panose="02000000000000000000" pitchFamily="2" charset="0"/>
              </a:rPr>
              <a:t>.</a:t>
            </a:r>
          </a:p>
        </p:txBody>
      </p:sp>
    </p:spTree>
    <p:extLst>
      <p:ext uri="{BB962C8B-B14F-4D97-AF65-F5344CB8AC3E}">
        <p14:creationId xmlns:p14="http://schemas.microsoft.com/office/powerpoint/2010/main" val="186914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D28208-A7F0-2956-9446-D721D5080A12}"/>
              </a:ext>
            </a:extLst>
          </p:cNvPr>
          <p:cNvSpPr>
            <a:spLocks noGrp="1"/>
          </p:cNvSpPr>
          <p:nvPr>
            <p:ph type="title"/>
          </p:nvPr>
        </p:nvSpPr>
        <p:spPr/>
        <p:txBody>
          <a:bodyPr/>
          <a:lstStyle/>
          <a:p>
            <a:r>
              <a:rPr lang="en-US" dirty="0">
                <a:latin typeface="Roboto Slab Medium" pitchFamily="2" charset="0"/>
                <a:ea typeface="Roboto Slab Medium" pitchFamily="2" charset="0"/>
              </a:rPr>
              <a:t>Questions? Interested in Trying It? </a:t>
            </a:r>
          </a:p>
        </p:txBody>
      </p:sp>
      <p:sp>
        <p:nvSpPr>
          <p:cNvPr id="5" name="Content Placeholder 4">
            <a:extLst>
              <a:ext uri="{FF2B5EF4-FFF2-40B4-BE49-F238E27FC236}">
                <a16:creationId xmlns:a16="http://schemas.microsoft.com/office/drawing/2014/main" id="{CD41EC8D-B464-9AF1-0FE1-CC62739EC908}"/>
              </a:ext>
            </a:extLst>
          </p:cNvPr>
          <p:cNvSpPr>
            <a:spLocks noGrp="1"/>
          </p:cNvSpPr>
          <p:nvPr>
            <p:ph idx="1"/>
          </p:nvPr>
        </p:nvSpPr>
        <p:spPr>
          <a:xfrm>
            <a:off x="838200" y="1690688"/>
            <a:ext cx="10515600" cy="3918911"/>
          </a:xfrm>
        </p:spPr>
        <p:txBody>
          <a:bodyPr>
            <a:normAutofit/>
          </a:bodyPr>
          <a:lstStyle/>
          <a:p>
            <a:pPr marL="0" indent="0">
              <a:lnSpc>
                <a:spcPct val="100000"/>
              </a:lnSpc>
              <a:buNone/>
            </a:pPr>
            <a:r>
              <a:rPr lang="en-US" dirty="0">
                <a:latin typeface="Roboto Medium" panose="02000000000000000000" pitchFamily="2" charset="0"/>
                <a:ea typeface="Roboto Medium" panose="02000000000000000000" pitchFamily="2" charset="0"/>
              </a:rPr>
              <a:t>Contact Us:</a:t>
            </a:r>
            <a:br>
              <a:rPr lang="en-US" sz="2400" dirty="0">
                <a:latin typeface="Roboto Medium" panose="02000000000000000000" pitchFamily="2" charset="0"/>
                <a:ea typeface="Roboto Medium" panose="02000000000000000000" pitchFamily="2" charset="0"/>
              </a:rPr>
            </a:br>
            <a:endParaRPr lang="en-US" sz="2400" dirty="0">
              <a:latin typeface="Roboto Medium" panose="02000000000000000000" pitchFamily="2" charset="0"/>
              <a:ea typeface="Roboto Medium" panose="02000000000000000000" pitchFamily="2" charset="0"/>
            </a:endParaRPr>
          </a:p>
          <a:p>
            <a:pPr marL="0" indent="0">
              <a:lnSpc>
                <a:spcPct val="100000"/>
              </a:lnSpc>
              <a:buNone/>
            </a:pPr>
            <a:r>
              <a:rPr lang="en-US" sz="2400" dirty="0">
                <a:latin typeface="Roboto Medium" panose="02000000000000000000" pitchFamily="2" charset="0"/>
                <a:ea typeface="Roboto Medium" panose="02000000000000000000" pitchFamily="2" charset="0"/>
              </a:rPr>
              <a:t>George Gehring, Ph.D.</a:t>
            </a:r>
            <a:br>
              <a:rPr lang="en-US" dirty="0">
                <a:latin typeface="Roboto" panose="02000000000000000000" pitchFamily="2" charset="0"/>
                <a:ea typeface="Roboto" panose="02000000000000000000" pitchFamily="2" charset="0"/>
              </a:rPr>
            </a:br>
            <a:r>
              <a:rPr lang="en-US" sz="2000" dirty="0">
                <a:latin typeface="Roboto" panose="02000000000000000000" pitchFamily="2" charset="0"/>
                <a:ea typeface="Roboto" panose="02000000000000000000" pitchFamily="2" charset="0"/>
              </a:rPr>
              <a:t>Associate Teaching Professor of Physics, School of Science, Engineering, and Technology</a:t>
            </a:r>
            <a:br>
              <a:rPr lang="en-US" sz="2000" dirty="0">
                <a:latin typeface="Roboto" panose="02000000000000000000" pitchFamily="2" charset="0"/>
                <a:ea typeface="Roboto" panose="02000000000000000000" pitchFamily="2" charset="0"/>
              </a:rPr>
            </a:br>
            <a:r>
              <a:rPr lang="en-US" sz="2000" dirty="0">
                <a:latin typeface="Roboto" panose="02000000000000000000" pitchFamily="2" charset="0"/>
                <a:ea typeface="Roboto" panose="02000000000000000000" pitchFamily="2" charset="0"/>
                <a:hlinkClick r:id="rId4"/>
              </a:rPr>
              <a:t>gmg38@psu.edu</a:t>
            </a:r>
            <a:r>
              <a:rPr lang="en-US" sz="2000" dirty="0">
                <a:latin typeface="Roboto" panose="02000000000000000000" pitchFamily="2" charset="0"/>
                <a:ea typeface="Roboto" panose="02000000000000000000" pitchFamily="2" charset="0"/>
              </a:rPr>
              <a:t> </a:t>
            </a:r>
          </a:p>
          <a:p>
            <a:pPr marL="0" indent="0">
              <a:lnSpc>
                <a:spcPct val="100000"/>
              </a:lnSpc>
              <a:buNone/>
            </a:pPr>
            <a:endParaRPr lang="en-US" sz="2000" dirty="0">
              <a:latin typeface="Roboto" panose="02000000000000000000" pitchFamily="2" charset="0"/>
              <a:ea typeface="Roboto" panose="02000000000000000000" pitchFamily="2" charset="0"/>
            </a:endParaRPr>
          </a:p>
          <a:p>
            <a:pPr marL="0" indent="0">
              <a:lnSpc>
                <a:spcPct val="100000"/>
              </a:lnSpc>
              <a:buNone/>
            </a:pPr>
            <a:r>
              <a:rPr lang="en-US" sz="2400" dirty="0">
                <a:latin typeface="Roboto Medium" panose="02000000000000000000" pitchFamily="2" charset="0"/>
                <a:ea typeface="Roboto Medium" panose="02000000000000000000" pitchFamily="2" charset="0"/>
              </a:rPr>
              <a:t>Sarah Kettell</a:t>
            </a:r>
            <a:br>
              <a:rPr lang="en-US" sz="2400" dirty="0">
                <a:latin typeface="Roboto" panose="02000000000000000000" pitchFamily="2" charset="0"/>
                <a:ea typeface="Roboto" panose="02000000000000000000" pitchFamily="2" charset="0"/>
              </a:rPr>
            </a:br>
            <a:r>
              <a:rPr lang="en-US" sz="2000" dirty="0">
                <a:latin typeface="Roboto" panose="02000000000000000000" pitchFamily="2" charset="0"/>
                <a:ea typeface="Roboto" panose="02000000000000000000" pitchFamily="2" charset="0"/>
              </a:rPr>
              <a:t>Education Programmer/Analyst, The Center for Teaching Excellence</a:t>
            </a:r>
            <a:br>
              <a:rPr lang="en-US" sz="2000" dirty="0">
                <a:latin typeface="Roboto" panose="02000000000000000000" pitchFamily="2" charset="0"/>
                <a:ea typeface="Roboto" panose="02000000000000000000" pitchFamily="2" charset="0"/>
              </a:rPr>
            </a:br>
            <a:r>
              <a:rPr lang="en-US" sz="2000" dirty="0">
                <a:latin typeface="Roboto" panose="02000000000000000000" pitchFamily="2" charset="0"/>
                <a:ea typeface="Roboto" panose="02000000000000000000" pitchFamily="2" charset="0"/>
                <a:hlinkClick r:id="rId5"/>
              </a:rPr>
              <a:t>sxk1552@psu.edu</a:t>
            </a:r>
            <a:endParaRPr lang="en-US" sz="24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263657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3797A7AED43E42894D4FB3EA797F3E" ma:contentTypeVersion="17" ma:contentTypeDescription="Create a new document." ma:contentTypeScope="" ma:versionID="4b4f55c48d42f54bfc5cbe7a60a68fd0">
  <xsd:schema xmlns:xsd="http://www.w3.org/2001/XMLSchema" xmlns:xs="http://www.w3.org/2001/XMLSchema" xmlns:p="http://schemas.microsoft.com/office/2006/metadata/properties" xmlns:ns2="82f5ac2c-bff7-4637-95ef-674425a46ad1" xmlns:ns3="c0c3f62b-6040-4734-a472-36047e629811" targetNamespace="http://schemas.microsoft.com/office/2006/metadata/properties" ma:root="true" ma:fieldsID="abbf20d3157ee3ff37939a5b14bdaf72" ns2:_="" ns3:_="">
    <xsd:import namespace="82f5ac2c-bff7-4637-95ef-674425a46ad1"/>
    <xsd:import namespace="c0c3f62b-6040-4734-a472-36047e62981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5ac2c-bff7-4637-95ef-674425a46a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c3f62b-6040-4734-a472-36047e62981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8793dc-df8e-41df-93cf-f44f7bff39d8}" ma:internalName="TaxCatchAll" ma:showField="CatchAllData" ma:web="c0c3f62b-6040-4734-a472-36047e6298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f5ac2c-bff7-4637-95ef-674425a46ad1">
      <Terms xmlns="http://schemas.microsoft.com/office/infopath/2007/PartnerControls"/>
    </lcf76f155ced4ddcb4097134ff3c332f>
    <TaxCatchAll xmlns="c0c3f62b-6040-4734-a472-36047e6298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DA2071-3113-4C76-A97E-9E377358A8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5ac2c-bff7-4637-95ef-674425a46ad1"/>
    <ds:schemaRef ds:uri="c0c3f62b-6040-4734-a472-36047e629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09E734-6ECF-4B40-A8D1-0BEFB55E88BF}">
  <ds:schemaRefs>
    <ds:schemaRef ds:uri="http://schemas.openxmlformats.org/package/2006/metadata/core-properties"/>
    <ds:schemaRef ds:uri="http://www.w3.org/XML/1998/namespace"/>
    <ds:schemaRef ds:uri="c0c3f62b-6040-4734-a472-36047e629811"/>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82f5ac2c-bff7-4637-95ef-674425a46ad1"/>
    <ds:schemaRef ds:uri="http://purl.org/dc/terms/"/>
  </ds:schemaRefs>
</ds:datastoreItem>
</file>

<file path=customXml/itemProps3.xml><?xml version="1.0" encoding="utf-8"?>
<ds:datastoreItem xmlns:ds="http://schemas.openxmlformats.org/officeDocument/2006/customXml" ds:itemID="{D87FA597-909E-4DFC-B59C-19683EFE32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1835</TotalTime>
  <Words>919</Words>
  <Application>Microsoft Macintosh PowerPoint</Application>
  <PresentationFormat>Widescreen</PresentationFormat>
  <Paragraphs>79</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Courier New</vt:lpstr>
      <vt:lpstr>Roboto</vt:lpstr>
      <vt:lpstr>Roboto Medium</vt:lpstr>
      <vt:lpstr>Roboto Slab Medium</vt:lpstr>
      <vt:lpstr>Segoe UI</vt:lpstr>
      <vt:lpstr>Office Theme</vt:lpstr>
      <vt:lpstr>An Overview of Gradescope</vt:lpstr>
      <vt:lpstr>What is Gradescope?</vt:lpstr>
      <vt:lpstr>Status of Gradescope at PSU</vt:lpstr>
      <vt:lpstr>Licensing Options</vt:lpstr>
      <vt:lpstr>Demonstration of  Gradescope</vt:lpstr>
      <vt:lpstr>Resources to Learn More</vt:lpstr>
      <vt:lpstr>Questions? Interested in Trying 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Gradescope</dc:title>
  <dc:creator>Kettell, Sarah</dc:creator>
  <cp:lastModifiedBy>Kettell, Sarah</cp:lastModifiedBy>
  <cp:revision>75</cp:revision>
  <dcterms:created xsi:type="dcterms:W3CDTF">2023-10-20T17:43:41Z</dcterms:created>
  <dcterms:modified xsi:type="dcterms:W3CDTF">2023-10-27T16:58:57Z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0x010100C93797A7AED43E42894D4FB3EA797F3E</vt:lpwstr>
  </property>
  <property fmtid="{D5CDD505-2E9C-101B-9397-08002B2CF9AE}" pid="3" name="MediaServiceImageTags">
    <vt:lpwstr/>
  </property>
</Properties>
</file>