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2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3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7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3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6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D711-D986-C649-858B-8359ADE9D34F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AABD-29AE-1A48-BEFC-9B902634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ZDjPnzoge0" TargetMode="External"/><Relationship Id="rId3" Type="http://schemas.openxmlformats.org/officeDocument/2006/relationships/hyperlink" Target="https://www.youtube.com/watch?v=IVwk6VIxBX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Tragedy of the Commons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7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Global Natural Resource and Environmental Issues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current environmental or natural resource issues?</a:t>
            </a:r>
          </a:p>
          <a:p>
            <a:r>
              <a:rPr lang="en-US" dirty="0" smtClean="0"/>
              <a:t>Have these issues always existed? What factors contribute to this problem?</a:t>
            </a:r>
          </a:p>
          <a:p>
            <a:r>
              <a:rPr lang="en-US" dirty="0" smtClean="0"/>
              <a:t>How might economic competition and resource scarcity contribute to these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7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Chalk Talk: Tragedy of the Commons, Part 1, NSF</a:t>
            </a:r>
          </a:p>
          <a:p>
            <a:pPr lvl="1"/>
            <a:r>
              <a:rPr lang="en-US" dirty="0"/>
              <a:t>(</a:t>
            </a:r>
            <a:r>
              <a:rPr lang="en-US" u="sng" dirty="0">
                <a:hlinkClick r:id="rId2"/>
              </a:rPr>
              <a:t>https://www.youtube.com/watch?v=KZDjPnzoge0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Chalk Talk: Tragedy of the Commons, Part 2, NSF</a:t>
            </a:r>
          </a:p>
          <a:p>
            <a:pPr lvl="1"/>
            <a:r>
              <a:rPr lang="en-US" dirty="0"/>
              <a:t>(</a:t>
            </a:r>
            <a:r>
              <a:rPr lang="en-US" u="sng" dirty="0">
                <a:hlinkClick r:id="rId3"/>
              </a:rPr>
              <a:t>https://www.youtube.com/watch?v=IVwk6VIxBXg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Tragedy of the Commons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What is a commons?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primary problem that creates the Tragedy of the Commons?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the fishing game represent a tragedy of the commons?</a:t>
            </a:r>
          </a:p>
          <a:p>
            <a:pPr lvl="1"/>
            <a:r>
              <a:rPr lang="en-US" dirty="0"/>
              <a:t>Which scenario in particular led to a tragedy?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2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Tragedy of the Commons</vt:lpstr>
      <vt:lpstr>Global Natural Resource and Environmental Issues </vt:lpstr>
      <vt:lpstr>Introduction to the Tragedy of the Commons</vt:lpstr>
      <vt:lpstr>Tragedy of the Commons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Tragedy of the Commons</dc:title>
  <dc:creator>Duran Fiack</dc:creator>
  <cp:lastModifiedBy>Duran Fiack</cp:lastModifiedBy>
  <cp:revision>1</cp:revision>
  <dcterms:created xsi:type="dcterms:W3CDTF">2014-05-13T07:51:08Z</dcterms:created>
  <dcterms:modified xsi:type="dcterms:W3CDTF">2014-05-13T07:56:55Z</dcterms:modified>
</cp:coreProperties>
</file>