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98" r:id="rId3"/>
    <p:sldId id="299" r:id="rId4"/>
    <p:sldId id="261" r:id="rId5"/>
    <p:sldId id="286" r:id="rId6"/>
    <p:sldId id="285" r:id="rId7"/>
    <p:sldId id="289" r:id="rId8"/>
    <p:sldId id="294" r:id="rId9"/>
    <p:sldId id="284" r:id="rId10"/>
    <p:sldId id="300" r:id="rId11"/>
    <p:sldId id="302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05" autoAdjust="0"/>
  </p:normalViewPr>
  <p:slideViewPr>
    <p:cSldViewPr snapToGrid="0" snapToObjects="1">
      <p:cViewPr varScale="1">
        <p:scale>
          <a:sx n="76" d="100"/>
          <a:sy n="76" d="100"/>
        </p:scale>
        <p:origin x="-2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0EF11-1F1B-3A49-ADE5-8335BDCD2320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4D505-1928-5245-8AF4-A9D69A794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0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C5844-F2E1-BF43-BA1B-5932867BC3ED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9F0A4-027B-A846-914A-3B82A0942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9F0A4-027B-A846-914A-3B82A09423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2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9F0A4-027B-A846-914A-3B82A09423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1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400" b="1" dirty="0" smtClean="0">
                <a:latin typeface="+mn-lt"/>
              </a:rPr>
              <a:t>Stability in an ecosystem is a balance between competing effects.</a:t>
            </a:r>
            <a:endParaRPr lang="en-US" sz="1400" b="1" i="1" dirty="0" smtClean="0">
              <a:latin typeface="+mn-lt"/>
            </a:endParaRPr>
          </a:p>
          <a:p>
            <a:pPr marL="0" indent="0" algn="l">
              <a:buNone/>
            </a:pPr>
            <a:r>
              <a:rPr lang="en-US" sz="1400" i="0" dirty="0" smtClean="0">
                <a:latin typeface="+mn-lt"/>
              </a:rPr>
              <a:t>Students know biodiversity is the sum total of different kinds of organisms and is affected by alterations of habitats. </a:t>
            </a:r>
          </a:p>
          <a:p>
            <a:r>
              <a:rPr lang="en-US" sz="1400" dirty="0" smtClean="0"/>
              <a:t>What is biodiversity?</a:t>
            </a:r>
          </a:p>
          <a:p>
            <a:r>
              <a:rPr lang="en-US" sz="1400" dirty="0" smtClean="0"/>
              <a:t>Why is biodiversity</a:t>
            </a:r>
            <a:r>
              <a:rPr lang="en-US" sz="1400" baseline="0" dirty="0" smtClean="0"/>
              <a:t> important? Show Greg’s chart.</a:t>
            </a:r>
          </a:p>
          <a:p>
            <a:r>
              <a:rPr lang="en-US" sz="1400" baseline="0" dirty="0" smtClean="0"/>
              <a:t>What are some problems with having a single species in an ecosystem.  Disease, medicines, other biodiversity. </a:t>
            </a:r>
            <a:endParaRPr lang="en-US" sz="1400" dirty="0" smtClean="0"/>
          </a:p>
          <a:p>
            <a:pPr algn="l"/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9F0A4-027B-A846-914A-3B82A09423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9F0A4-027B-A846-914A-3B82A09423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2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9F0A4-027B-A846-914A-3B82A09423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8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35B57-FA09-464E-9BF1-550D5A97AE6E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35800-7A23-904D-AF8C-D38ECA54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35B57-FA09-464E-9BF1-550D5A97AE6E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35800-7A23-904D-AF8C-D38ECA54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0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35B57-FA09-464E-9BF1-550D5A97AE6E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35800-7A23-904D-AF8C-D38ECA54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35B57-FA09-464E-9BF1-550D5A97AE6E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35800-7A23-904D-AF8C-D38ECA54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35B57-FA09-464E-9BF1-550D5A97AE6E}" type="datetimeFigureOut">
              <a:rPr lang="en-US" smtClean="0"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35800-7A23-904D-AF8C-D38ECA54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9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35B57-FA09-464E-9BF1-550D5A97AE6E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35800-7A23-904D-AF8C-D38ECA54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4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35B57-FA09-464E-9BF1-550D5A97AE6E}" type="datetimeFigureOut">
              <a:rPr lang="en-US" smtClean="0"/>
              <a:t>4/29/13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35800-7A23-904D-AF8C-D38ECA54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9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35B57-FA09-464E-9BF1-550D5A97AE6E}" type="datetimeFigureOut">
              <a:rPr lang="en-US" smtClean="0"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35800-7A23-904D-AF8C-D38ECA54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5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35B57-FA09-464E-9BF1-550D5A97AE6E}" type="datetimeFigureOut">
              <a:rPr lang="en-US" smtClean="0"/>
              <a:t>4/29/13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35800-7A23-904D-AF8C-D38ECA54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5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35B57-FA09-464E-9BF1-550D5A97AE6E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35800-7A23-904D-AF8C-D38ECA54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35B57-FA09-464E-9BF1-550D5A97AE6E}" type="datetimeFigureOut">
              <a:rPr lang="en-US" smtClean="0"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35800-7A23-904D-AF8C-D38ECA54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3737" y="32065"/>
            <a:ext cx="915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3738" y="1191415"/>
            <a:ext cx="9157737" cy="566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8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npr.org/blogs/krulwich/2012/11/29/166156242/cornstalks-everywhere-but-nothing-else-not-even-a-be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Restoration of Watsonville Vegetation</a:t>
            </a:r>
            <a:endParaRPr lang="en-US" dirty="0"/>
          </a:p>
        </p:txBody>
      </p:sp>
      <p:pic>
        <p:nvPicPr>
          <p:cNvPr id="16" name="Content Placeholder 15" descr="Screen shot 2012-03-11 at 3.37.00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 b="-33683"/>
          <a:stretch/>
        </p:blipFill>
        <p:spPr>
          <a:xfrm>
            <a:off x="946180" y="1458130"/>
            <a:ext cx="7351200" cy="6581252"/>
          </a:xfrm>
        </p:spPr>
      </p:pic>
    </p:spTree>
    <p:extLst>
      <p:ext uri="{BB962C8B-B14F-4D97-AF65-F5344CB8AC3E}">
        <p14:creationId xmlns:p14="http://schemas.microsoft.com/office/powerpoint/2010/main" val="93012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12-03 at 12.11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7941" cy="3943924"/>
          </a:xfrm>
          <a:prstGeom prst="rect">
            <a:avLst/>
          </a:prstGeom>
        </p:spPr>
      </p:pic>
      <p:pic>
        <p:nvPicPr>
          <p:cNvPr id="2" name="Picture 1" descr="Screen Shot 2013-04-29 at 11.10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24" y="3514064"/>
            <a:ext cx="5200676" cy="33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4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3 at 12.0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2565400"/>
            <a:ext cx="6680200" cy="4292600"/>
          </a:xfrm>
          <a:prstGeom prst="rect">
            <a:avLst/>
          </a:prstGeom>
        </p:spPr>
      </p:pic>
      <p:pic>
        <p:nvPicPr>
          <p:cNvPr id="3" name="Picture 2" descr="Screen Shot 2012-12-03 at 12.07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0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3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Biodiversity can be </a:t>
            </a:r>
            <a:r>
              <a:rPr lang="en-US" i="1" dirty="0" smtClean="0"/>
              <a:t>quantified </a:t>
            </a:r>
            <a:r>
              <a:rPr lang="en-US" dirty="0" smtClean="0"/>
              <a:t>(counted) in many different ways</a:t>
            </a:r>
            <a:endParaRPr lang="en-US" dirty="0"/>
          </a:p>
        </p:txBody>
      </p:sp>
      <p:pic>
        <p:nvPicPr>
          <p:cNvPr id="5" name="Content Placeholder 15" descr="Screen shot 2012-03-11 at 3.37.00 PM.png"/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>
            <a:fillRect/>
          </a:stretch>
        </p:blipFill>
        <p:spPr>
          <a:xfrm>
            <a:off x="-13738" y="1868730"/>
            <a:ext cx="9157737" cy="4989270"/>
          </a:xfrm>
        </p:spPr>
      </p:pic>
      <p:sp>
        <p:nvSpPr>
          <p:cNvPr id="3" name="TextBox 2"/>
          <p:cNvSpPr txBox="1"/>
          <p:nvPr/>
        </p:nvSpPr>
        <p:spPr>
          <a:xfrm>
            <a:off x="204376" y="2073094"/>
            <a:ext cx="8627586" cy="39703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Total number of species</a:t>
            </a:r>
          </a:p>
          <a:p>
            <a:r>
              <a:rPr lang="en-US" dirty="0"/>
              <a:t>	</a:t>
            </a:r>
            <a:r>
              <a:rPr lang="en-US" dirty="0" smtClean="0"/>
              <a:t>Plants</a:t>
            </a:r>
          </a:p>
          <a:p>
            <a:r>
              <a:rPr lang="en-US" dirty="0"/>
              <a:t>	</a:t>
            </a:r>
            <a:r>
              <a:rPr lang="en-US" dirty="0" smtClean="0"/>
              <a:t>	Number of woody species vs. herbaceous species</a:t>
            </a:r>
          </a:p>
          <a:p>
            <a:r>
              <a:rPr lang="en-US" dirty="0"/>
              <a:t>	</a:t>
            </a:r>
            <a:r>
              <a:rPr lang="en-US" dirty="0" smtClean="0"/>
              <a:t>	Grasses vs. non grasses</a:t>
            </a:r>
          </a:p>
          <a:p>
            <a:r>
              <a:rPr lang="en-US" dirty="0"/>
              <a:t>	</a:t>
            </a:r>
            <a:r>
              <a:rPr lang="en-US" dirty="0" smtClean="0"/>
              <a:t>	Pollinator types (bee pollinated, wind pollinated, bird pollinated)</a:t>
            </a:r>
          </a:p>
          <a:p>
            <a:r>
              <a:rPr lang="en-US" dirty="0"/>
              <a:t>	</a:t>
            </a:r>
            <a:r>
              <a:rPr lang="en-US" dirty="0" smtClean="0"/>
              <a:t>	Differences in leaf shapes</a:t>
            </a:r>
          </a:p>
          <a:p>
            <a:r>
              <a:rPr lang="en-US" dirty="0"/>
              <a:t>	</a:t>
            </a:r>
            <a:r>
              <a:rPr lang="en-US" dirty="0" smtClean="0"/>
              <a:t>	Differences in height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Insects</a:t>
            </a:r>
          </a:p>
          <a:p>
            <a:r>
              <a:rPr lang="en-US" dirty="0"/>
              <a:t>	</a:t>
            </a:r>
            <a:r>
              <a:rPr lang="en-US" dirty="0" smtClean="0"/>
              <a:t>	Number of species</a:t>
            </a:r>
          </a:p>
          <a:p>
            <a:r>
              <a:rPr lang="en-US" dirty="0"/>
              <a:t>	</a:t>
            </a:r>
            <a:r>
              <a:rPr lang="en-US" dirty="0" smtClean="0"/>
              <a:t>	Abundance of a single species</a:t>
            </a:r>
          </a:p>
          <a:p>
            <a:r>
              <a:rPr lang="en-US" dirty="0" smtClean="0"/>
              <a:t>		Pollinators vs. non – pollinators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1750"/>
            <a:ext cx="9158288" cy="1143000"/>
          </a:xfrm>
        </p:spPr>
        <p:txBody>
          <a:bodyPr/>
          <a:lstStyle/>
          <a:p>
            <a:r>
              <a:rPr lang="en-US" dirty="0" smtClean="0"/>
              <a:t>The plan:</a:t>
            </a:r>
            <a:endParaRPr lang="en-US" dirty="0"/>
          </a:p>
        </p:txBody>
      </p:sp>
      <p:pic>
        <p:nvPicPr>
          <p:cNvPr id="5" name="Content Placeholder 6" descr="Screen shot 2012-03-11 at 3.36.20 PM.pn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71" b="-34771"/>
          <a:stretch>
            <a:fillRect/>
          </a:stretch>
        </p:blipFill>
        <p:spPr>
          <a:xfrm>
            <a:off x="0" y="2793561"/>
            <a:ext cx="4541838" cy="5091113"/>
          </a:xfrm>
        </p:spPr>
      </p:pic>
      <p:sp>
        <p:nvSpPr>
          <p:cNvPr id="2" name="TextBox 1"/>
          <p:cNvSpPr txBox="1"/>
          <p:nvPr/>
        </p:nvSpPr>
        <p:spPr>
          <a:xfrm>
            <a:off x="137705" y="1407554"/>
            <a:ext cx="601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Assess biodiversity of this plot today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79784" y="2203128"/>
            <a:ext cx="669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 data to Jenn &amp; Carla to summarize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27326" y="3105798"/>
            <a:ext cx="601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Restore with native vegetation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88471" y="4007873"/>
            <a:ext cx="435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Assess biodiversity afterwards and compare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010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29 at 7.41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30" y="0"/>
            <a:ext cx="7325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merican Typewriter"/>
              </a:rPr>
              <a:t>Biodiversity</a:t>
            </a:r>
            <a:endParaRPr lang="en-US" dirty="0">
              <a:cs typeface="American Typewriter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is biodiversity?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Why is biodiversity important?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do healthy ecosystems provide for humans?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7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66" y="340207"/>
            <a:ext cx="7006810" cy="62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0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gs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0" y="687388"/>
            <a:ext cx="7995192" cy="39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5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9430" cy="4394366"/>
          </a:xfrm>
          <a:prstGeom prst="rect">
            <a:avLst/>
          </a:prstGeom>
        </p:spPr>
      </p:pic>
      <p:pic>
        <p:nvPicPr>
          <p:cNvPr id="3" name="Picture 2" descr="cor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82" y="2607621"/>
            <a:ext cx="5946718" cy="42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7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measure biodiversity?</a:t>
            </a:r>
            <a:endParaRPr lang="en-US" dirty="0"/>
          </a:p>
        </p:txBody>
      </p:sp>
      <p:pic>
        <p:nvPicPr>
          <p:cNvPr id="6" name="Content Placeholder 5" descr="Picture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r="3314"/>
          <a:stretch>
            <a:fillRect/>
          </a:stretch>
        </p:blipFill>
        <p:spPr>
          <a:xfrm>
            <a:off x="1882139" y="1417638"/>
            <a:ext cx="5583300" cy="3070600"/>
          </a:xfr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20888" y="4677844"/>
            <a:ext cx="7635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Each of these species are really different…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How do we compare “apples to oranges”?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Many species!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That is  A LOT of counting.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382301"/>
            <a:ext cx="7520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www.npr.org</a:t>
            </a:r>
            <a:r>
              <a:rPr lang="en-US" sz="1200" dirty="0" smtClean="0"/>
              <a:t>/blogs/</a:t>
            </a:r>
            <a:r>
              <a:rPr lang="en-US" sz="1200" dirty="0" err="1" smtClean="0"/>
              <a:t>krulwich</a:t>
            </a:r>
            <a:r>
              <a:rPr lang="en-US" sz="1200" dirty="0" smtClean="0"/>
              <a:t>/2012/11/29/166156242/cornstalks-everywhere-but-nothing-else-not</a:t>
            </a:r>
            <a:r>
              <a:rPr lang="en-US" sz="1200" dirty="0" smtClean="0">
                <a:hlinkClick r:id="rId3"/>
              </a:rPr>
              <a:t>-</a:t>
            </a:r>
            <a:r>
              <a:rPr lang="en-US" sz="1200" dirty="0" smtClean="0"/>
              <a:t>even-a-bee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694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Biodiversity can be </a:t>
            </a:r>
            <a:r>
              <a:rPr lang="en-US" i="1" dirty="0" smtClean="0"/>
              <a:t>quantified </a:t>
            </a:r>
            <a:r>
              <a:rPr lang="en-US" dirty="0" smtClean="0"/>
              <a:t>(counted) in many different ways</a:t>
            </a:r>
            <a:endParaRPr lang="en-US" dirty="0"/>
          </a:p>
        </p:txBody>
      </p:sp>
      <p:pic>
        <p:nvPicPr>
          <p:cNvPr id="5" name="Content Placeholder 15" descr="Screen shot 2012-03-11 at 3.37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>
            <a:fillRect/>
          </a:stretch>
        </p:blipFill>
        <p:spPr>
          <a:xfrm>
            <a:off x="-13738" y="1868730"/>
            <a:ext cx="9157737" cy="4989270"/>
          </a:xfrm>
        </p:spPr>
      </p:pic>
    </p:spTree>
    <p:extLst>
      <p:ext uri="{BB962C8B-B14F-4D97-AF65-F5344CB8AC3E}">
        <p14:creationId xmlns:p14="http://schemas.microsoft.com/office/powerpoint/2010/main" val="141411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7242</TotalTime>
  <Words>212</Words>
  <Application>Microsoft Macintosh PowerPoint</Application>
  <PresentationFormat>On-screen Show (4:3)</PresentationFormat>
  <Paragraphs>45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Restoration of Watsonville Vegetation</vt:lpstr>
      <vt:lpstr>The plan:</vt:lpstr>
      <vt:lpstr>PowerPoint Presentation</vt:lpstr>
      <vt:lpstr>Biodiversity</vt:lpstr>
      <vt:lpstr>PowerPoint Presentation</vt:lpstr>
      <vt:lpstr>PowerPoint Presentation</vt:lpstr>
      <vt:lpstr>PowerPoint Presentation</vt:lpstr>
      <vt:lpstr>How do we measure biodiversity?</vt:lpstr>
      <vt:lpstr>Biodiversity can be quantified (counted) in many different ways</vt:lpstr>
      <vt:lpstr>PowerPoint Presentation</vt:lpstr>
      <vt:lpstr>PowerPoint Presentation</vt:lpstr>
      <vt:lpstr>Biodiversity can be quantified (counted) in many different ways</vt:lpstr>
    </vt:vector>
  </TitlesOfParts>
  <Company>Cal Poly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WHS Native Plant Garden</dc:title>
  <dc:creator>Reviewer 1</dc:creator>
  <cp:lastModifiedBy>Reviewer 1</cp:lastModifiedBy>
  <cp:revision>36</cp:revision>
  <cp:lastPrinted>2013-01-20T03:21:50Z</cp:lastPrinted>
  <dcterms:created xsi:type="dcterms:W3CDTF">2012-03-11T22:34:22Z</dcterms:created>
  <dcterms:modified xsi:type="dcterms:W3CDTF">2013-04-29T18:29:41Z</dcterms:modified>
</cp:coreProperties>
</file>