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21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6C904-42B6-164B-9B8C-D13E076256EE}" type="datetimeFigureOut">
              <a:rPr lang="en-US" smtClean="0"/>
              <a:t>5/27/13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B21B3-6DAD-004B-B425-F01AD95F0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39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1D27E-47C9-A74D-885F-D4596C890B0B}" type="datetimeFigureOut">
              <a:rPr lang="en-US" smtClean="0"/>
              <a:t>5/27/13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498C-02FA-5248-9316-6742D6203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48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1D27E-47C9-A74D-885F-D4596C890B0B}" type="datetimeFigureOut">
              <a:rPr lang="en-US" smtClean="0"/>
              <a:t>5/27/13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498C-02FA-5248-9316-6742D6203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90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1D27E-47C9-A74D-885F-D4596C890B0B}" type="datetimeFigureOut">
              <a:rPr lang="en-US" smtClean="0"/>
              <a:t>5/27/13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498C-02FA-5248-9316-6742D6203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24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1D27E-47C9-A74D-885F-D4596C890B0B}" type="datetimeFigureOut">
              <a:rPr lang="en-US" smtClean="0"/>
              <a:t>5/27/13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498C-02FA-5248-9316-6742D6203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96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1D27E-47C9-A74D-885F-D4596C890B0B}" type="datetimeFigureOut">
              <a:rPr lang="en-US" smtClean="0"/>
              <a:t>5/27/13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498C-02FA-5248-9316-6742D6203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77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1D27E-47C9-A74D-885F-D4596C890B0B}" type="datetimeFigureOut">
              <a:rPr lang="en-US" smtClean="0"/>
              <a:t>5/27/13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498C-02FA-5248-9316-6742D6203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93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1D27E-47C9-A74D-885F-D4596C890B0B}" type="datetimeFigureOut">
              <a:rPr lang="en-US" smtClean="0"/>
              <a:t>5/27/13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498C-02FA-5248-9316-6742D6203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67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1D27E-47C9-A74D-885F-D4596C890B0B}" type="datetimeFigureOut">
              <a:rPr lang="en-US" smtClean="0"/>
              <a:t>5/27/13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498C-02FA-5248-9316-6742D6203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99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1D27E-47C9-A74D-885F-D4596C890B0B}" type="datetimeFigureOut">
              <a:rPr lang="en-US" smtClean="0"/>
              <a:t>5/27/13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498C-02FA-5248-9316-6742D6203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56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1D27E-47C9-A74D-885F-D4596C890B0B}" type="datetimeFigureOut">
              <a:rPr lang="en-US" smtClean="0"/>
              <a:t>5/27/13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498C-02FA-5248-9316-6742D6203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58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1D27E-47C9-A74D-885F-D4596C890B0B}" type="datetimeFigureOut">
              <a:rPr lang="en-US" smtClean="0"/>
              <a:t>5/27/13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498C-02FA-5248-9316-6742D6203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7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1D27E-47C9-A74D-885F-D4596C890B0B}" type="datetimeFigureOut">
              <a:rPr lang="en-US" smtClean="0"/>
              <a:t>5/27/13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7498C-02FA-5248-9316-6742D6203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8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21078"/>
            <a:ext cx="9144000" cy="1143000"/>
          </a:xfrm>
        </p:spPr>
        <p:txBody>
          <a:bodyPr/>
          <a:lstStyle/>
          <a:p>
            <a:r>
              <a:rPr lang="en-US" dirty="0" smtClean="0"/>
              <a:t>What’s in a name?</a:t>
            </a:r>
            <a:endParaRPr lang="en-US" dirty="0"/>
          </a:p>
        </p:txBody>
      </p:sp>
      <p:pic>
        <p:nvPicPr>
          <p:cNvPr id="6" name="Content Placeholder 5" descr="01_14ClassifyingLife_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575" r="-30575"/>
          <a:stretch>
            <a:fillRect/>
          </a:stretch>
        </p:blipFill>
        <p:spPr>
          <a:xfrm>
            <a:off x="0" y="1417639"/>
            <a:ext cx="9892260" cy="5440362"/>
          </a:xfrm>
        </p:spPr>
      </p:pic>
    </p:spTree>
    <p:extLst>
      <p:ext uri="{BB962C8B-B14F-4D97-AF65-F5344CB8AC3E}">
        <p14:creationId xmlns:p14="http://schemas.microsoft.com/office/powerpoint/2010/main" val="2534514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4-29 at 7.24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275" y="0"/>
            <a:ext cx="4402611" cy="6880810"/>
          </a:xfrm>
          <a:prstGeom prst="rect">
            <a:avLst/>
          </a:prstGeom>
        </p:spPr>
      </p:pic>
      <p:pic>
        <p:nvPicPr>
          <p:cNvPr id="4" name="Picture 3" descr="Screen Shot 2013-04-29 at 7.06.3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3805"/>
            <a:ext cx="9144000" cy="226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4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4-29 at 7.26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717" y="-1"/>
            <a:ext cx="4140441" cy="3059529"/>
          </a:xfrm>
          <a:prstGeom prst="rect">
            <a:avLst/>
          </a:prstGeom>
        </p:spPr>
      </p:pic>
      <p:pic>
        <p:nvPicPr>
          <p:cNvPr id="2" name="Picture 1" descr="Screen Shot 2013-04-29 at 7.26.4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35200" cy="3175000"/>
          </a:xfrm>
          <a:prstGeom prst="rect">
            <a:avLst/>
          </a:prstGeom>
        </p:spPr>
      </p:pic>
      <p:pic>
        <p:nvPicPr>
          <p:cNvPr id="4" name="Picture 3" descr="Screen Shot 2013-04-29 at 7.26.2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0"/>
            <a:ext cx="3238500" cy="3403600"/>
          </a:xfrm>
          <a:prstGeom prst="rect">
            <a:avLst/>
          </a:prstGeom>
        </p:spPr>
      </p:pic>
      <p:pic>
        <p:nvPicPr>
          <p:cNvPr id="6" name="Picture 5" descr="Screen Shot 2013-04-29 at 7.25.32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87" y="3059529"/>
            <a:ext cx="9144000" cy="379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637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9407" y="936797"/>
            <a:ext cx="7283843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Mimulus aurantiacus</a:t>
            </a:r>
            <a:r>
              <a:rPr lang="en-US" sz="3200" dirty="0"/>
              <a:t> </a:t>
            </a:r>
            <a:endParaRPr lang="en-US" sz="3200" dirty="0"/>
          </a:p>
          <a:p>
            <a:pPr algn="ctr"/>
            <a:r>
              <a:rPr lang="en-US" sz="3200" dirty="0"/>
              <a:t> </a:t>
            </a:r>
          </a:p>
          <a:p>
            <a:pPr algn="ctr"/>
            <a:r>
              <a:rPr lang="en-US" sz="3200" dirty="0" smtClean="0"/>
              <a:t>Sticky Monkey Flower</a:t>
            </a:r>
            <a:endParaRPr lang="en-US" sz="3200" dirty="0"/>
          </a:p>
          <a:p>
            <a:pPr algn="ctr"/>
            <a:r>
              <a:rPr lang="en-US" sz="3200" dirty="0"/>
              <a:t> </a:t>
            </a:r>
          </a:p>
          <a:p>
            <a:pPr algn="ctr"/>
            <a:r>
              <a:rPr lang="en-US" sz="3200" dirty="0" smtClean="0"/>
              <a:t>Phrymaceae</a:t>
            </a:r>
            <a:endParaRPr lang="en-US" sz="3200" dirty="0"/>
          </a:p>
          <a:p>
            <a:pPr algn="ctr"/>
            <a:r>
              <a:rPr lang="en-US" sz="3200" dirty="0"/>
              <a:t> </a:t>
            </a:r>
            <a:endParaRPr lang="en-US" sz="3200" dirty="0" smtClean="0"/>
          </a:p>
          <a:p>
            <a:pPr algn="ctr"/>
            <a:r>
              <a:rPr lang="en-US" sz="3200" dirty="0" smtClean="0"/>
              <a:t>Then summarize your research and write only 2-3 sentences about the most interesting aspects of your plant. </a:t>
            </a:r>
            <a:endParaRPr lang="en-US" sz="3200" dirty="0"/>
          </a:p>
        </p:txBody>
      </p:sp>
      <p:pic>
        <p:nvPicPr>
          <p:cNvPr id="2" name="Picture 1" descr="Screen Shot 2013-05-27 at 9.37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56270" cy="1894416"/>
          </a:xfrm>
          <a:prstGeom prst="rect">
            <a:avLst/>
          </a:prstGeom>
        </p:spPr>
      </p:pic>
      <p:pic>
        <p:nvPicPr>
          <p:cNvPr id="3" name="Picture 2" descr="Screen Shot 2013-05-27 at 9.37.2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422" y="-1"/>
            <a:ext cx="2174577" cy="189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798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7</Words>
  <Application>Microsoft Macintosh PowerPoint</Application>
  <PresentationFormat>On-screen Show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What’s in a name?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in a name?</dc:title>
  <dc:creator>Reviewer 1</dc:creator>
  <cp:lastModifiedBy>Reviewer 1</cp:lastModifiedBy>
  <cp:revision>9</cp:revision>
  <dcterms:created xsi:type="dcterms:W3CDTF">2013-04-29T14:01:50Z</dcterms:created>
  <dcterms:modified xsi:type="dcterms:W3CDTF">2013-05-27T16:40:35Z</dcterms:modified>
</cp:coreProperties>
</file>