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6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316021-AE3D-4A9C-A98D-77AFDA34D3F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DF46D55-B1A6-4822-80D0-D2C2AA40D50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762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876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What is a satellite?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What does orbit mean?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What does Period mean?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What does angular velocity mean?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If the angular velocity is to remain constant, how does the linear velocity affect the radius of circular motion?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dirty="0" smtClean="0">
                <a:solidFill>
                  <a:schemeClr val="tx1"/>
                </a:solidFill>
              </a:rPr>
              <a:t>If the moon were twice as massive, how would that change it’s orbit?</a:t>
            </a:r>
          </a:p>
          <a:p>
            <a:pPr marL="514350" indent="-514350" algn="l">
              <a:buFont typeface="+mj-lt"/>
              <a:buAutoNum type="arabicParenR"/>
            </a:pPr>
            <a:endParaRPr lang="en-US" dirty="0" smtClean="0"/>
          </a:p>
          <a:p>
            <a:pPr marL="514350" indent="-514350" algn="l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1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Satellite?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satellite is a projectile that revolves around another body in free fall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7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orbit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Orbit means the curved path to go around another body usually under a gravitational attraction.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1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Period mean?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period of an object orbiting another object is the time for one complete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6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does angular velocity mean?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Angular velocity is how fast the angle changes as one body revolves around another. It is the change in radians per the change in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2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993136"/>
          </a:xfrm>
        </p:spPr>
        <p:txBody>
          <a:bodyPr/>
          <a:lstStyle/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	If </a:t>
            </a:r>
            <a:r>
              <a:rPr lang="en-US" dirty="0">
                <a:solidFill>
                  <a:schemeClr val="tx1"/>
                </a:solidFill>
              </a:rPr>
              <a:t>the angular velocity </a:t>
            </a:r>
            <a:r>
              <a:rPr lang="en-US" dirty="0" smtClean="0">
                <a:solidFill>
                  <a:schemeClr val="tx1"/>
                </a:solidFill>
              </a:rPr>
              <a:t>is to </a:t>
            </a:r>
            <a:r>
              <a:rPr lang="en-US" dirty="0">
                <a:solidFill>
                  <a:schemeClr val="tx1"/>
                </a:solidFill>
              </a:rPr>
              <a:t>remain constant, how does the linear velocity affect the radius of circular motion?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038600"/>
            <a:ext cx="7772400" cy="2316960"/>
          </a:xfrm>
        </p:spPr>
        <p:txBody>
          <a:bodyPr/>
          <a:lstStyle/>
          <a:p>
            <a:r>
              <a:rPr lang="en-US" dirty="0" smtClean="0"/>
              <a:t>The radius is directly proportional to the radius. v=</a:t>
            </a:r>
            <a:r>
              <a:rPr lang="el-GR" dirty="0" smtClean="0"/>
              <a:t>ω</a:t>
            </a:r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1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26336"/>
          </a:xfrm>
        </p:spPr>
        <p:txBody>
          <a:bodyPr/>
          <a:lstStyle/>
          <a:p>
            <a:pPr marL="514350" indent="-514350"/>
            <a:r>
              <a:rPr lang="en-US" dirty="0">
                <a:solidFill>
                  <a:schemeClr val="tx1"/>
                </a:solidFill>
              </a:rPr>
              <a:t>If the moon were twice as massive, how would that change it’s orbit?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772400" cy="3612360"/>
          </a:xfrm>
        </p:spPr>
        <p:txBody>
          <a:bodyPr/>
          <a:lstStyle/>
          <a:p>
            <a:r>
              <a:rPr lang="en-US" dirty="0" smtClean="0"/>
              <a:t>There would be no change. The mass cancels out of the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61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158</TotalTime>
  <Words>195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Warm Up</vt:lpstr>
      <vt:lpstr>What is a Satellite?</vt:lpstr>
      <vt:lpstr>What does orbit mean?</vt:lpstr>
      <vt:lpstr>What does Period mean? </vt:lpstr>
      <vt:lpstr>What does angular velocity mean? </vt:lpstr>
      <vt:lpstr> If the angular velocity is to remain constant, how does the linear velocity affect the radius of circular motion?</vt:lpstr>
      <vt:lpstr>If the moon were twice as massive, how would that change it’s orbit?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Stephen Buchter</dc:creator>
  <cp:lastModifiedBy>Caleb</cp:lastModifiedBy>
  <cp:revision>8</cp:revision>
  <dcterms:created xsi:type="dcterms:W3CDTF">2014-07-02T17:44:57Z</dcterms:created>
  <dcterms:modified xsi:type="dcterms:W3CDTF">2014-10-14T22:01:01Z</dcterms:modified>
</cp:coreProperties>
</file>