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 id="2147484158" r:id="rId2"/>
  </p:sldMasterIdLst>
  <p:notesMasterIdLst>
    <p:notesMasterId r:id="rId35"/>
  </p:notesMasterIdLst>
  <p:handoutMasterIdLst>
    <p:handoutMasterId r:id="rId36"/>
  </p:handoutMasterIdLst>
  <p:sldIdLst>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6" r:id="rId20"/>
    <p:sldId id="274" r:id="rId21"/>
    <p:sldId id="275" r:id="rId22"/>
    <p:sldId id="276" r:id="rId23"/>
    <p:sldId id="277" r:id="rId24"/>
    <p:sldId id="291" r:id="rId25"/>
    <p:sldId id="278" r:id="rId26"/>
    <p:sldId id="279" r:id="rId27"/>
    <p:sldId id="280" r:id="rId28"/>
    <p:sldId id="281" r:id="rId29"/>
    <p:sldId id="282" r:id="rId30"/>
    <p:sldId id="283" r:id="rId31"/>
    <p:sldId id="284" r:id="rId32"/>
    <p:sldId id="285" r:id="rId33"/>
    <p:sldId id="290" r:id="rId34"/>
  </p:sldIdLst>
  <p:sldSz cx="14630400" cy="8229600"/>
  <p:notesSz cx="6858000" cy="9144000"/>
  <p:defaultTextStyle>
    <a:defPPr>
      <a:defRPr lang="en-US"/>
    </a:defPPr>
    <a:lvl1pPr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1pPr>
    <a:lvl2pPr marL="652463" indent="-195263"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2pPr>
    <a:lvl3pPr marL="1304925" indent="-390525"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3pPr>
    <a:lvl4pPr marL="1958975" indent="-587375"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4pPr>
    <a:lvl5pPr marL="2611438" indent="-782638"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sz="2600"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sz="2600"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sz="2600"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sz="2600" kern="1200">
        <a:solidFill>
          <a:schemeClr val="tx1"/>
        </a:solidFill>
        <a:latin typeface="Gill Sans MT"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181">
          <p15:clr>
            <a:srgbClr val="A4A3A4"/>
          </p15:clr>
        </p15:guide>
        <p15:guide id="2" orient="horz" pos="369">
          <p15:clr>
            <a:srgbClr val="A4A3A4"/>
          </p15:clr>
        </p15:guide>
        <p15:guide id="3" pos="43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Flatto" initials="JF" lastIdx="2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B2E4D7"/>
    <a:srgbClr val="E0E0E0"/>
    <a:srgbClr val="59879B"/>
    <a:srgbClr val="1F447D"/>
    <a:srgbClr val="6666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79" autoAdjust="0"/>
  </p:normalViewPr>
  <p:slideViewPr>
    <p:cSldViewPr snapToGrid="0" showGuides="1">
      <p:cViewPr>
        <p:scale>
          <a:sx n="81" d="100"/>
          <a:sy n="81" d="100"/>
        </p:scale>
        <p:origin x="-101" y="-58"/>
      </p:cViewPr>
      <p:guideLst>
        <p:guide orient="horz" pos="1181"/>
        <p:guide orient="horz" pos="369"/>
        <p:guide pos="432"/>
      </p:guideLst>
    </p:cSldViewPr>
  </p:slideViewPr>
  <p:notesTextViewPr>
    <p:cViewPr>
      <p:scale>
        <a:sx n="100" d="100"/>
        <a:sy n="100" d="100"/>
      </p:scale>
      <p:origin x="0" y="427"/>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8FF-4198-B29C-F6EE76C8DF1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8FF-4198-B29C-F6EE76C8DF1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8FF-4198-B29C-F6EE76C8DF1F}"/>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8FF-4198-B29C-F6EE76C8DF1F}"/>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Sheet2!$F$9:$F$12</c:f>
              <c:strCache>
                <c:ptCount val="4"/>
                <c:pt idx="0">
                  <c:v>No</c:v>
                </c:pt>
                <c:pt idx="1">
                  <c:v>Absolutely Not</c:v>
                </c:pt>
                <c:pt idx="2">
                  <c:v>Nope</c:v>
                </c:pt>
                <c:pt idx="3">
                  <c:v>No Way</c:v>
                </c:pt>
              </c:strCache>
            </c:strRef>
          </c:cat>
          <c:val>
            <c:numRef>
              <c:f>Sheet2!$G$9:$G$12</c:f>
              <c:numCache>
                <c:formatCode>General</c:formatCode>
                <c:ptCount val="4"/>
                <c:pt idx="0">
                  <c:v>45</c:v>
                </c:pt>
                <c:pt idx="1">
                  <c:v>80</c:v>
                </c:pt>
                <c:pt idx="2">
                  <c:v>75</c:v>
                </c:pt>
                <c:pt idx="3">
                  <c:v>36</c:v>
                </c:pt>
              </c:numCache>
            </c:numRef>
          </c:val>
          <c:extLst xmlns:c16r2="http://schemas.microsoft.com/office/drawing/2015/06/chart">
            <c:ext xmlns:c16="http://schemas.microsoft.com/office/drawing/2014/chart" uri="{C3380CC4-5D6E-409C-BE32-E72D297353CC}">
              <c16:uniqueId val="{00000008-F8FF-4198-B29C-F6EE76C8DF1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Website Traffic by Month</a:t>
            </a: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7D5-4783-BD41-7805ABC0249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7D5-4783-BD41-7805ABC0249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7D5-4783-BD41-7805ABC0249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7D5-4783-BD41-7805ABC0249B}"/>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37D5-4783-BD41-7805ABC0249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37D5-4783-BD41-7805ABC0249B}"/>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7D5-4783-BD41-7805ABC0249B}"/>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37D5-4783-BD41-7805ABC0249B}"/>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37D5-4783-BD41-7805ABC0249B}"/>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37D5-4783-BD41-7805ABC0249B}"/>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37D5-4783-BD41-7805ABC0249B}"/>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37D5-4783-BD41-7805ABC0249B}"/>
              </c:ext>
            </c:extLst>
          </c:dPt>
          <c:cat>
            <c:strRef>
              <c:f>Sheet3!$D$5:$D$16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Sheet3!$E$5:$E$16</c:f>
              <c:numCache>
                <c:formatCode>General</c:formatCode>
                <c:ptCount val="12"/>
                <c:pt idx="0">
                  <c:v>5000</c:v>
                </c:pt>
                <c:pt idx="1">
                  <c:v>4800</c:v>
                </c:pt>
                <c:pt idx="2">
                  <c:v>855</c:v>
                </c:pt>
                <c:pt idx="3">
                  <c:v>2000</c:v>
                </c:pt>
                <c:pt idx="4">
                  <c:v>450</c:v>
                </c:pt>
                <c:pt idx="5">
                  <c:v>400</c:v>
                </c:pt>
                <c:pt idx="6">
                  <c:v>220</c:v>
                </c:pt>
                <c:pt idx="7">
                  <c:v>6000</c:v>
                </c:pt>
                <c:pt idx="8">
                  <c:v>3544</c:v>
                </c:pt>
                <c:pt idx="9">
                  <c:v>1520</c:v>
                </c:pt>
                <c:pt idx="10">
                  <c:v>1422</c:v>
                </c:pt>
                <c:pt idx="11">
                  <c:v>999</c:v>
                </c:pt>
              </c:numCache>
            </c:numRef>
          </c:val>
          <c:extLst xmlns:c16r2="http://schemas.microsoft.com/office/drawing/2015/06/chart">
            <c:ext xmlns:c16="http://schemas.microsoft.com/office/drawing/2014/chart" uri="{C3380CC4-5D6E-409C-BE32-E72D297353CC}">
              <c16:uniqueId val="{00000018-37D5-4783-BD41-7805ABC0249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Website Traffic by Month</a:t>
            </a:r>
            <a:endParaRPr lang="en-US">
              <a:effectLst/>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Sheet3!$D$5:$D$16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Sheet3!$E$5:$E$16</c:f>
              <c:numCache>
                <c:formatCode>General</c:formatCode>
                <c:ptCount val="12"/>
                <c:pt idx="0">
                  <c:v>5000</c:v>
                </c:pt>
                <c:pt idx="1">
                  <c:v>4800</c:v>
                </c:pt>
                <c:pt idx="2">
                  <c:v>855</c:v>
                </c:pt>
                <c:pt idx="3">
                  <c:v>2000</c:v>
                </c:pt>
                <c:pt idx="4">
                  <c:v>450</c:v>
                </c:pt>
                <c:pt idx="5">
                  <c:v>400</c:v>
                </c:pt>
                <c:pt idx="6">
                  <c:v>220</c:v>
                </c:pt>
                <c:pt idx="7">
                  <c:v>6000</c:v>
                </c:pt>
                <c:pt idx="8">
                  <c:v>3544</c:v>
                </c:pt>
                <c:pt idx="9">
                  <c:v>1520</c:v>
                </c:pt>
                <c:pt idx="10">
                  <c:v>1422</c:v>
                </c:pt>
                <c:pt idx="11">
                  <c:v>999</c:v>
                </c:pt>
              </c:numCache>
            </c:numRef>
          </c:val>
          <c:extLst xmlns:c16r2="http://schemas.microsoft.com/office/drawing/2015/06/chart">
            <c:ext xmlns:c16="http://schemas.microsoft.com/office/drawing/2014/chart" uri="{C3380CC4-5D6E-409C-BE32-E72D297353CC}">
              <c16:uniqueId val="{00000000-5FE7-42F1-8911-2C3F5CD66339}"/>
            </c:ext>
          </c:extLst>
        </c:ser>
        <c:dLbls>
          <c:showLegendKey val="0"/>
          <c:showVal val="0"/>
          <c:showCatName val="0"/>
          <c:showSerName val="0"/>
          <c:showPercent val="0"/>
          <c:showBubbleSize val="0"/>
        </c:dLbls>
        <c:gapWidth val="219"/>
        <c:overlap val="-27"/>
        <c:axId val="119376512"/>
        <c:axId val="119378304"/>
      </c:barChart>
      <c:catAx>
        <c:axId val="11937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378304"/>
        <c:crosses val="autoZero"/>
        <c:auto val="1"/>
        <c:lblAlgn val="ctr"/>
        <c:lblOffset val="100"/>
        <c:noMultiLvlLbl val="0"/>
      </c:catAx>
      <c:valAx>
        <c:axId val="11937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37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306221" fontAlgn="auto">
              <a:spcBef>
                <a:spcPts val="0"/>
              </a:spcBef>
              <a:spcAft>
                <a:spcPts val="0"/>
              </a:spcAft>
              <a:defRPr sz="1200" smtClean="0">
                <a:latin typeface="BentonSans Book"/>
                <a:ea typeface="+mn-ea"/>
                <a:cs typeface="+mn-cs"/>
              </a:defRPr>
            </a:lvl1pPr>
          </a:lstStyle>
          <a:p>
            <a:pPr>
              <a:defRPr/>
            </a:pPr>
            <a:fld id="{85591767-110F-A243-83F9-36645DAA76CB}" type="datetime1">
              <a:rPr lang="en-US"/>
              <a:pPr>
                <a:defRPr/>
              </a:pPr>
              <a:t>6/1/2016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306221" fontAlgn="auto">
              <a:spcBef>
                <a:spcPts val="0"/>
              </a:spcBef>
              <a:spcAft>
                <a:spcPts val="0"/>
              </a:spcAft>
              <a:defRPr sz="1200" smtClean="0">
                <a:latin typeface="BentonSans Book"/>
                <a:ea typeface="+mn-ea"/>
                <a:cs typeface="+mn-cs"/>
              </a:defRPr>
            </a:lvl1pPr>
          </a:lstStyle>
          <a:p>
            <a:pPr>
              <a:defRPr/>
            </a:pPr>
            <a:fld id="{183AF4F7-31B0-B643-9B95-E1F087EE11A4}" type="slidenum">
              <a:rPr lang="en-US"/>
              <a:pPr>
                <a:defRPr/>
              </a:pPr>
              <a:t>‹#›</a:t>
            </a:fld>
            <a:endParaRPr lang="en-US" dirty="0"/>
          </a:p>
        </p:txBody>
      </p:sp>
    </p:spTree>
    <p:extLst>
      <p:ext uri="{BB962C8B-B14F-4D97-AF65-F5344CB8AC3E}">
        <p14:creationId xmlns:p14="http://schemas.microsoft.com/office/powerpoint/2010/main" val="3535541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306221" fontAlgn="auto">
              <a:spcBef>
                <a:spcPts val="0"/>
              </a:spcBef>
              <a:spcAft>
                <a:spcPts val="0"/>
              </a:spcAft>
              <a:defRPr sz="1200" smtClean="0">
                <a:latin typeface="BentonSans Book"/>
                <a:ea typeface="+mn-ea"/>
                <a:cs typeface="+mn-cs"/>
              </a:defRPr>
            </a:lvl1pPr>
          </a:lstStyle>
          <a:p>
            <a:pPr>
              <a:defRPr/>
            </a:pPr>
            <a:fld id="{7850FBDF-363D-BA4E-BF53-7E974FE76827}" type="datetime1">
              <a:rPr lang="en-US"/>
              <a:pPr>
                <a:defRPr/>
              </a:pPr>
              <a:t>6/1/2016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306221" fontAlgn="auto">
              <a:spcBef>
                <a:spcPts val="0"/>
              </a:spcBef>
              <a:spcAft>
                <a:spcPts val="0"/>
              </a:spcAft>
              <a:defRPr sz="1200" smtClean="0">
                <a:latin typeface="BentonSans Book"/>
                <a:ea typeface="+mn-ea"/>
                <a:cs typeface="+mn-cs"/>
              </a:defRPr>
            </a:lvl1pPr>
          </a:lstStyle>
          <a:p>
            <a:pPr>
              <a:defRPr/>
            </a:pPr>
            <a:fld id="{BE318CCB-9EB4-A04E-B82B-4EF927884A69}" type="slidenum">
              <a:rPr lang="en-US"/>
              <a:pPr>
                <a:defRPr/>
              </a:pPr>
              <a:t>‹#›</a:t>
            </a:fld>
            <a:endParaRPr lang="en-US" dirty="0"/>
          </a:p>
        </p:txBody>
      </p:sp>
    </p:spTree>
    <p:extLst>
      <p:ext uri="{BB962C8B-B14F-4D97-AF65-F5344CB8AC3E}">
        <p14:creationId xmlns:p14="http://schemas.microsoft.com/office/powerpoint/2010/main" val="1518684071"/>
      </p:ext>
    </p:extLst>
  </p:cSld>
  <p:clrMap bg1="lt1" tx1="dk1" bg2="lt2" tx2="dk2" accent1="accent1" accent2="accent2" accent3="accent3" accent4="accent4" accent5="accent5" accent6="accent6" hlink="hlink" folHlink="folHlink"/>
  <p:hf sldNum="0" hdr="0" ftr="0" dt="0"/>
  <p:notesStyle>
    <a:lvl1pPr algn="l" defTabSz="1304925" rtl="0" fontAlgn="base">
      <a:spcBef>
        <a:spcPct val="30000"/>
      </a:spcBef>
      <a:spcAft>
        <a:spcPct val="0"/>
      </a:spcAft>
      <a:defRPr kern="1200">
        <a:solidFill>
          <a:schemeClr val="tx1"/>
        </a:solidFill>
        <a:latin typeface="BentonSans Book"/>
        <a:ea typeface="ＭＳ Ｐゴシック" charset="0"/>
        <a:cs typeface="ＭＳ Ｐゴシック" charset="0"/>
      </a:defRPr>
    </a:lvl1pPr>
    <a:lvl2pPr marL="652463" algn="l" defTabSz="1304925" rtl="0" fontAlgn="base">
      <a:spcBef>
        <a:spcPct val="30000"/>
      </a:spcBef>
      <a:spcAft>
        <a:spcPct val="0"/>
      </a:spcAft>
      <a:defRPr kern="1200">
        <a:solidFill>
          <a:schemeClr val="tx1"/>
        </a:solidFill>
        <a:latin typeface="BentonSans Book"/>
        <a:ea typeface="ＭＳ Ｐゴシック" charset="0"/>
        <a:cs typeface="+mn-cs"/>
      </a:defRPr>
    </a:lvl2pPr>
    <a:lvl3pPr marL="1304925" algn="l" defTabSz="1304925" rtl="0" fontAlgn="base">
      <a:spcBef>
        <a:spcPct val="30000"/>
      </a:spcBef>
      <a:spcAft>
        <a:spcPct val="0"/>
      </a:spcAft>
      <a:defRPr kern="1200">
        <a:solidFill>
          <a:schemeClr val="tx1"/>
        </a:solidFill>
        <a:latin typeface="BentonSans Book"/>
        <a:ea typeface="ＭＳ Ｐゴシック" charset="0"/>
        <a:cs typeface="+mn-cs"/>
      </a:defRPr>
    </a:lvl3pPr>
    <a:lvl4pPr marL="1958975" algn="l" defTabSz="1304925" rtl="0" fontAlgn="base">
      <a:spcBef>
        <a:spcPct val="30000"/>
      </a:spcBef>
      <a:spcAft>
        <a:spcPct val="0"/>
      </a:spcAft>
      <a:defRPr kern="1200">
        <a:solidFill>
          <a:schemeClr val="tx1"/>
        </a:solidFill>
        <a:latin typeface="BentonSans Book"/>
        <a:ea typeface="ＭＳ Ｐゴシック" charset="0"/>
        <a:cs typeface="+mn-cs"/>
      </a:defRPr>
    </a:lvl4pPr>
    <a:lvl5pPr marL="2611438" algn="l" defTabSz="1304925" rtl="0" fontAlgn="base">
      <a:spcBef>
        <a:spcPct val="30000"/>
      </a:spcBef>
      <a:spcAft>
        <a:spcPct val="0"/>
      </a:spcAft>
      <a:defRPr kern="1200">
        <a:solidFill>
          <a:schemeClr val="tx1"/>
        </a:solidFill>
        <a:latin typeface="BentonSans Book"/>
        <a:ea typeface="ＭＳ Ｐゴシック" charset="0"/>
        <a:cs typeface="+mn-cs"/>
      </a:defRPr>
    </a:lvl5pPr>
    <a:lvl6pPr marL="3265550" algn="l" defTabSz="1306221" rtl="0" eaLnBrk="1" latinLnBrk="0" hangingPunct="1">
      <a:defRPr sz="1800" kern="1200">
        <a:solidFill>
          <a:schemeClr val="tx1"/>
        </a:solidFill>
        <a:latin typeface="+mn-lt"/>
        <a:ea typeface="+mn-ea"/>
        <a:cs typeface="+mn-cs"/>
      </a:defRPr>
    </a:lvl6pPr>
    <a:lvl7pPr marL="3918661" algn="l" defTabSz="1306221" rtl="0" eaLnBrk="1" latinLnBrk="0" hangingPunct="1">
      <a:defRPr sz="1800" kern="1200">
        <a:solidFill>
          <a:schemeClr val="tx1"/>
        </a:solidFill>
        <a:latin typeface="+mn-lt"/>
        <a:ea typeface="+mn-ea"/>
        <a:cs typeface="+mn-cs"/>
      </a:defRPr>
    </a:lvl7pPr>
    <a:lvl8pPr marL="4571771" algn="l" defTabSz="1306221" rtl="0" eaLnBrk="1" latinLnBrk="0" hangingPunct="1">
      <a:defRPr sz="1800" kern="1200">
        <a:solidFill>
          <a:schemeClr val="tx1"/>
        </a:solidFill>
        <a:latin typeface="+mn-lt"/>
        <a:ea typeface="+mn-ea"/>
        <a:cs typeface="+mn-cs"/>
      </a:defRPr>
    </a:lvl8pPr>
    <a:lvl9pPr marL="5224882" algn="l" defTabSz="130622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some</a:t>
            </a:r>
            <a:r>
              <a:rPr lang="en-US" baseline="0" dirty="0" smtClean="0"/>
              <a:t> data</a:t>
            </a:r>
            <a:r>
              <a:rPr lang="en-US" dirty="0" smtClean="0"/>
              <a:t>. The are 4 sets of data here, each with 11 sets</a:t>
            </a:r>
            <a:r>
              <a:rPr lang="en-US" baseline="0" dirty="0" smtClean="0"/>
              <a:t> of x-y coordinates. Looking at this table, it seems that the numbers are random – there’s no relationship between the coordinates. </a:t>
            </a:r>
            <a:endParaRPr lang="en-US" baseline="0" dirty="0" smtClean="0"/>
          </a:p>
        </p:txBody>
      </p:sp>
      <p:sp>
        <p:nvSpPr>
          <p:cNvPr id="4" name="Slide Number Placeholder 3"/>
          <p:cNvSpPr>
            <a:spLocks noGrp="1"/>
          </p:cNvSpPr>
          <p:nvPr>
            <p:ph type="sldNum" sz="quarter" idx="10"/>
          </p:nvPr>
        </p:nvSpPr>
        <p:spPr/>
        <p:txBody>
          <a:bodyPr/>
          <a:lstStyle/>
          <a:p>
            <a:fld id="{6F8770C4-B9B5-4DF3-9FC0-2B71F405F633}" type="slidenum">
              <a:rPr lang="en-US" smtClean="0"/>
              <a:t>2</a:t>
            </a:fld>
            <a:endParaRPr lang="en-US"/>
          </a:p>
        </p:txBody>
      </p:sp>
    </p:spTree>
    <p:extLst>
      <p:ext uri="{BB962C8B-B14F-4D97-AF65-F5344CB8AC3E}">
        <p14:creationId xmlns:p14="http://schemas.microsoft.com/office/powerpoint/2010/main" val="2608518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mistake that is pretty common.</a:t>
            </a:r>
            <a:r>
              <a:rPr lang="en-US" baseline="0" dirty="0"/>
              <a:t> You have about 150 different data points and you’re mapping them to color but this is bad because I can’t tell if the blue is Albania or Cameroon</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11</a:t>
            </a:fld>
            <a:endParaRPr lang="en-US"/>
          </a:p>
        </p:txBody>
      </p:sp>
    </p:spTree>
    <p:extLst>
      <p:ext uri="{BB962C8B-B14F-4D97-AF65-F5344CB8AC3E}">
        <p14:creationId xmlns:p14="http://schemas.microsoft.com/office/powerpoint/2010/main" val="429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12</a:t>
            </a:fld>
            <a:endParaRPr lang="en-US"/>
          </a:p>
        </p:txBody>
      </p:sp>
    </p:spTree>
    <p:extLst>
      <p:ext uri="{BB962C8B-B14F-4D97-AF65-F5344CB8AC3E}">
        <p14:creationId xmlns:p14="http://schemas.microsoft.com/office/powerpoint/2010/main" val="290914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is relative,</a:t>
            </a:r>
            <a:r>
              <a:rPr lang="en-US" baseline="0" dirty="0"/>
              <a:t> not absolute.</a:t>
            </a:r>
          </a:p>
          <a:p>
            <a:endParaRPr lang="en-US" baseline="0" dirty="0"/>
          </a:p>
          <a:p>
            <a:r>
              <a:rPr lang="en-US" baseline="0" dirty="0"/>
              <a:t>Which of these squares is lightest? If we’re trying to encode meaning into color, we have to pay attention to how the viewer will perceive that color in context</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13</a:t>
            </a:fld>
            <a:endParaRPr lang="en-US"/>
          </a:p>
        </p:txBody>
      </p:sp>
    </p:spTree>
    <p:extLst>
      <p:ext uri="{BB962C8B-B14F-4D97-AF65-F5344CB8AC3E}">
        <p14:creationId xmlns:p14="http://schemas.microsoft.com/office/powerpoint/2010/main" val="16042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They’re all the same color but we didn’t know that until we had a </a:t>
            </a:r>
            <a:r>
              <a:rPr lang="en-US" b="1" dirty="0"/>
              <a:t>consistent background </a:t>
            </a:r>
            <a:r>
              <a:rPr lang="en-US" dirty="0"/>
              <a:t>– what are</a:t>
            </a:r>
            <a:r>
              <a:rPr lang="en-US" baseline="0" dirty="0"/>
              <a:t> the implications for your data visualization best practices?</a:t>
            </a:r>
          </a:p>
          <a:p>
            <a:endParaRPr lang="en-US" baseline="0" dirty="0"/>
          </a:p>
          <a:p>
            <a:r>
              <a:rPr lang="en-US" baseline="0" dirty="0"/>
              <a:t>When using color – provide your users with a consistent background so they can determine differences and non-differences. Knowing they’ll sense a difference, help them to only perceive it if it’s actually there.</a:t>
            </a:r>
          </a:p>
          <a:p>
            <a:endParaRPr lang="en-US" baseline="0" dirty="0"/>
          </a:p>
          <a:p>
            <a:r>
              <a:rPr lang="en-US" baseline="0" dirty="0"/>
              <a:t>it’s not enough to just use color, be mindful of visual best practices to make the story accurate.</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14</a:t>
            </a:fld>
            <a:endParaRPr lang="en-US"/>
          </a:p>
        </p:txBody>
      </p:sp>
    </p:spTree>
    <p:extLst>
      <p:ext uri="{BB962C8B-B14F-4D97-AF65-F5344CB8AC3E}">
        <p14:creationId xmlns:p14="http://schemas.microsoft.com/office/powerpoint/2010/main" val="85279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you’re working with quantitative data these two practices work really well. Negative profit as orange and positive profit as blue – red and green are more traditional, but this is color-blind friendly. If I had this bar chart without the colors, I might think that appliances, bookcases, and copiers were all performing about the same for us because their sales are roughly equal. </a:t>
            </a:r>
          </a:p>
          <a:p>
            <a:endParaRPr lang="en-US" baseline="0" dirty="0"/>
          </a:p>
          <a:p>
            <a:r>
              <a:rPr lang="en-US" baseline="0" dirty="0"/>
              <a:t>But when I add profit to color on this bar chart it’s immediately obvious that bookcases are actually losing money for us, as are supplies and tables</a:t>
            </a:r>
          </a:p>
          <a:p>
            <a:endParaRPr lang="en-US" baseline="0" dirty="0"/>
          </a:p>
          <a:p>
            <a:r>
              <a:rPr lang="en-US" baseline="0" dirty="0"/>
              <a:t>A word of caution – do not overuse color!  With a bar chart, it is easy to see that one bar is about twice as long as another.  On the other hand, it is nearly impossible to perceive that one color is twice as far along on a color ramp than another color.  Color ramps </a:t>
            </a:r>
            <a:r>
              <a:rPr lang="en-US" baseline="0"/>
              <a:t>can effectively display </a:t>
            </a:r>
            <a:r>
              <a:rPr lang="en-US" baseline="0" dirty="0"/>
              <a:t>general information, but not specifics.</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15</a:t>
            </a:fld>
            <a:endParaRPr lang="en-US"/>
          </a:p>
        </p:txBody>
      </p:sp>
    </p:spTree>
    <p:extLst>
      <p:ext uri="{BB962C8B-B14F-4D97-AF65-F5344CB8AC3E}">
        <p14:creationId xmlns:p14="http://schemas.microsoft.com/office/powerpoint/2010/main" val="371142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16</a:t>
            </a:fld>
            <a:endParaRPr lang="en-US"/>
          </a:p>
        </p:txBody>
      </p:sp>
    </p:spTree>
    <p:extLst>
      <p:ext uri="{BB962C8B-B14F-4D97-AF65-F5344CB8AC3E}">
        <p14:creationId xmlns:p14="http://schemas.microsoft.com/office/powerpoint/2010/main" val="42967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human brain will</a:t>
            </a:r>
            <a:r>
              <a:rPr lang="en-US" baseline="0" dirty="0"/>
              <a:t> quickly, “automatically” perform some processing.  We want to take advantage of this in our visualizations.  Tableau lets you take advantage of what we know from research to reduce the time to insight in your viz.</a:t>
            </a:r>
            <a:endParaRPr lang="en-US" dirty="0"/>
          </a:p>
        </p:txBody>
      </p:sp>
      <p:sp>
        <p:nvSpPr>
          <p:cNvPr id="4" name="Slide Number Placeholder 3"/>
          <p:cNvSpPr>
            <a:spLocks noGrp="1"/>
          </p:cNvSpPr>
          <p:nvPr>
            <p:ph type="sldNum" sz="quarter" idx="10"/>
          </p:nvPr>
        </p:nvSpPr>
        <p:spPr/>
        <p:txBody>
          <a:bodyPr/>
          <a:lstStyle/>
          <a:p>
            <a:fld id="{5ECA704D-3E8A-407D-B925-316743D2ED05}" type="slidenum">
              <a:rPr lang="en-US" smtClean="0"/>
              <a:t>17</a:t>
            </a:fld>
            <a:endParaRPr lang="en-US"/>
          </a:p>
        </p:txBody>
      </p:sp>
    </p:spTree>
    <p:extLst>
      <p:ext uri="{BB962C8B-B14F-4D97-AF65-F5344CB8AC3E}">
        <p14:creationId xmlns:p14="http://schemas.microsoft.com/office/powerpoint/2010/main" val="3192804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REMOVE</a:t>
            </a:r>
            <a:r>
              <a:rPr lang="en-US" baseline="0" dirty="0"/>
              <a:t> THIS SLIDE BASED ON THE AUDIENCE]]</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0429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extensive research showing that people are MUCH worse at interpreting the left-hand chart vs. the right-hand chart.</a:t>
            </a:r>
          </a:p>
          <a:p>
            <a:endParaRPr lang="en-US" baseline="0" dirty="0"/>
          </a:p>
          <a:p>
            <a:r>
              <a:rPr lang="en-US" baseline="0" dirty="0"/>
              <a:t>This is a well-established best practice.  It is shocking that you still see so many pie charts.  Do not be part of the problem!</a:t>
            </a:r>
          </a:p>
        </p:txBody>
      </p:sp>
      <p:sp>
        <p:nvSpPr>
          <p:cNvPr id="4" name="Slide Number Placeholder 3"/>
          <p:cNvSpPr>
            <a:spLocks noGrp="1"/>
          </p:cNvSpPr>
          <p:nvPr>
            <p:ph type="sldNum" sz="quarter" idx="10"/>
          </p:nvPr>
        </p:nvSpPr>
        <p:spPr/>
        <p:txBody>
          <a:bodyPr/>
          <a:lstStyle/>
          <a:p>
            <a:fld id="{5ECA704D-3E8A-407D-B925-316743D2ED05}" type="slidenum">
              <a:rPr lang="en-US" smtClean="0"/>
              <a:t>19</a:t>
            </a:fld>
            <a:endParaRPr lang="en-US"/>
          </a:p>
        </p:txBody>
      </p:sp>
    </p:spTree>
    <p:extLst>
      <p:ext uri="{BB962C8B-B14F-4D97-AF65-F5344CB8AC3E}">
        <p14:creationId xmlns:p14="http://schemas.microsoft.com/office/powerpoint/2010/main" val="2947564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Relative proportions, proportions of the whole = tree maps</a:t>
            </a:r>
          </a:p>
          <a:p>
            <a:endParaRPr lang="en-US" baseline="0" dirty="0"/>
          </a:p>
          <a:p>
            <a:r>
              <a:rPr lang="en-US" baseline="0" dirty="0"/>
              <a:t>Relationships between data = scatter plot</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20</a:t>
            </a:fld>
            <a:endParaRPr lang="en-US"/>
          </a:p>
        </p:txBody>
      </p:sp>
    </p:spTree>
    <p:extLst>
      <p:ext uri="{BB962C8B-B14F-4D97-AF65-F5344CB8AC3E}">
        <p14:creationId xmlns:p14="http://schemas.microsoft.com/office/powerpoint/2010/main" val="424062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Let’s look at some more information about these data sets. By running a few simple statistical tests, we cam determine the mean, variance, correlation and linear regression, which can tell us more about our data.</a:t>
            </a:r>
          </a:p>
          <a:p>
            <a:endParaRPr lang="en-US" b="0" baseline="0" dirty="0" smtClean="0"/>
          </a:p>
          <a:p>
            <a:r>
              <a:rPr lang="en-US" b="0" baseline="0" dirty="0" smtClean="0"/>
              <a:t>It turns out that these four data sets all have the same means, the same variances, the same x-y correlations, and even boil down to an identical linear regression. </a:t>
            </a:r>
          </a:p>
          <a:p>
            <a:endParaRPr lang="en-US" b="0" baseline="0" dirty="0" smtClean="0"/>
          </a:p>
          <a:p>
            <a:r>
              <a:rPr lang="en-US" b="0" baseline="0" dirty="0" smtClean="0"/>
              <a:t>In fact, it looks like these four data sets are practically identically based on this analysis.</a:t>
            </a:r>
          </a:p>
          <a:p>
            <a:endParaRPr lang="en-US" b="0" baseline="0" dirty="0"/>
          </a:p>
        </p:txBody>
      </p:sp>
      <p:sp>
        <p:nvSpPr>
          <p:cNvPr id="4" name="Slide Number Placeholder 3"/>
          <p:cNvSpPr>
            <a:spLocks noGrp="1"/>
          </p:cNvSpPr>
          <p:nvPr>
            <p:ph type="sldNum" sz="quarter" idx="10"/>
          </p:nvPr>
        </p:nvSpPr>
        <p:spPr/>
        <p:txBody>
          <a:bodyPr/>
          <a:lstStyle/>
          <a:p>
            <a:fld id="{6F8770C4-B9B5-4DF3-9FC0-2B71F405F633}" type="slidenum">
              <a:rPr lang="en-US" smtClean="0"/>
              <a:t>3</a:t>
            </a:fld>
            <a:endParaRPr lang="en-US"/>
          </a:p>
        </p:txBody>
      </p:sp>
    </p:spTree>
    <p:extLst>
      <p:ext uri="{BB962C8B-B14F-4D97-AF65-F5344CB8AC3E}">
        <p14:creationId xmlns:p14="http://schemas.microsoft.com/office/powerpoint/2010/main" val="66427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 data so people</a:t>
            </a:r>
            <a:r>
              <a:rPr lang="en-US" baseline="0" dirty="0"/>
              <a:t> can read it easily. You read English from left to right so as much as possible, we want our data to go left to right. </a:t>
            </a:r>
          </a:p>
          <a:p>
            <a:endParaRPr lang="en-US" baseline="0" dirty="0"/>
          </a:p>
          <a:p>
            <a:r>
              <a:rPr lang="en-US" baseline="0" dirty="0"/>
              <a:t>How many of you have the urge to tilt your head to make the chart on the left easier to read? Don’t make your audience to that! Tilt it for them </a:t>
            </a:r>
            <a:r>
              <a:rPr lang="en-US" baseline="0" dirty="0">
                <a:sym typeface="Wingdings" panose="05000000000000000000" pitchFamily="2" charset="2"/>
              </a:rPr>
              <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F8770C4-B9B5-4DF3-9FC0-2B71F405F633}" type="slidenum">
              <a:rPr lang="en-US" smtClean="0"/>
              <a:t>21</a:t>
            </a:fld>
            <a:endParaRPr lang="en-US"/>
          </a:p>
        </p:txBody>
      </p:sp>
    </p:spTree>
    <p:extLst>
      <p:ext uri="{BB962C8B-B14F-4D97-AF65-F5344CB8AC3E}">
        <p14:creationId xmlns:p14="http://schemas.microsoft.com/office/powerpoint/2010/main" val="405855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talking about the different types of data. There are three key types of data.</a:t>
            </a:r>
          </a:p>
          <a:p>
            <a:endParaRPr lang="en-US" dirty="0"/>
          </a:p>
          <a:p>
            <a:r>
              <a:rPr lang="en-US" dirty="0"/>
              <a:t>Qualitative, categorical – there is no clear</a:t>
            </a:r>
            <a:r>
              <a:rPr lang="en-US" baseline="0" dirty="0"/>
              <a:t> order to the data and they don’t have a clear relationship to each other, they don’t contain numbers</a:t>
            </a:r>
          </a:p>
          <a:p>
            <a:r>
              <a:rPr lang="en-US" baseline="0" dirty="0"/>
              <a:t>Qualitative, ordinal – the have a relationship to each other but you can’t measure the distance between them but you understand how the compare in relationship to one another</a:t>
            </a:r>
          </a:p>
          <a:p>
            <a:r>
              <a:rPr lang="en-US" baseline="0" dirty="0"/>
              <a:t>Quantitative – these data are numbers, you can do math with them, and you know exactly what the difference between them is (their relationship to one anther – the difference between 5% and 10</a:t>
            </a:r>
            <a:r>
              <a:rPr lang="en-US" baseline="0" dirty="0" smtClean="0"/>
              <a:t>%). </a:t>
            </a:r>
          </a:p>
          <a:p>
            <a:endParaRPr lang="en-US" baseline="0" dirty="0" smtClean="0"/>
          </a:p>
          <a:p>
            <a:r>
              <a:rPr lang="en-US" baseline="0" dirty="0" smtClean="0"/>
              <a:t>	Quantitative data can be further broken down into discrete and continuous data. Discrete can be considered a “count” of something, continuous data is a measurement which can be broken down to lower levels of </a:t>
            </a:r>
            <a:r>
              <a:rPr lang="en-US" baseline="0" smtClean="0"/>
              <a:t>details.</a:t>
            </a:r>
            <a:endParaRPr lang="en-US" baseline="0" dirty="0"/>
          </a:p>
          <a:p>
            <a:endParaRPr lang="en-US" baseline="0" dirty="0"/>
          </a:p>
          <a:p>
            <a:r>
              <a:rPr lang="en-US" baseline="0" dirty="0"/>
              <a:t>Basically, the type of data you have impacts the ways in which you can visually represent it.</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22</a:t>
            </a:fld>
            <a:endParaRPr lang="en-US"/>
          </a:p>
        </p:txBody>
      </p:sp>
    </p:spTree>
    <p:extLst>
      <p:ext uri="{BB962C8B-B14F-4D97-AF65-F5344CB8AC3E}">
        <p14:creationId xmlns:p14="http://schemas.microsoft.com/office/powerpoint/2010/main" val="408336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visualizing data, we are tapping into</a:t>
            </a:r>
            <a:r>
              <a:rPr lang="en-US" baseline="0" dirty="0" smtClean="0"/>
              <a:t> our ability to understand information pre-</a:t>
            </a:r>
            <a:r>
              <a:rPr lang="en-US" baseline="0" dirty="0" err="1" smtClean="0"/>
              <a:t>attenively</a:t>
            </a:r>
            <a:r>
              <a:rPr lang="en-US" baseline="0" dirty="0" smtClean="0"/>
              <a:t>. </a:t>
            </a:r>
            <a:endParaRPr lang="en-US" dirty="0" smtClean="0"/>
          </a:p>
          <a:p>
            <a:endParaRPr lang="en-US" dirty="0" smtClean="0"/>
          </a:p>
          <a:p>
            <a:r>
              <a:rPr lang="en-US" dirty="0" smtClean="0"/>
              <a:t>Pre-attentive attributes are pieces of information we can process visually almost</a:t>
            </a:r>
            <a:r>
              <a:rPr lang="en-US" baseline="0" dirty="0" smtClean="0"/>
              <a:t> immediately, before sending the information to the attention processing parts of our brain. This is information we process and understand almost subconsciously. These are generally the best ways to present data, because we can see these patterns without thinking too hard. </a:t>
            </a:r>
            <a:endParaRPr lang="en-US" baseline="0" dirty="0" smtClean="0"/>
          </a:p>
        </p:txBody>
      </p:sp>
    </p:spTree>
    <p:extLst>
      <p:ext uri="{BB962C8B-B14F-4D97-AF65-F5344CB8AC3E}">
        <p14:creationId xmlns:p14="http://schemas.microsoft.com/office/powerpoint/2010/main" val="2189896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position is the best way across all 3 types</a:t>
            </a:r>
            <a:r>
              <a:rPr lang="en-US" baseline="0" dirty="0"/>
              <a:t> of data</a:t>
            </a:r>
            <a:r>
              <a:rPr lang="en-US" baseline="0" dirty="0" smtClean="0"/>
              <a:t>. We can easily understand the relationship between two data points represented on an x and y axis. </a:t>
            </a:r>
            <a:endParaRPr lang="en-US" baseline="0" dirty="0"/>
          </a:p>
        </p:txBody>
      </p:sp>
      <p:sp>
        <p:nvSpPr>
          <p:cNvPr id="4" name="Slide Number Placeholder 3"/>
          <p:cNvSpPr>
            <a:spLocks noGrp="1"/>
          </p:cNvSpPr>
          <p:nvPr>
            <p:ph type="sldNum" sz="quarter" idx="10"/>
          </p:nvPr>
        </p:nvSpPr>
        <p:spPr/>
        <p:txBody>
          <a:bodyPr/>
          <a:lstStyle/>
          <a:p>
            <a:fld id="{6F8770C4-B9B5-4DF3-9FC0-2B71F405F633}" type="slidenum">
              <a:rPr lang="en-US" smtClean="0"/>
              <a:t>24</a:t>
            </a:fld>
            <a:endParaRPr lang="en-US"/>
          </a:p>
        </p:txBody>
      </p:sp>
    </p:spTree>
    <p:extLst>
      <p:ext uri="{BB962C8B-B14F-4D97-AF65-F5344CB8AC3E}">
        <p14:creationId xmlns:p14="http://schemas.microsoft.com/office/powerpoint/2010/main" val="3424407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Filled maps work</a:t>
            </a:r>
            <a:r>
              <a:rPr lang="en-US" baseline="0" dirty="0"/>
              <a:t> well when you have defined areas like states or cities and only </a:t>
            </a:r>
            <a:r>
              <a:rPr lang="en-US" u="sng" baseline="0" dirty="0"/>
              <a:t>one</a:t>
            </a:r>
            <a:r>
              <a:rPr lang="en-US" baseline="0" dirty="0"/>
              <a:t> measure. </a:t>
            </a:r>
          </a:p>
          <a:p>
            <a:endParaRPr lang="en-US" baseline="0" dirty="0"/>
          </a:p>
          <a:p>
            <a:r>
              <a:rPr lang="en-US" baseline="0" dirty="0"/>
              <a:t>For this map, we are looking at infant mortality across Cuban provinces – see can see that there are two pockets of 4-6 deaths per 1,000 live births </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25</a:t>
            </a:fld>
            <a:endParaRPr lang="en-US"/>
          </a:p>
        </p:txBody>
      </p:sp>
    </p:spTree>
    <p:extLst>
      <p:ext uri="{BB962C8B-B14F-4D97-AF65-F5344CB8AC3E}">
        <p14:creationId xmlns:p14="http://schemas.microsoft.com/office/powerpoint/2010/main" val="3062423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soon as you</a:t>
            </a:r>
            <a:r>
              <a:rPr lang="en-US" baseline="0" dirty="0"/>
              <a:t> pull in a second measure, say sales, filled maps don’t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still have a map here but with profit on color and sum of sales on size, we are unable to use a filled map.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 is using a map </a:t>
            </a:r>
            <a:r>
              <a:rPr lang="en-US" b="1" baseline="0" dirty="0"/>
              <a:t>more</a:t>
            </a:r>
            <a:r>
              <a:rPr lang="en-US" baseline="0" dirty="0"/>
              <a:t> useful here than a bar chart? Answer – looking at regional differences – we’re doing pretty well on the Eastern seaboard but not so hot in the Midwest, for example.</a:t>
            </a:r>
            <a:endParaRPr lang="en-US" dirty="0"/>
          </a:p>
          <a:p>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26</a:t>
            </a:fld>
            <a:endParaRPr lang="en-US"/>
          </a:p>
        </p:txBody>
      </p:sp>
    </p:spTree>
    <p:extLst>
      <p:ext uri="{BB962C8B-B14F-4D97-AF65-F5344CB8AC3E}">
        <p14:creationId xmlns:p14="http://schemas.microsoft.com/office/powerpoint/2010/main" val="3850469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a:t>
            </a:r>
            <a:r>
              <a:rPr lang="en-US" baseline="0" dirty="0"/>
              <a:t> you think the 5 second test is?</a:t>
            </a:r>
          </a:p>
          <a:p>
            <a:endParaRPr lang="en-US" baseline="0" dirty="0"/>
          </a:p>
          <a:p>
            <a:r>
              <a:rPr lang="en-US" baseline="0" dirty="0"/>
              <a:t>The goal is that you should know what is going on in the dashboard in 5 seconds. </a:t>
            </a:r>
          </a:p>
          <a:p>
            <a:endParaRPr lang="en-US" baseline="0" dirty="0"/>
          </a:p>
          <a:p>
            <a:r>
              <a:rPr lang="en-US" baseline="0" dirty="0"/>
              <a:t>This one is good b/c you know exactly what it is – good title, clear why map was used.</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27</a:t>
            </a:fld>
            <a:endParaRPr lang="en-US"/>
          </a:p>
        </p:txBody>
      </p:sp>
    </p:spTree>
    <p:extLst>
      <p:ext uri="{BB962C8B-B14F-4D97-AF65-F5344CB8AC3E}">
        <p14:creationId xmlns:p14="http://schemas.microsoft.com/office/powerpoint/2010/main" val="3390909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have a good title, too!  This title immediately tells me what I am looking </a:t>
            </a:r>
            <a:r>
              <a:rPr lang="en-US" baseline="0"/>
              <a:t>at.  A </a:t>
            </a:r>
            <a:r>
              <a:rPr lang="en-US" baseline="0" dirty="0"/>
              <a:t>title here such as “My Dashboard” would not be helpful.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28</a:t>
            </a:fld>
            <a:endParaRPr lang="en-US"/>
          </a:p>
        </p:txBody>
      </p:sp>
    </p:spTree>
    <p:extLst>
      <p:ext uri="{BB962C8B-B14F-4D97-AF65-F5344CB8AC3E}">
        <p14:creationId xmlns:p14="http://schemas.microsoft.com/office/powerpoint/2010/main" val="3128164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After creating something you are ready to publish, invite some colleagues and show them your visualization. Now you’ll hand over the mouse and let them click through everything, come up with potential issues and uncover broken parts. A </a:t>
            </a:r>
            <a:r>
              <a:rPr lang="en-US" dirty="0" err="1"/>
              <a:t>viz</a:t>
            </a:r>
            <a:r>
              <a:rPr lang="en-US" dirty="0"/>
              <a:t> review is the same concept behind software engineers holding a code review</a:t>
            </a:r>
            <a:r>
              <a:rPr lang="en-US" baseline="0" dirty="0"/>
              <a:t> or an author using an editor before publishing his novel.</a:t>
            </a:r>
          </a:p>
          <a:p>
            <a:pPr marL="174708" indent="-174708">
              <a:buFont typeface="Arial" panose="020B0604020202020204" pitchFamily="34" charset="0"/>
              <a:buChar char="•"/>
            </a:pPr>
            <a:r>
              <a:rPr lang="en-US" baseline="0" dirty="0"/>
              <a:t>EVERYONE who publishes an externally-facing visualization should conduct a </a:t>
            </a:r>
            <a:r>
              <a:rPr lang="en-US" baseline="0" dirty="0" err="1"/>
              <a:t>viz</a:t>
            </a:r>
            <a:r>
              <a:rPr lang="en-US" baseline="0" dirty="0"/>
              <a:t> review. Anyone publishing an externally-consumed </a:t>
            </a:r>
            <a:r>
              <a:rPr lang="en-US" baseline="0" dirty="0" err="1"/>
              <a:t>viz</a:t>
            </a:r>
            <a:r>
              <a:rPr lang="en-US" baseline="0" dirty="0"/>
              <a:t> goes through this process. </a:t>
            </a:r>
          </a:p>
          <a:p>
            <a:pPr marL="0" indent="0">
              <a:buNone/>
            </a:pPr>
            <a:endParaRPr lang="en-US" dirty="0"/>
          </a:p>
          <a:p>
            <a:pPr marL="232943" indent="-232943">
              <a:buAutoNum type="arabicPeriod"/>
            </a:pPr>
            <a:r>
              <a:rPr lang="en-US" dirty="0"/>
              <a:t>Based</a:t>
            </a:r>
            <a:r>
              <a:rPr lang="en-US" baseline="0" dirty="0"/>
              <a:t> on the 5 second dashboard test, the purpose of the dashboard should be immediately clear. What problem does this solve OR what question does it answer? Is this immediately clear?</a:t>
            </a:r>
          </a:p>
          <a:p>
            <a:pPr marL="0" lvl="1" defTabSz="931774">
              <a:defRPr/>
            </a:pPr>
            <a:r>
              <a:rPr lang="en-US" dirty="0"/>
              <a:t>2. Have you used the space effectively? Is there a better way to display the data?  </a:t>
            </a:r>
          </a:p>
          <a:p>
            <a:pPr marL="0" lvl="1" defTabSz="931774">
              <a:defRPr/>
            </a:pPr>
            <a:r>
              <a:rPr lang="en-US" dirty="0"/>
              <a:t>3. Don’t add things just because you can. Make sure everything on the </a:t>
            </a:r>
            <a:r>
              <a:rPr lang="en-US" dirty="0" err="1"/>
              <a:t>viz</a:t>
            </a:r>
            <a:r>
              <a:rPr lang="en-US" dirty="0"/>
              <a:t> is useful and valuable to the end user. Oftentimes the simplest </a:t>
            </a:r>
            <a:r>
              <a:rPr lang="en-US" dirty="0" err="1"/>
              <a:t>vizes</a:t>
            </a:r>
            <a:r>
              <a:rPr lang="en-US" dirty="0"/>
              <a:t> tell the most compelling story.</a:t>
            </a:r>
          </a:p>
          <a:p>
            <a:pPr marL="0" lvl="1" defTabSz="931774">
              <a:defRPr/>
            </a:pPr>
            <a:r>
              <a:rPr lang="en-US" dirty="0"/>
              <a:t>4. Have you utilized filters, highlights and other actions to provide interactivity to the end user? Now go through each of these and make sure it displays as you would expect – be sure to check various scenarios and edge cases.</a:t>
            </a:r>
          </a:p>
          <a:p>
            <a:pPr marL="0" lvl="1" defTabSz="931774">
              <a:defRPr/>
            </a:pPr>
            <a:r>
              <a:rPr lang="en-US" dirty="0"/>
              <a:t>5. Make sure to include a color legend, etc.</a:t>
            </a:r>
          </a:p>
        </p:txBody>
      </p:sp>
      <p:sp>
        <p:nvSpPr>
          <p:cNvPr id="4" name="Slide Number Placeholder 3"/>
          <p:cNvSpPr>
            <a:spLocks noGrp="1"/>
          </p:cNvSpPr>
          <p:nvPr>
            <p:ph type="sldNum" sz="quarter" idx="10"/>
          </p:nvPr>
        </p:nvSpPr>
        <p:spPr/>
        <p:txBody>
          <a:bodyPr/>
          <a:lstStyle/>
          <a:p>
            <a:fld id="{F376D9C2-D184-4431-80CC-07DEFF30B564}" type="slidenum">
              <a:rPr lang="en-US" smtClean="0"/>
              <a:t>29</a:t>
            </a:fld>
            <a:endParaRPr lang="en-US"/>
          </a:p>
        </p:txBody>
      </p:sp>
    </p:spTree>
    <p:extLst>
      <p:ext uri="{BB962C8B-B14F-4D97-AF65-F5344CB8AC3E}">
        <p14:creationId xmlns:p14="http://schemas.microsoft.com/office/powerpoint/2010/main" val="4242829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Draw</a:t>
            </a:r>
            <a:r>
              <a:rPr lang="en-US" b="0" u="sng" baseline="0" dirty="0"/>
              <a:t> on the 5 questions from the </a:t>
            </a:r>
            <a:r>
              <a:rPr lang="en-US" b="0" u="sng" baseline="0" dirty="0" err="1"/>
              <a:t>viz</a:t>
            </a:r>
            <a:r>
              <a:rPr lang="en-US" b="0" u="sng" baseline="0" dirty="0"/>
              <a:t> review:</a:t>
            </a:r>
          </a:p>
          <a:p>
            <a:pPr marL="232943" lvl="1" indent="-232943" defTabSz="931774">
              <a:buFontTx/>
              <a:buAutoNum type="arabicPeriod"/>
              <a:defRPr/>
            </a:pPr>
            <a:r>
              <a:rPr lang="en-US" b="1" baseline="0" dirty="0"/>
              <a:t>What question does this answer? </a:t>
            </a:r>
            <a:r>
              <a:rPr lang="en-US" dirty="0"/>
              <a:t>In this case, the question is “how do</a:t>
            </a:r>
            <a:r>
              <a:rPr lang="en-US" baseline="0" dirty="0"/>
              <a:t> Facebook users see 2016 political candidates”</a:t>
            </a:r>
            <a:r>
              <a:rPr lang="en-US" dirty="0"/>
              <a:t> </a:t>
            </a:r>
          </a:p>
          <a:p>
            <a:pPr marL="232943" lvl="1" indent="-232943" defTabSz="931774">
              <a:buFontTx/>
              <a:buAutoNum type="arabicPeriod"/>
              <a:defRPr/>
            </a:pPr>
            <a:r>
              <a:rPr lang="en-US" b="1" dirty="0"/>
              <a:t>Is the information displayed in the best way? </a:t>
            </a:r>
          </a:p>
          <a:p>
            <a:pPr marL="698830" lvl="2" indent="-232943" defTabSz="931774">
              <a:buFontTx/>
              <a:buAutoNum type="arabicPeriod"/>
              <a:defRPr/>
            </a:pPr>
            <a:r>
              <a:rPr lang="en-US" dirty="0"/>
              <a:t>Pie</a:t>
            </a:r>
            <a:r>
              <a:rPr lang="en-US" baseline="0" dirty="0"/>
              <a:t> charts are hard to compare, no sorting of the individual candidates</a:t>
            </a:r>
          </a:p>
          <a:p>
            <a:pPr marL="698830" lvl="2" indent="-232943" defTabSz="931774">
              <a:buFontTx/>
              <a:buAutoNum type="arabicPeriod"/>
              <a:defRPr/>
            </a:pPr>
            <a:r>
              <a:rPr lang="en-US" baseline="0" dirty="0"/>
              <a:t>Second row of red labels could be ambiguous</a:t>
            </a:r>
            <a:endParaRPr lang="en-US" dirty="0"/>
          </a:p>
          <a:p>
            <a:pPr marL="232943" lvl="1" indent="-232943" defTabSz="931774">
              <a:buFontTx/>
              <a:buAutoNum type="arabicPeriod"/>
              <a:defRPr/>
            </a:pPr>
            <a:r>
              <a:rPr lang="en-US" b="1" dirty="0"/>
              <a:t>Does everything add value? </a:t>
            </a:r>
            <a:r>
              <a:rPr lang="en-US" dirty="0"/>
              <a:t>Alternating the republicans</a:t>
            </a:r>
            <a:r>
              <a:rPr lang="en-US" baseline="0" dirty="0"/>
              <a:t> and democrats titles and color schemes doesn’t help</a:t>
            </a:r>
          </a:p>
          <a:p>
            <a:pPr marL="232943" lvl="1" indent="-232943" defTabSz="931774">
              <a:buFontTx/>
              <a:buAutoNum type="arabicPeriod"/>
              <a:defRPr/>
            </a:pPr>
            <a:r>
              <a:rPr lang="en-US" b="1" dirty="0"/>
              <a:t>Functional interactivity? </a:t>
            </a:r>
            <a:r>
              <a:rPr lang="en-US" dirty="0"/>
              <a:t>no</a:t>
            </a:r>
          </a:p>
          <a:p>
            <a:pPr marL="232943" marR="0" lvl="1" indent="-232943" algn="l" defTabSz="931774" rtl="0" eaLnBrk="1" fontAlgn="auto" latinLnBrk="0" hangingPunct="1">
              <a:lnSpc>
                <a:spcPct val="100000"/>
              </a:lnSpc>
              <a:spcBef>
                <a:spcPts val="0"/>
              </a:spcBef>
              <a:spcAft>
                <a:spcPts val="0"/>
              </a:spcAft>
              <a:buClrTx/>
              <a:buSzTx/>
              <a:buFontTx/>
              <a:buAutoNum type="arabicPeriod"/>
              <a:tabLst/>
              <a:defRPr/>
            </a:pPr>
            <a:r>
              <a:rPr lang="en-US" b="1" dirty="0"/>
              <a:t>Clear labels? </a:t>
            </a:r>
            <a:r>
              <a:rPr lang="en-US" dirty="0"/>
              <a:t>Unclear</a:t>
            </a:r>
            <a:r>
              <a:rPr lang="en-US" baseline="0" dirty="0"/>
              <a:t> title, All caps are hard to read</a:t>
            </a:r>
            <a:endParaRPr lang="en-US" dirty="0"/>
          </a:p>
          <a:p>
            <a:pPr marL="232943" lvl="1" indent="-232943" defTabSz="931774">
              <a:buFontTx/>
              <a:buAutoNum type="arabicPeriod"/>
              <a:defRPr/>
            </a:pPr>
            <a:endParaRPr lang="en-US" b="1" dirty="0"/>
          </a:p>
          <a:p>
            <a:pPr marL="232943" lvl="1" indent="-232943" defTabSz="931774">
              <a:buFontTx/>
              <a:buAutoNum type="arabicPeriod"/>
              <a:defRPr/>
            </a:pPr>
            <a:endParaRPr lang="en-US" dirty="0"/>
          </a:p>
          <a:p>
            <a:endParaRPr lang="en-US" b="1" dirty="0"/>
          </a:p>
        </p:txBody>
      </p:sp>
      <p:sp>
        <p:nvSpPr>
          <p:cNvPr id="4" name="Slide Number Placeholder 3"/>
          <p:cNvSpPr>
            <a:spLocks noGrp="1"/>
          </p:cNvSpPr>
          <p:nvPr>
            <p:ph type="sldNum" sz="quarter" idx="10"/>
          </p:nvPr>
        </p:nvSpPr>
        <p:spPr/>
        <p:txBody>
          <a:bodyPr/>
          <a:lstStyle/>
          <a:p>
            <a:fld id="{F376D9C2-D184-4431-80CC-07DEFF30B564}" type="slidenum">
              <a:rPr lang="en-US" smtClean="0"/>
              <a:t>30</a:t>
            </a:fld>
            <a:endParaRPr lang="en-US"/>
          </a:p>
        </p:txBody>
      </p:sp>
    </p:spTree>
    <p:extLst>
      <p:ext uri="{BB962C8B-B14F-4D97-AF65-F5344CB8AC3E}">
        <p14:creationId xmlns:p14="http://schemas.microsoft.com/office/powerpoint/2010/main" val="283886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these same four data sets, plotted visually, with trend lines. </a:t>
            </a:r>
          </a:p>
          <a:p>
            <a:endParaRPr lang="en-US" baseline="0" dirty="0" smtClean="0"/>
          </a:p>
          <a:p>
            <a:r>
              <a:rPr lang="en-US" baseline="0" dirty="0" err="1" smtClean="0"/>
              <a:t>Anscombe’s</a:t>
            </a:r>
            <a:r>
              <a:rPr lang="en-US" baseline="0" dirty="0" smtClean="0"/>
              <a:t> Quartet was created in 1973 by Francis </a:t>
            </a:r>
            <a:r>
              <a:rPr lang="en-US" baseline="0" dirty="0" err="1" smtClean="0"/>
              <a:t>Anscombe</a:t>
            </a:r>
            <a:r>
              <a:rPr lang="en-US" baseline="0" dirty="0" smtClean="0"/>
              <a:t>, a statistician. He developed this to show the importance of graphing data, as opposed to just applying statistical tests to analyze information.</a:t>
            </a:r>
          </a:p>
          <a:p>
            <a:endParaRPr lang="en-US" baseline="0" dirty="0" smtClean="0"/>
          </a:p>
          <a:p>
            <a:r>
              <a:rPr lang="en-US" baseline="0" dirty="0" smtClean="0"/>
              <a:t>This example is one of the basic reasons that visualization is so important – it helps us identify trends within our data that may be obfuscated by statistical tests, or would take us more time to realize.</a:t>
            </a:r>
          </a:p>
          <a:p>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4</a:t>
            </a:fld>
            <a:endParaRPr lang="en-US"/>
          </a:p>
        </p:txBody>
      </p:sp>
    </p:spTree>
    <p:extLst>
      <p:ext uri="{BB962C8B-B14F-4D97-AF65-F5344CB8AC3E}">
        <p14:creationId xmlns:p14="http://schemas.microsoft.com/office/powerpoint/2010/main" val="4284390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2" indent="-174708" defTabSz="931774">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F376D9C2-D184-4431-80CC-07DEFF30B564}" type="slidenum">
              <a:rPr lang="en-US" smtClean="0"/>
              <a:t>31</a:t>
            </a:fld>
            <a:endParaRPr lang="en-US"/>
          </a:p>
        </p:txBody>
      </p:sp>
    </p:spTree>
    <p:extLst>
      <p:ext uri="{BB962C8B-B14F-4D97-AF65-F5344CB8AC3E}">
        <p14:creationId xmlns:p14="http://schemas.microsoft.com/office/powerpoint/2010/main" val="181715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Picture superiority – this is backed up by decades of research. If you can communicate your data with a well-designed picture, people will remember that much better than a table of numbers…this is more important than ever given how</a:t>
            </a:r>
            <a:r>
              <a:rPr lang="en-US" baseline="0" dirty="0"/>
              <a:t> much data is being used in business</a:t>
            </a:r>
            <a:endParaRPr lang="en-US" dirty="0"/>
          </a:p>
        </p:txBody>
      </p:sp>
      <p:sp>
        <p:nvSpPr>
          <p:cNvPr id="4" name="Slide Number Placeholder 3"/>
          <p:cNvSpPr>
            <a:spLocks noGrp="1"/>
          </p:cNvSpPr>
          <p:nvPr>
            <p:ph type="sldNum" sz="quarter" idx="10"/>
          </p:nvPr>
        </p:nvSpPr>
        <p:spPr/>
        <p:txBody>
          <a:bodyPr/>
          <a:lstStyle/>
          <a:p>
            <a:fld id="{5ECA704D-3E8A-407D-B925-316743D2ED05}" type="slidenum">
              <a:rPr lang="en-US" smtClean="0"/>
              <a:t>5</a:t>
            </a:fld>
            <a:endParaRPr lang="en-US"/>
          </a:p>
        </p:txBody>
      </p:sp>
    </p:spTree>
    <p:extLst>
      <p:ext uri="{BB962C8B-B14F-4D97-AF65-F5344CB8AC3E}">
        <p14:creationId xmlns:p14="http://schemas.microsoft.com/office/powerpoint/2010/main" val="253296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704D-3E8A-407D-B925-316743D2ED05}" type="slidenum">
              <a:rPr lang="en-US" smtClean="0"/>
              <a:t>6</a:t>
            </a:fld>
            <a:endParaRPr lang="en-US"/>
          </a:p>
        </p:txBody>
      </p:sp>
    </p:spTree>
    <p:extLst>
      <p:ext uri="{BB962C8B-B14F-4D97-AF65-F5344CB8AC3E}">
        <p14:creationId xmlns:p14="http://schemas.microsoft.com/office/powerpoint/2010/main" val="217127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704D-3E8A-407D-B925-316743D2ED05}" type="slidenum">
              <a:rPr lang="en-US" smtClean="0"/>
              <a:t>7</a:t>
            </a:fld>
            <a:endParaRPr lang="en-US"/>
          </a:p>
        </p:txBody>
      </p:sp>
    </p:spTree>
    <p:extLst>
      <p:ext uri="{BB962C8B-B14F-4D97-AF65-F5344CB8AC3E}">
        <p14:creationId xmlns:p14="http://schemas.microsoft.com/office/powerpoint/2010/main" val="36733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8</a:t>
            </a:fld>
            <a:endParaRPr lang="en-US"/>
          </a:p>
        </p:txBody>
      </p:sp>
    </p:spTree>
    <p:extLst>
      <p:ext uri="{BB962C8B-B14F-4D97-AF65-F5344CB8AC3E}">
        <p14:creationId xmlns:p14="http://schemas.microsoft.com/office/powerpoint/2010/main" val="302111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count the nines. How many nines do</a:t>
            </a:r>
            <a:r>
              <a:rPr lang="en-US" baseline="0" dirty="0"/>
              <a:t> you see? Raise your hand when you know.  (There are </a:t>
            </a:r>
            <a:r>
              <a:rPr lang="en-US" baseline="0" dirty="0" smtClean="0"/>
              <a:t>11 </a:t>
            </a:r>
            <a:r>
              <a:rPr lang="en-US" baseline="0" dirty="0"/>
              <a:t>nines)</a:t>
            </a:r>
          </a:p>
          <a:p>
            <a:endParaRPr lang="en-US" baseline="0" dirty="0"/>
          </a:p>
          <a:p>
            <a:r>
              <a:rPr lang="en-US" baseline="0" dirty="0"/>
              <a:t>It’s amazing how much easier it is to find and see the nines as soon as they’re picked out in gold. </a:t>
            </a:r>
          </a:p>
        </p:txBody>
      </p:sp>
      <p:sp>
        <p:nvSpPr>
          <p:cNvPr id="4" name="Slide Number Placeholder 3"/>
          <p:cNvSpPr>
            <a:spLocks noGrp="1"/>
          </p:cNvSpPr>
          <p:nvPr>
            <p:ph type="sldNum" sz="quarter" idx="10"/>
          </p:nvPr>
        </p:nvSpPr>
        <p:spPr/>
        <p:txBody>
          <a:bodyPr/>
          <a:lstStyle/>
          <a:p>
            <a:fld id="{6F8770C4-B9B5-4DF3-9FC0-2B71F405F633}" type="slidenum">
              <a:rPr lang="en-US" smtClean="0"/>
              <a:t>9</a:t>
            </a:fld>
            <a:endParaRPr lang="en-US"/>
          </a:p>
        </p:txBody>
      </p:sp>
    </p:spTree>
    <p:extLst>
      <p:ext uri="{BB962C8B-B14F-4D97-AF65-F5344CB8AC3E}">
        <p14:creationId xmlns:p14="http://schemas.microsoft.com/office/powerpoint/2010/main" val="383136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704D-3E8A-407D-B925-316743D2ED05}" type="slidenum">
              <a:rPr lang="en-US" smtClean="0"/>
              <a:t>10</a:t>
            </a:fld>
            <a:endParaRPr lang="en-US"/>
          </a:p>
        </p:txBody>
      </p:sp>
    </p:spTree>
    <p:extLst>
      <p:ext uri="{BB962C8B-B14F-4D97-AF65-F5344CB8AC3E}">
        <p14:creationId xmlns:p14="http://schemas.microsoft.com/office/powerpoint/2010/main" val="63740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1038" y="609600"/>
            <a:ext cx="25939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p:cNvSpPr>
            <a:spLocks noGrp="1"/>
          </p:cNvSpPr>
          <p:nvPr>
            <p:ph type="body" sz="quarter" idx="11"/>
          </p:nvPr>
        </p:nvSpPr>
        <p:spPr>
          <a:xfrm>
            <a:off x="705985" y="1891756"/>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110" indent="0">
              <a:buNone/>
              <a:defRPr/>
            </a:lvl2pPr>
            <a:lvl3pPr marL="1306221" indent="0">
              <a:buNone/>
              <a:defRPr/>
            </a:lvl3pPr>
            <a:lvl4pPr marL="1959331" indent="0">
              <a:buNone/>
              <a:defRPr/>
            </a:lvl4pPr>
            <a:lvl5pPr marL="2612442" indent="0">
              <a:buNone/>
              <a:defRPr/>
            </a:lvl5pPr>
          </a:lstStyle>
          <a:p>
            <a:pPr lvl="0"/>
            <a:r>
              <a:rPr lang="en-US"/>
              <a:t>Click to edit Master text styles</a:t>
            </a:r>
          </a:p>
        </p:txBody>
      </p:sp>
    </p:spTree>
    <p:extLst>
      <p:ext uri="{BB962C8B-B14F-4D97-AF65-F5344CB8AC3E}">
        <p14:creationId xmlns:p14="http://schemas.microsoft.com/office/powerpoint/2010/main" val="153099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Copy">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4476" y="1893515"/>
            <a:ext cx="13273820" cy="1631216"/>
          </a:xfrm>
          <a:prstGeom prst="rect">
            <a:avLst/>
          </a:prstGeom>
        </p:spPr>
        <p:txBody>
          <a:bodyPr wrap="square" lIns="0" tIns="0" rIns="0" bIns="0" numCol="1" spcCol="365760">
            <a:spAutoFit/>
          </a:bodyPr>
          <a:lstStyle>
            <a:lvl1pPr marL="6350" indent="274320">
              <a:spcBef>
                <a:spcPts val="0"/>
              </a:spcBef>
              <a:spcAft>
                <a:spcPts val="600"/>
              </a:spcAft>
              <a:buSzPct val="100000"/>
              <a:buFont typeface="Arial"/>
              <a:buChar char="•"/>
              <a:tabLst/>
              <a:defRPr sz="2800" baseline="0">
                <a:solidFill>
                  <a:srgbClr val="4C4C4C"/>
                </a:solidFill>
                <a:latin typeface="Merriweather Light"/>
                <a:cs typeface="Merriweather Light"/>
              </a:defRPr>
            </a:lvl1pPr>
            <a:lvl2pPr marL="288925" indent="273050">
              <a:spcBef>
                <a:spcPts val="0"/>
              </a:spcBef>
              <a:spcAft>
                <a:spcPts val="600"/>
              </a:spcAft>
              <a:buSzPct val="100000"/>
              <a:buFont typeface="Arial"/>
              <a:buChar char="•"/>
              <a:defRPr sz="2400" baseline="0">
                <a:solidFill>
                  <a:schemeClr val="accent5"/>
                </a:solidFill>
                <a:latin typeface="Merriweather Light"/>
                <a:cs typeface="Merriweather Light"/>
              </a:defRPr>
            </a:lvl2pPr>
            <a:lvl3pPr marL="512763" indent="273050">
              <a:spcBef>
                <a:spcPts val="0"/>
              </a:spcBef>
              <a:spcAft>
                <a:spcPts val="600"/>
              </a:spcAft>
              <a:buSzPct val="100000"/>
              <a:buFont typeface="Arial"/>
              <a:buChar char="•"/>
              <a:defRPr sz="2100" baseline="0">
                <a:solidFill>
                  <a:schemeClr val="accent5"/>
                </a:solidFill>
              </a:defRPr>
            </a:lvl3pPr>
            <a:lvl4pPr marL="1027114" indent="-285750">
              <a:spcBef>
                <a:spcPts val="0"/>
              </a:spcBef>
              <a:spcAft>
                <a:spcPts val="600"/>
              </a:spcAft>
              <a:buSzPct val="100000"/>
              <a:buFont typeface="Arial"/>
              <a:buChar char="•"/>
              <a:defRPr sz="1800" baseline="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164441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Copy - 2 Column">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5331" y="1893749"/>
            <a:ext cx="5943600" cy="1631216"/>
          </a:xfrm>
          <a:prstGeom prst="rect">
            <a:avLst/>
          </a:prstGeom>
        </p:spPr>
        <p:txBody>
          <a:bodyPr wrap="square" lIns="0" tIns="0" rIns="0" bIns="0" numCol="1" spcCol="365760">
            <a:spAutoFit/>
          </a:bodyPr>
          <a:lstStyle>
            <a:lvl1pPr marL="6350" indent="274320">
              <a:spcBef>
                <a:spcPts val="0"/>
              </a:spcBef>
              <a:spcAft>
                <a:spcPts val="600"/>
              </a:spcAft>
              <a:buSzPct val="100000"/>
              <a:buFont typeface="Arial"/>
              <a:buChar char="•"/>
              <a:tabLst/>
              <a:defRPr sz="2800" baseline="0">
                <a:solidFill>
                  <a:schemeClr val="accent5"/>
                </a:solidFill>
                <a:latin typeface="Merriweather Light"/>
                <a:cs typeface="Merriweather Light"/>
              </a:defRPr>
            </a:lvl1pPr>
            <a:lvl2pPr marL="288925" indent="273050">
              <a:spcBef>
                <a:spcPts val="0"/>
              </a:spcBef>
              <a:spcAft>
                <a:spcPts val="600"/>
              </a:spcAft>
              <a:buSzPct val="100000"/>
              <a:buFont typeface="Arial"/>
              <a:buChar char="•"/>
              <a:defRPr sz="2400" baseline="0">
                <a:solidFill>
                  <a:schemeClr val="accent5"/>
                </a:solidFill>
                <a:latin typeface="Merriweather Light"/>
                <a:cs typeface="Merriweather Light"/>
              </a:defRPr>
            </a:lvl2pPr>
            <a:lvl3pPr marL="512763" indent="273050">
              <a:spcBef>
                <a:spcPts val="0"/>
              </a:spcBef>
              <a:spcAft>
                <a:spcPts val="600"/>
              </a:spcAft>
              <a:buSzPct val="100000"/>
              <a:buFont typeface="Arial"/>
              <a:buChar char="•"/>
              <a:defRPr sz="2100" baseline="0">
                <a:solidFill>
                  <a:schemeClr val="accent5"/>
                </a:solidFill>
              </a:defRPr>
            </a:lvl3pPr>
            <a:lvl4pPr marL="1027114" indent="-285750">
              <a:spcBef>
                <a:spcPts val="0"/>
              </a:spcBef>
              <a:spcAft>
                <a:spcPts val="600"/>
              </a:spcAft>
              <a:buSzPct val="100000"/>
              <a:buFont typeface="Arial"/>
              <a:buChar char="•"/>
              <a:defRPr sz="1800" baseline="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5"/>
          </p:nvPr>
        </p:nvSpPr>
        <p:spPr>
          <a:xfrm>
            <a:off x="7311907" y="1893515"/>
            <a:ext cx="5943600" cy="1631216"/>
          </a:xfrm>
          <a:prstGeom prst="rect">
            <a:avLst/>
          </a:prstGeom>
        </p:spPr>
        <p:txBody>
          <a:bodyPr wrap="square" lIns="0" tIns="0" rIns="0" bIns="0" numCol="1" spcCol="365760">
            <a:spAutoFit/>
          </a:bodyPr>
          <a:lstStyle>
            <a:lvl1pPr marL="6350" indent="274320">
              <a:spcBef>
                <a:spcPts val="0"/>
              </a:spcBef>
              <a:spcAft>
                <a:spcPts val="600"/>
              </a:spcAft>
              <a:buSzPct val="100000"/>
              <a:buFont typeface="Arial"/>
              <a:buChar char="•"/>
              <a:tabLst/>
              <a:defRPr sz="2800" baseline="0">
                <a:solidFill>
                  <a:schemeClr val="accent5"/>
                </a:solidFill>
                <a:latin typeface="Merriweather Light"/>
                <a:cs typeface="Merriweather Light"/>
              </a:defRPr>
            </a:lvl1pPr>
            <a:lvl2pPr marL="288925" indent="273050">
              <a:spcBef>
                <a:spcPts val="0"/>
              </a:spcBef>
              <a:spcAft>
                <a:spcPts val="600"/>
              </a:spcAft>
              <a:buSzPct val="100000"/>
              <a:buFont typeface="Arial"/>
              <a:buChar char="•"/>
              <a:defRPr sz="2400" baseline="0">
                <a:solidFill>
                  <a:schemeClr val="accent5"/>
                </a:solidFill>
                <a:latin typeface="Merriweather Light"/>
                <a:cs typeface="Merriweather Light"/>
              </a:defRPr>
            </a:lvl2pPr>
            <a:lvl3pPr marL="512763" indent="273050">
              <a:spcBef>
                <a:spcPts val="0"/>
              </a:spcBef>
              <a:spcAft>
                <a:spcPts val="600"/>
              </a:spcAft>
              <a:buSzPct val="100000"/>
              <a:buFont typeface="Arial"/>
              <a:buChar char="•"/>
              <a:defRPr sz="2100" baseline="0">
                <a:solidFill>
                  <a:schemeClr val="accent5"/>
                </a:solidFill>
              </a:defRPr>
            </a:lvl3pPr>
            <a:lvl4pPr marL="1027114" indent="-285750">
              <a:spcBef>
                <a:spcPts val="0"/>
              </a:spcBef>
              <a:spcAft>
                <a:spcPts val="600"/>
              </a:spcAft>
              <a:buSzPct val="100000"/>
              <a:buFont typeface="Arial"/>
              <a:buChar char="•"/>
              <a:defRPr sz="1800" baseline="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326605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mp; Copy">
    <p:spTree>
      <p:nvGrpSpPr>
        <p:cNvPr id="1" name=""/>
        <p:cNvGrpSpPr/>
        <p:nvPr/>
      </p:nvGrpSpPr>
      <p:grpSpPr>
        <a:xfrm>
          <a:off x="0" y="0"/>
          <a:ext cx="0" cy="0"/>
          <a:chOff x="0" y="0"/>
          <a:chExt cx="0" cy="0"/>
        </a:xfrm>
      </p:grpSpPr>
      <p:sp>
        <p:nvSpPr>
          <p:cNvPr id="6" name="Content Placeholder 2"/>
          <p:cNvSpPr>
            <a:spLocks noGrp="1"/>
          </p:cNvSpPr>
          <p:nvPr>
            <p:ph idx="13"/>
          </p:nvPr>
        </p:nvSpPr>
        <p:spPr>
          <a:xfrm>
            <a:off x="7329803" y="1887752"/>
            <a:ext cx="6649347" cy="443198"/>
          </a:xfrm>
          <a:prstGeom prst="rect">
            <a:avLst/>
          </a:prstGeom>
        </p:spPr>
        <p:txBody>
          <a:bodyPr wrap="square" lIns="0" tIns="0" rIns="0" bIns="0">
            <a:spAutoFit/>
          </a:bodyPr>
          <a:lstStyle>
            <a:lvl1pPr marL="0" indent="0">
              <a:buSzPct val="100000"/>
              <a:buFont typeface="Arial"/>
              <a:buNone/>
              <a:defRPr sz="2800">
                <a:solidFill>
                  <a:schemeClr val="accent5"/>
                </a:solidFill>
                <a:latin typeface="Merriweather Light"/>
                <a:cs typeface="Merriweather Light"/>
              </a:defRPr>
            </a:lvl1pPr>
            <a:lvl2pPr marL="339725" indent="0">
              <a:buSzPct val="100000"/>
              <a:buFont typeface="Arial"/>
              <a:buNone/>
              <a:defRPr sz="2400">
                <a:solidFill>
                  <a:schemeClr val="accent5"/>
                </a:solidFill>
              </a:defRPr>
            </a:lvl2pPr>
            <a:lvl3pPr marL="692150" indent="0">
              <a:buSzPct val="100000"/>
              <a:buFont typeface="Arial"/>
              <a:buNone/>
              <a:defRPr sz="2100">
                <a:solidFill>
                  <a:schemeClr val="accent5"/>
                </a:solidFill>
              </a:defRPr>
            </a:lvl3pPr>
            <a:lvl4pPr marL="1384301" indent="0">
              <a:buSzPct val="100000"/>
              <a:buFont typeface="Arial"/>
              <a:buNone/>
              <a:defRPr sz="180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p:txBody>
      </p:sp>
      <p:sp>
        <p:nvSpPr>
          <p:cNvPr id="4" name="Picture Placeholder 4"/>
          <p:cNvSpPr>
            <a:spLocks noGrp="1"/>
          </p:cNvSpPr>
          <p:nvPr>
            <p:ph type="pic" sz="quarter" idx="10"/>
          </p:nvPr>
        </p:nvSpPr>
        <p:spPr>
          <a:xfrm>
            <a:off x="704476" y="1869074"/>
            <a:ext cx="6019800" cy="5407933"/>
          </a:xfrm>
          <a:prstGeom prst="rect">
            <a:avLst/>
          </a:prstGeom>
          <a:ln w="6350" cmpd="sng">
            <a:solidFill>
              <a:srgbClr val="666666"/>
            </a:solidFill>
          </a:ln>
        </p:spPr>
        <p:txBody>
          <a:bodyPr lIns="91440" tIns="45720" rIns="91440" bIns="45720"/>
          <a:lstStyle>
            <a:lvl1pPr marL="0" indent="0">
              <a:buFontTx/>
              <a:buNone/>
              <a:defRPr sz="2800">
                <a:solidFill>
                  <a:srgbClr val="4C4C4C"/>
                </a:solidFill>
                <a:latin typeface="Merriweather Light"/>
                <a:cs typeface="Merriweather Light"/>
              </a:defRPr>
            </a:lvl1pPr>
          </a:lstStyle>
          <a:p>
            <a:pPr lvl="0"/>
            <a:r>
              <a:rPr lang="en-US" noProof="0"/>
              <a:t>Click icon to add picture</a:t>
            </a:r>
            <a:endParaRPr lang="en-US" noProof="0" dirty="0"/>
          </a:p>
        </p:txBody>
      </p:sp>
      <p:sp>
        <p:nvSpPr>
          <p:cNvPr id="7"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3732568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704476" y="1893515"/>
            <a:ext cx="13273731" cy="5358966"/>
          </a:xfrm>
          <a:prstGeom prst="rect">
            <a:avLst/>
          </a:prstGeom>
        </p:spPr>
        <p:txBody>
          <a:bodyPr lIns="0" tIns="0" rIns="0" bIns="0"/>
          <a:lstStyle>
            <a:lvl1pPr marL="0" indent="0">
              <a:buSzPct val="120000"/>
              <a:buFontTx/>
              <a:buNone/>
              <a:defRPr sz="2800">
                <a:solidFill>
                  <a:schemeClr val="accent5"/>
                </a:solidFill>
                <a:latin typeface="Merriweather Light"/>
                <a:cs typeface="Merriweather Light"/>
              </a:defRPr>
            </a:lvl1pPr>
          </a:lstStyle>
          <a:p>
            <a:pPr lvl="0"/>
            <a:r>
              <a:rPr lang="en-US" noProof="0"/>
              <a:t>Click icon to add table</a:t>
            </a:r>
            <a:endParaRPr lang="en-US" noProof="0" dirty="0"/>
          </a:p>
        </p:txBody>
      </p:sp>
      <p:sp>
        <p:nvSpPr>
          <p:cNvPr id="5"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384163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PageImage_NoColorBar">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14630400" cy="8229600"/>
          </a:xfrm>
          <a:prstGeom prst="rect">
            <a:avLst/>
          </a:prstGeom>
          <a:solidFill>
            <a:schemeClr val="bg1"/>
          </a:solidFill>
          <a:ln w="6350" cmpd="sng">
            <a:solidFill>
              <a:srgbClr val="666666"/>
            </a:solidFill>
          </a:ln>
        </p:spPr>
        <p:txBody>
          <a:bodyPr lIns="91440" tIns="45720" rIns="91440" bIns="45720"/>
          <a:lstStyle>
            <a:lvl1pPr marL="0" indent="0">
              <a:buFontTx/>
              <a:buNone/>
              <a:defRPr sz="2800">
                <a:solidFill>
                  <a:schemeClr val="accent5"/>
                </a:solidFill>
                <a:latin typeface="Merriweather Light"/>
                <a:cs typeface="Merriweather 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015207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w Color Ba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4630400" cy="8229602"/>
          </a:xfrm>
          <a:prstGeom prst="rect">
            <a:avLst/>
          </a:prstGeom>
          <a:ln w="6350" cmpd="sng">
            <a:solidFill>
              <a:schemeClr val="tx1"/>
            </a:solidFill>
          </a:ln>
        </p:spPr>
        <p:txBody>
          <a:bodyPr lIns="91440" tIns="45720" rIns="91440" bIns="45720"/>
          <a:lstStyle>
            <a:lvl1pPr marL="0" indent="0">
              <a:buFontTx/>
              <a:buNone/>
              <a:defRPr sz="2800">
                <a:solidFill>
                  <a:schemeClr val="accent5"/>
                </a:solidFill>
                <a:latin typeface="Merriweather Light"/>
                <a:cs typeface="Merriweather 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73061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043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p:cNvSpPr/>
          <p:nvPr/>
        </p:nvSpPr>
        <p:spPr>
          <a:xfrm>
            <a:off x="0" y="0"/>
            <a:ext cx="14630400" cy="838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pic>
        <p:nvPicPr>
          <p:cNvPr id="3" name="Picture 6" descr="tableau_rgb.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46400" y="3206750"/>
            <a:ext cx="873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641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in Body">
    <p:spTree>
      <p:nvGrpSpPr>
        <p:cNvPr id="1" name=""/>
        <p:cNvGrpSpPr/>
        <p:nvPr/>
      </p:nvGrpSpPr>
      <p:grpSpPr>
        <a:xfrm>
          <a:off x="0" y="0"/>
          <a:ext cx="0" cy="0"/>
          <a:chOff x="0" y="0"/>
          <a:chExt cx="0" cy="0"/>
        </a:xfrm>
      </p:grpSpPr>
      <p:sp>
        <p:nvSpPr>
          <p:cNvPr id="8" name="Content Placeholder 7"/>
          <p:cNvSpPr>
            <a:spLocks noGrp="1"/>
          </p:cNvSpPr>
          <p:nvPr>
            <p:ph sz="quarter" idx="11"/>
          </p:nvPr>
        </p:nvSpPr>
        <p:spPr>
          <a:xfrm>
            <a:off x="731520" y="1920242"/>
            <a:ext cx="13167360" cy="5430520"/>
          </a:xfrm>
          <a:prstGeom prst="rect">
            <a:avLst/>
          </a:prstGeom>
        </p:spPr>
        <p:txBody>
          <a:bodyPr/>
          <a:lstStyle>
            <a:lvl4pPr>
              <a:defRPr sz="1680"/>
            </a:lvl4pPr>
            <a:lvl5pPr>
              <a:defRPr sz="1680"/>
            </a:lvl5pPr>
          </a:lstStyle>
          <a:p>
            <a:pPr lvl="0"/>
            <a:r>
              <a:rPr lang="en-US"/>
              <a:t>Click to edit Master text styles</a:t>
            </a:r>
          </a:p>
          <a:p>
            <a:pPr lvl="1"/>
            <a:r>
              <a:rPr lang="en-US"/>
              <a:t>Second level</a:t>
            </a:r>
          </a:p>
          <a:p>
            <a:pPr lvl="2"/>
            <a:r>
              <a:rPr lang="en-US"/>
              <a:t>Third level</a:t>
            </a:r>
          </a:p>
        </p:txBody>
      </p:sp>
      <p:cxnSp>
        <p:nvCxnSpPr>
          <p:cNvPr id="6" name="Straight Connector 5"/>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712788" y="601314"/>
            <a:ext cx="13244512" cy="553998"/>
          </a:xfrm>
        </p:spPr>
        <p:txBody>
          <a:bodyPr/>
          <a:lstStyle/>
          <a:p>
            <a:r>
              <a:rPr lang="en-US"/>
              <a:t>Click to edit Master title style</a:t>
            </a:r>
          </a:p>
        </p:txBody>
      </p:sp>
    </p:spTree>
    <p:extLst>
      <p:ext uri="{BB962C8B-B14F-4D97-AF65-F5344CB8AC3E}">
        <p14:creationId xmlns:p14="http://schemas.microsoft.com/office/powerpoint/2010/main" val="42848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601314"/>
            <a:ext cx="13244512" cy="553998"/>
          </a:xfrm>
        </p:spPr>
        <p:txBody>
          <a:bodyPr/>
          <a:lstStyle>
            <a:lvl1pPr algn="l">
              <a:defRPr b="1">
                <a:solidFill>
                  <a:srgbClr val="1F497D"/>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731520" y="1920242"/>
            <a:ext cx="13167360" cy="5430520"/>
          </a:xfrm>
          <a:prstGeom prst="rect">
            <a:avLst/>
          </a:prstGeom>
        </p:spPr>
        <p:txBody>
          <a:bodyPr/>
          <a:lstStyle>
            <a:lvl1pPr algn="l">
              <a:defRPr>
                <a:solidFill>
                  <a:srgbClr val="1F497D"/>
                </a:solidFill>
                <a:latin typeface="Verdana" pitchFamily="34" charset="0"/>
              </a:defRPr>
            </a:lvl1pPr>
            <a:lvl2pPr algn="l">
              <a:defRPr>
                <a:solidFill>
                  <a:srgbClr val="1F497D"/>
                </a:solidFill>
                <a:latin typeface="Verdana" pitchFamily="34" charset="0"/>
              </a:defRPr>
            </a:lvl2pPr>
            <a:lvl3pPr algn="l">
              <a:defRPr>
                <a:solidFill>
                  <a:srgbClr val="1F497D"/>
                </a:solidFill>
                <a:latin typeface="Verdana" pitchFamily="34" charset="0"/>
              </a:defRPr>
            </a:lvl3pPr>
            <a:lvl4pPr algn="l">
              <a:defRPr>
                <a:solidFill>
                  <a:srgbClr val="1F497D"/>
                </a:solidFill>
                <a:latin typeface="Verdana" pitchFamily="34" charset="0"/>
              </a:defRPr>
            </a:lvl4pPr>
            <a:lvl5pPr algn="l">
              <a:defRPr>
                <a:solidFill>
                  <a:srgbClr val="1F497D"/>
                </a:solidFill>
                <a:latin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31520" y="7627621"/>
            <a:ext cx="3413760" cy="438150"/>
          </a:xfrm>
          <a:prstGeom prst="rect">
            <a:avLst/>
          </a:prstGeom>
        </p:spPr>
        <p:txBody>
          <a:bodyPr/>
          <a:lstStyle>
            <a:lvl1pPr>
              <a:defRPr>
                <a:latin typeface="Arial" charset="0"/>
              </a:defRPr>
            </a:lvl1pPr>
          </a:lstStyle>
          <a:p>
            <a:pPr>
              <a:defRPr/>
            </a:pPr>
            <a:fld id="{19BBC212-CC56-4BA0-83F4-E3D71A84BB46}" type="datetimeFigureOut">
              <a:rPr lang="en-US"/>
              <a:pPr>
                <a:defRPr/>
              </a:pPr>
              <a:t>6/1/2016</a:t>
            </a:fld>
            <a:endParaRPr lang="en-US" dirty="0"/>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10485120" y="7627621"/>
            <a:ext cx="3413760" cy="438150"/>
          </a:xfrm>
          <a:prstGeom prst="rect">
            <a:avLst/>
          </a:prstGeom>
        </p:spPr>
        <p:txBody>
          <a:bodyPr/>
          <a:lstStyle>
            <a:lvl1pPr>
              <a:defRPr>
                <a:latin typeface="Arial" charset="0"/>
              </a:defRPr>
            </a:lvl1pPr>
          </a:lstStyle>
          <a:p>
            <a:pPr>
              <a:defRPr/>
            </a:pPr>
            <a:fld id="{EE758620-A278-4073-965E-27CF8C21930D}" type="slidenum">
              <a:rPr lang="en-US"/>
              <a:pPr>
                <a:defRPr/>
              </a:pPr>
              <a:t>‹#›</a:t>
            </a:fld>
            <a:endParaRPr lang="en-US" dirty="0"/>
          </a:p>
        </p:txBody>
      </p:sp>
    </p:spTree>
    <p:extLst>
      <p:ext uri="{BB962C8B-B14F-4D97-AF65-F5344CB8AC3E}">
        <p14:creationId xmlns:p14="http://schemas.microsoft.com/office/powerpoint/2010/main" val="330698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3" name="Text Placeholder 32"/>
          <p:cNvSpPr>
            <a:spLocks noGrp="1"/>
          </p:cNvSpPr>
          <p:nvPr>
            <p:ph type="body" sz="quarter" idx="11"/>
          </p:nvPr>
        </p:nvSpPr>
        <p:spPr>
          <a:xfrm>
            <a:off x="706102" y="1813044"/>
            <a:ext cx="5337174" cy="3643818"/>
          </a:xfrm>
          <a:prstGeom prst="rect">
            <a:avLst/>
          </a:prstGeom>
        </p:spPr>
        <p:txBody>
          <a:bodyPr vert="horz" lIns="0" tIns="0" rIns="0" bIns="0">
            <a:spAutoFit/>
          </a:bodyPr>
          <a:lstStyle>
            <a:lvl1pPr marL="0" indent="0">
              <a:lnSpc>
                <a:spcPct val="150000"/>
              </a:lnSpc>
              <a:spcBef>
                <a:spcPts val="0"/>
              </a:spcBef>
              <a:buFontTx/>
              <a:buNone/>
              <a:defRPr sz="2800" b="0" i="0" baseline="0">
                <a:solidFill>
                  <a:schemeClr val="accent5"/>
                </a:solidFill>
                <a:latin typeface="Merriweather Light"/>
                <a:cs typeface="Merriweather Light"/>
              </a:defRPr>
            </a:lvl1pPr>
            <a:lvl2pPr marL="0" indent="0">
              <a:lnSpc>
                <a:spcPct val="150000"/>
              </a:lnSpc>
              <a:buFontTx/>
              <a:buNone/>
              <a:defRPr sz="2900" baseline="0">
                <a:solidFill>
                  <a:schemeClr val="accent5"/>
                </a:solidFill>
              </a:defRPr>
            </a:lvl2pPr>
            <a:lvl3pPr marL="0" indent="0">
              <a:lnSpc>
                <a:spcPct val="150000"/>
              </a:lnSpc>
              <a:buFontTx/>
              <a:buNone/>
              <a:defRPr sz="2900" baseline="0">
                <a:solidFill>
                  <a:schemeClr val="accent5"/>
                </a:solidFill>
              </a:defRPr>
            </a:lvl3pPr>
            <a:lvl4pPr marL="0" indent="0">
              <a:lnSpc>
                <a:spcPct val="150000"/>
              </a:lnSpc>
              <a:buFontTx/>
              <a:buNone/>
              <a:defRPr sz="2900" baseline="0">
                <a:solidFill>
                  <a:schemeClr val="accent5"/>
                </a:solidFill>
              </a:defRPr>
            </a:lvl4pPr>
            <a:lvl5pPr marL="0" indent="0">
              <a:lnSpc>
                <a:spcPct val="150000"/>
              </a:lnSpc>
              <a:buFontTx/>
              <a:buNone/>
              <a:defRPr sz="2900" baseline="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32"/>
          <p:cNvSpPr>
            <a:spLocks noGrp="1"/>
          </p:cNvSpPr>
          <p:nvPr>
            <p:ph type="body" sz="quarter" idx="12"/>
          </p:nvPr>
        </p:nvSpPr>
        <p:spPr>
          <a:xfrm>
            <a:off x="8545513" y="1813044"/>
            <a:ext cx="5414961" cy="3643818"/>
          </a:xfrm>
          <a:prstGeom prst="rect">
            <a:avLst/>
          </a:prstGeom>
        </p:spPr>
        <p:txBody>
          <a:bodyPr vert="horz" wrap="square" lIns="0" tIns="0" rIns="0" bIns="0">
            <a:spAutoFit/>
          </a:bodyPr>
          <a:lstStyle>
            <a:lvl1pPr marL="0" marR="0" indent="0" algn="l" defTabSz="1306221" rtl="0" eaLnBrk="1" fontAlgn="auto" latinLnBrk="0" hangingPunct="1">
              <a:lnSpc>
                <a:spcPct val="150000"/>
              </a:lnSpc>
              <a:spcBef>
                <a:spcPts val="0"/>
              </a:spcBef>
              <a:spcAft>
                <a:spcPts val="0"/>
              </a:spcAft>
              <a:buClrTx/>
              <a:buSzTx/>
              <a:buFontTx/>
              <a:buNone/>
              <a:tabLst/>
              <a:defRPr sz="2800" b="0" i="0" baseline="0">
                <a:solidFill>
                  <a:srgbClr val="4C4C4C"/>
                </a:solidFill>
                <a:latin typeface="Merriweather Light"/>
                <a:cs typeface="Merriweather Light"/>
              </a:defRPr>
            </a:lvl1pPr>
            <a:lvl2pPr marL="0" indent="0">
              <a:lnSpc>
                <a:spcPct val="150000"/>
              </a:lnSpc>
              <a:buFontTx/>
              <a:buNone/>
              <a:defRPr sz="2900" baseline="0">
                <a:solidFill>
                  <a:srgbClr val="4C4C4C"/>
                </a:solidFill>
              </a:defRPr>
            </a:lvl2pPr>
            <a:lvl3pPr marL="0" indent="0">
              <a:lnSpc>
                <a:spcPct val="150000"/>
              </a:lnSpc>
              <a:buFontTx/>
              <a:buNone/>
              <a:defRPr sz="2900" baseline="0">
                <a:solidFill>
                  <a:srgbClr val="4C4C4C"/>
                </a:solidFill>
              </a:defRPr>
            </a:lvl3pPr>
            <a:lvl4pPr marL="0" indent="0">
              <a:lnSpc>
                <a:spcPct val="150000"/>
              </a:lnSpc>
              <a:buFontTx/>
              <a:buNone/>
              <a:defRPr sz="2900" baseline="0">
                <a:solidFill>
                  <a:srgbClr val="4C4C4C"/>
                </a:solidFill>
              </a:defRPr>
            </a:lvl4pPr>
            <a:lvl5pPr marL="0" indent="0">
              <a:lnSpc>
                <a:spcPct val="150000"/>
              </a:lnSpc>
              <a:buFontTx/>
              <a:buNone/>
              <a:defRPr sz="2900" baseline="0">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715321" y="600286"/>
            <a:ext cx="13245154" cy="577081"/>
          </a:xfrm>
          <a:prstGeom prst="rect">
            <a:avLst/>
          </a:prstGeom>
        </p:spPr>
        <p:txBody>
          <a:bodyPr wrap="square" lIns="0" tIns="0" rIns="0" bIns="0">
            <a:spAutoFit/>
          </a:bodyPr>
          <a:lstStyle>
            <a:lvl1pPr marL="0" indent="0">
              <a:lnSpc>
                <a:spcPct val="80000"/>
              </a:lnSpc>
              <a:buFontTx/>
              <a:buNone/>
              <a:defRPr sz="4500" b="0" i="0" baseline="0">
                <a:solidFill>
                  <a:schemeClr val="accent5"/>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224696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Quote/Data">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sp>
        <p:nvSpPr>
          <p:cNvPr id="18" name="Text Placeholder 8"/>
          <p:cNvSpPr>
            <a:spLocks noGrp="1"/>
          </p:cNvSpPr>
          <p:nvPr>
            <p:ph type="body" sz="quarter" idx="17" hasCustomPrompt="1"/>
          </p:nvPr>
        </p:nvSpPr>
        <p:spPr>
          <a:xfrm>
            <a:off x="3328784" y="2529841"/>
            <a:ext cx="10137834" cy="2818796"/>
          </a:xfrm>
          <a:prstGeom prst="rect">
            <a:avLst/>
          </a:prstGeom>
        </p:spPr>
        <p:txBody>
          <a:bodyPr vert="horz"/>
          <a:lstStyle>
            <a:lvl1pPr marL="0" indent="0">
              <a:buNone/>
              <a:defRPr sz="3360" b="0" i="0" baseline="0">
                <a:solidFill>
                  <a:schemeClr val="tx1"/>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a:t>“</a:t>
            </a:r>
            <a:r>
              <a:rPr lang="en-US" dirty="0" err="1"/>
              <a:t>Lorem</a:t>
            </a:r>
            <a:r>
              <a:rPr lang="en-US" dirty="0"/>
              <a:t> ipsum dolor sit amet, consectetuer adipiscing elit. Maecenas porttitor congue massa. </a:t>
            </a:r>
            <a:r>
              <a:rPr lang="en-US" dirty="0" err="1"/>
              <a:t>Fusce</a:t>
            </a:r>
            <a:r>
              <a:rPr lang="en-US" dirty="0"/>
              <a:t> </a:t>
            </a:r>
            <a:r>
              <a:rPr lang="en-US" dirty="0" err="1"/>
              <a:t>posuere</a:t>
            </a:r>
            <a:r>
              <a:rPr lang="en-US" dirty="0"/>
              <a:t>“</a:t>
            </a:r>
          </a:p>
        </p:txBody>
      </p:sp>
      <p:sp>
        <p:nvSpPr>
          <p:cNvPr id="19" name="Text Placeholder 8"/>
          <p:cNvSpPr>
            <a:spLocks noGrp="1"/>
          </p:cNvSpPr>
          <p:nvPr>
            <p:ph type="body" sz="quarter" idx="18" hasCustomPrompt="1"/>
          </p:nvPr>
        </p:nvSpPr>
        <p:spPr>
          <a:xfrm>
            <a:off x="9265920" y="5348638"/>
            <a:ext cx="4145280" cy="517237"/>
          </a:xfrm>
          <a:prstGeom prst="rect">
            <a:avLst/>
          </a:prstGeom>
        </p:spPr>
        <p:txBody>
          <a:bodyPr vert="horz"/>
          <a:lstStyle>
            <a:lvl1pPr marL="0" indent="0">
              <a:buNone/>
              <a:defRPr sz="1680" b="0" i="1" baseline="0">
                <a:solidFill>
                  <a:schemeClr val="bg1">
                    <a:lumMod val="75000"/>
                  </a:schemeClr>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a:t> - </a:t>
            </a:r>
            <a:r>
              <a:rPr lang="en-US" dirty="0" err="1"/>
              <a:t>Lorem</a:t>
            </a:r>
            <a:r>
              <a:rPr lang="en-US" dirty="0"/>
              <a:t> ipsum dolor sit </a:t>
            </a:r>
            <a:r>
              <a:rPr lang="en-US" dirty="0" err="1"/>
              <a:t>amet</a:t>
            </a:r>
            <a:endParaRPr lang="en-US" dirty="0"/>
          </a:p>
        </p:txBody>
      </p:sp>
    </p:spTree>
    <p:extLst>
      <p:ext uri="{BB962C8B-B14F-4D97-AF65-F5344CB8AC3E}">
        <p14:creationId xmlns:p14="http://schemas.microsoft.com/office/powerpoint/2010/main" val="274674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
            <a:ext cx="14608757" cy="8229599"/>
          </a:xfrm>
          <a:prstGeom prst="rect">
            <a:avLst/>
          </a:prstGeom>
        </p:spPr>
      </p:pic>
      <p:sp>
        <p:nvSpPr>
          <p:cNvPr id="9" name="Text Placeholder 8"/>
          <p:cNvSpPr>
            <a:spLocks noGrp="1"/>
          </p:cNvSpPr>
          <p:nvPr>
            <p:ph type="body" sz="quarter" idx="10" hasCustomPrompt="1"/>
          </p:nvPr>
        </p:nvSpPr>
        <p:spPr>
          <a:xfrm>
            <a:off x="1062011" y="3373115"/>
            <a:ext cx="7679334" cy="1247140"/>
          </a:xfrm>
          <a:prstGeom prst="rect">
            <a:avLst/>
          </a:prstGeom>
        </p:spPr>
        <p:txBody>
          <a:bodyPr vert="horz"/>
          <a:lstStyle>
            <a:lvl1pPr marL="0" indent="0" algn="l">
              <a:buFontTx/>
              <a:buNone/>
              <a:defRPr sz="5280" b="0" i="0" baseline="0">
                <a:solidFill>
                  <a:srgbClr val="1F447D"/>
                </a:solidFill>
                <a:latin typeface="Gill Sans MT"/>
                <a:cs typeface="Gill Sans MT"/>
              </a:defRPr>
            </a:lvl1pPr>
          </a:lstStyle>
          <a:p>
            <a:pPr lvl="0"/>
            <a:r>
              <a:rPr lang="en-US" dirty="0"/>
              <a:t>Section Title</a:t>
            </a:r>
          </a:p>
        </p:txBody>
      </p:sp>
      <p:cxnSp>
        <p:nvCxnSpPr>
          <p:cNvPr id="3" name="Straight Connector 2"/>
          <p:cNvCxnSpPr/>
          <p:nvPr userDrawn="1"/>
        </p:nvCxnSpPr>
        <p:spPr>
          <a:xfrm>
            <a:off x="2" y="449825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573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sp>
        <p:nvSpPr>
          <p:cNvPr id="4" name="Text Placeholder 3"/>
          <p:cNvSpPr>
            <a:spLocks noGrp="1"/>
          </p:cNvSpPr>
          <p:nvPr>
            <p:ph type="body" sz="quarter" idx="10" hasCustomPrompt="1"/>
          </p:nvPr>
        </p:nvSpPr>
        <p:spPr>
          <a:xfrm>
            <a:off x="3840480" y="5577840"/>
            <a:ext cx="6949440" cy="982165"/>
          </a:xfrm>
          <a:prstGeom prst="rect">
            <a:avLst/>
          </a:prstGeom>
        </p:spPr>
        <p:txBody>
          <a:bodyPr vert="horz">
            <a:noAutofit/>
          </a:bodyPr>
          <a:lstStyle>
            <a:lvl1pPr marL="0" indent="0" algn="ctr">
              <a:buNone/>
              <a:defRPr sz="3360" baseline="0"/>
            </a:lvl1pPr>
            <a:lvl2pPr>
              <a:defRPr sz="2400"/>
            </a:lvl2pPr>
            <a:lvl3pPr>
              <a:defRPr sz="2160"/>
            </a:lvl3pPr>
            <a:lvl4pPr>
              <a:defRPr sz="1920"/>
            </a:lvl4pPr>
            <a:lvl5pPr>
              <a:defRPr sz="1920"/>
            </a:lvl5pPr>
          </a:lstStyle>
          <a:p>
            <a:pPr lvl="0"/>
            <a:r>
              <a:rPr lang="en-US" dirty="0"/>
              <a:t>Presentation Name</a:t>
            </a:r>
          </a:p>
        </p:txBody>
      </p:sp>
      <p:pic>
        <p:nvPicPr>
          <p:cNvPr id="5" name="Picture 4" descr="tableau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04701" y="2867413"/>
            <a:ext cx="10020998" cy="1711004"/>
          </a:xfrm>
          <a:prstGeom prst="rect">
            <a:avLst/>
          </a:prstGeom>
        </p:spPr>
      </p:pic>
    </p:spTree>
    <p:extLst>
      <p:ext uri="{BB962C8B-B14F-4D97-AF65-F5344CB8AC3E}">
        <p14:creationId xmlns:p14="http://schemas.microsoft.com/office/powerpoint/2010/main" val="968392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Body">
    <p:spTree>
      <p:nvGrpSpPr>
        <p:cNvPr id="1" name=""/>
        <p:cNvGrpSpPr/>
        <p:nvPr/>
      </p:nvGrpSpPr>
      <p:grpSpPr>
        <a:xfrm>
          <a:off x="0" y="0"/>
          <a:ext cx="0" cy="0"/>
          <a:chOff x="0" y="0"/>
          <a:chExt cx="0" cy="0"/>
        </a:xfrm>
      </p:grpSpPr>
      <p:sp>
        <p:nvSpPr>
          <p:cNvPr id="8" name="Content Placeholder 7"/>
          <p:cNvSpPr>
            <a:spLocks noGrp="1"/>
          </p:cNvSpPr>
          <p:nvPr>
            <p:ph sz="quarter" idx="11"/>
          </p:nvPr>
        </p:nvSpPr>
        <p:spPr/>
        <p:txBody>
          <a:bodyPr/>
          <a:lstStyle>
            <a:lvl4pPr>
              <a:defRPr sz="1680"/>
            </a:lvl4pPr>
            <a:lvl5pPr>
              <a:defRPr sz="1680"/>
            </a:lvl5pPr>
          </a:lstStyle>
          <a:p>
            <a:pPr lvl="0"/>
            <a:r>
              <a:rPr lang="en-US"/>
              <a:t>Click to edit Master text styles</a:t>
            </a:r>
          </a:p>
          <a:p>
            <a:pPr lvl="1"/>
            <a:r>
              <a:rPr lang="en-US"/>
              <a:t>Second level</a:t>
            </a:r>
          </a:p>
          <a:p>
            <a:pPr lvl="2"/>
            <a:r>
              <a:rPr lang="en-US"/>
              <a:t>Third level</a:t>
            </a:r>
          </a:p>
        </p:txBody>
      </p:sp>
      <p:cxnSp>
        <p:nvCxnSpPr>
          <p:cNvPr id="6" name="Straight Connector 5"/>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2802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45551" y="1920242"/>
            <a:ext cx="13139304" cy="5624831"/>
          </a:xfrm>
          <a:ln w="6350" cmpd="sng">
            <a:solidFill>
              <a:schemeClr val="bg1"/>
            </a:solidFill>
          </a:ln>
        </p:spPr>
        <p:txBody>
          <a:bodyPr/>
          <a:lstStyle/>
          <a:p>
            <a:r>
              <a:rPr lang="en-US"/>
              <a:t>Drag picture to placeholder or click icon to add</a:t>
            </a:r>
          </a:p>
        </p:txBody>
      </p:sp>
      <p:cxnSp>
        <p:nvCxnSpPr>
          <p:cNvPr id="3" name="Straight Connector 2"/>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731520" y="330202"/>
            <a:ext cx="13167360" cy="1048206"/>
          </a:xfrm>
        </p:spPr>
        <p:txBody>
          <a:bodyPr/>
          <a:lstStyle/>
          <a:p>
            <a:r>
              <a:rPr lang="en-US"/>
              <a:t>Click to edit Master title style</a:t>
            </a:r>
            <a:endParaRPr lang="en-US" dirty="0"/>
          </a:p>
        </p:txBody>
      </p:sp>
    </p:spTree>
    <p:extLst>
      <p:ext uri="{BB962C8B-B14F-4D97-AF65-F5344CB8AC3E}">
        <p14:creationId xmlns:p14="http://schemas.microsoft.com/office/powerpoint/2010/main" val="2453102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Content Placeholder 7"/>
          <p:cNvSpPr>
            <a:spLocks noGrp="1"/>
          </p:cNvSpPr>
          <p:nvPr>
            <p:ph sz="quarter" idx="11"/>
          </p:nvPr>
        </p:nvSpPr>
        <p:spPr>
          <a:xfrm>
            <a:off x="731523" y="1920242"/>
            <a:ext cx="6293931" cy="5430520"/>
          </a:xfrm>
        </p:spPr>
        <p:txBody>
          <a:bodyPr/>
          <a:lstStyle>
            <a:lvl4pPr>
              <a:defRPr sz="1680"/>
            </a:lvl4pPr>
            <a:lvl5pPr>
              <a:defRPr sz="1680"/>
            </a:lvl5pPr>
          </a:lstStyle>
          <a:p>
            <a:pPr lvl="0"/>
            <a:r>
              <a:rPr lang="en-US"/>
              <a:t>Click to edit Master text styles</a:t>
            </a:r>
          </a:p>
          <a:p>
            <a:pPr lvl="1"/>
            <a:r>
              <a:rPr lang="en-US"/>
              <a:t>Second level</a:t>
            </a:r>
          </a:p>
          <a:p>
            <a:pPr lvl="2"/>
            <a:r>
              <a:rPr lang="en-US"/>
              <a:t>Third level</a:t>
            </a:r>
          </a:p>
        </p:txBody>
      </p:sp>
      <p:cxnSp>
        <p:nvCxnSpPr>
          <p:cNvPr id="6" name="Straight Connector 5"/>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7604951" y="1920242"/>
            <a:ext cx="6293931" cy="5430520"/>
          </a:xfrm>
        </p:spPr>
        <p:txBody>
          <a:bodyPr/>
          <a:lstStyle>
            <a:lvl4pPr>
              <a:defRPr sz="1680"/>
            </a:lvl4pPr>
            <a:lvl5pPr>
              <a:defRPr sz="168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84352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 Left Image">
    <p:spTree>
      <p:nvGrpSpPr>
        <p:cNvPr id="1" name=""/>
        <p:cNvGrpSpPr/>
        <p:nvPr/>
      </p:nvGrpSpPr>
      <p:grpSpPr>
        <a:xfrm>
          <a:off x="0" y="0"/>
          <a:ext cx="0" cy="0"/>
          <a:chOff x="0" y="0"/>
          <a:chExt cx="0" cy="0"/>
        </a:xfrm>
      </p:grpSpPr>
      <p:pic>
        <p:nvPicPr>
          <p:cNvPr id="7" name="Picture 6"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cxnSp>
        <p:nvCxnSpPr>
          <p:cNvPr id="10" name="Straight Connector 9"/>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hasCustomPrompt="1"/>
          </p:nvPr>
        </p:nvSpPr>
        <p:spPr>
          <a:xfrm>
            <a:off x="731522" y="1920242"/>
            <a:ext cx="6325062" cy="4827196"/>
          </a:xfrm>
          <a:prstGeom prst="rect">
            <a:avLst/>
          </a:prstGeom>
          <a:ln>
            <a:solidFill>
              <a:srgbClr val="E2E2E2"/>
            </a:solidFill>
          </a:ln>
        </p:spPr>
        <p:txBody>
          <a:bodyPr/>
          <a:lstStyle>
            <a:lvl1pPr>
              <a:buNone/>
              <a:defRPr sz="2880">
                <a:solidFill>
                  <a:schemeClr val="bg1">
                    <a:lumMod val="10000"/>
                  </a:schemeClr>
                </a:solidFill>
              </a:defRPr>
            </a:lvl1pPr>
          </a:lstStyle>
          <a:p>
            <a:r>
              <a:rPr lang="en-US" dirty="0"/>
              <a:t>Click to insert image</a:t>
            </a:r>
          </a:p>
        </p:txBody>
      </p:sp>
      <p:sp>
        <p:nvSpPr>
          <p:cNvPr id="2" name="Title 1"/>
          <p:cNvSpPr>
            <a:spLocks noGrp="1"/>
          </p:cNvSpPr>
          <p:nvPr>
            <p:ph type="title" hasCustomPrompt="1"/>
          </p:nvPr>
        </p:nvSpPr>
        <p:spPr/>
        <p:txBody>
          <a:bodyPr/>
          <a:lstStyle/>
          <a:p>
            <a:r>
              <a:rPr lang="en-US" dirty="0"/>
              <a:t>Title goes here</a:t>
            </a:r>
          </a:p>
        </p:txBody>
      </p:sp>
      <p:sp>
        <p:nvSpPr>
          <p:cNvPr id="11" name="Content Placeholder 7"/>
          <p:cNvSpPr>
            <a:spLocks noGrp="1"/>
          </p:cNvSpPr>
          <p:nvPr>
            <p:ph sz="quarter" idx="12"/>
          </p:nvPr>
        </p:nvSpPr>
        <p:spPr>
          <a:xfrm>
            <a:off x="7604951" y="1920242"/>
            <a:ext cx="6293931" cy="5430520"/>
          </a:xfrm>
        </p:spPr>
        <p:txBody>
          <a:bodyPr/>
          <a:lstStyle>
            <a:lvl4pPr>
              <a:defRPr sz="1680"/>
            </a:lvl4pPr>
            <a:lvl5pPr>
              <a:defRPr sz="168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5913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 Right Image">
    <p:spTree>
      <p:nvGrpSpPr>
        <p:cNvPr id="1" name=""/>
        <p:cNvGrpSpPr/>
        <p:nvPr/>
      </p:nvGrpSpPr>
      <p:grpSpPr>
        <a:xfrm>
          <a:off x="0" y="0"/>
          <a:ext cx="0" cy="0"/>
          <a:chOff x="0" y="0"/>
          <a:chExt cx="0" cy="0"/>
        </a:xfrm>
      </p:grpSpPr>
      <p:pic>
        <p:nvPicPr>
          <p:cNvPr id="7" name="Picture 6"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cxnSp>
        <p:nvCxnSpPr>
          <p:cNvPr id="10" name="Straight Connector 9"/>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hasCustomPrompt="1"/>
          </p:nvPr>
        </p:nvSpPr>
        <p:spPr>
          <a:xfrm>
            <a:off x="7604951" y="1920242"/>
            <a:ext cx="6293931" cy="4827196"/>
          </a:xfrm>
          <a:prstGeom prst="rect">
            <a:avLst/>
          </a:prstGeom>
          <a:ln>
            <a:solidFill>
              <a:srgbClr val="E2E2E2"/>
            </a:solidFill>
          </a:ln>
        </p:spPr>
        <p:txBody>
          <a:bodyPr/>
          <a:lstStyle>
            <a:lvl1pPr>
              <a:buNone/>
              <a:defRPr sz="2880">
                <a:solidFill>
                  <a:schemeClr val="bg1">
                    <a:lumMod val="10000"/>
                  </a:schemeClr>
                </a:solidFill>
              </a:defRPr>
            </a:lvl1pPr>
          </a:lstStyle>
          <a:p>
            <a:r>
              <a:rPr lang="en-US" dirty="0"/>
              <a:t>Click to insert image</a:t>
            </a:r>
          </a:p>
        </p:txBody>
      </p:sp>
      <p:sp>
        <p:nvSpPr>
          <p:cNvPr id="2" name="Title 1"/>
          <p:cNvSpPr>
            <a:spLocks noGrp="1"/>
          </p:cNvSpPr>
          <p:nvPr>
            <p:ph type="title" hasCustomPrompt="1"/>
          </p:nvPr>
        </p:nvSpPr>
        <p:spPr/>
        <p:txBody>
          <a:bodyPr/>
          <a:lstStyle/>
          <a:p>
            <a:r>
              <a:rPr lang="en-US" dirty="0"/>
              <a:t>Title goes here</a:t>
            </a:r>
          </a:p>
        </p:txBody>
      </p:sp>
      <p:sp>
        <p:nvSpPr>
          <p:cNvPr id="8" name="Content Placeholder 7"/>
          <p:cNvSpPr>
            <a:spLocks noGrp="1"/>
          </p:cNvSpPr>
          <p:nvPr>
            <p:ph sz="quarter" idx="11"/>
          </p:nvPr>
        </p:nvSpPr>
        <p:spPr>
          <a:xfrm>
            <a:off x="731523" y="1920242"/>
            <a:ext cx="6293931" cy="5430520"/>
          </a:xfrm>
        </p:spPr>
        <p:txBody>
          <a:bodyPr/>
          <a:lstStyle>
            <a:lvl4pPr>
              <a:defRPr sz="1680"/>
            </a:lvl4pPr>
            <a:lvl5pPr>
              <a:defRPr sz="168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59270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
            <a:ext cx="14608757" cy="8229599"/>
          </a:xfrm>
          <a:prstGeom prst="rect">
            <a:avLst/>
          </a:prstGeom>
        </p:spPr>
      </p:pic>
      <p:sp>
        <p:nvSpPr>
          <p:cNvPr id="5" name="Text Placeholder 8"/>
          <p:cNvSpPr>
            <a:spLocks noGrp="1"/>
          </p:cNvSpPr>
          <p:nvPr>
            <p:ph type="body" sz="quarter" idx="10" hasCustomPrompt="1"/>
          </p:nvPr>
        </p:nvSpPr>
        <p:spPr>
          <a:xfrm>
            <a:off x="681157" y="368814"/>
            <a:ext cx="13267634" cy="1247140"/>
          </a:xfrm>
          <a:prstGeom prst="rect">
            <a:avLst/>
          </a:prstGeom>
        </p:spPr>
        <p:txBody>
          <a:bodyPr vert="horz">
            <a:normAutofit/>
          </a:bodyPr>
          <a:lstStyle>
            <a:lvl1pPr marL="0" indent="0" algn="ctr">
              <a:buFontTx/>
              <a:buNone/>
              <a:defRPr sz="4080" b="0" i="0" baseline="0">
                <a:solidFill>
                  <a:srgbClr val="1F447D"/>
                </a:solidFill>
                <a:latin typeface="Gill Sans MT"/>
                <a:cs typeface="Gill Sans MT"/>
              </a:defRPr>
            </a:lvl1pPr>
          </a:lstStyle>
          <a:p>
            <a:pPr lvl="0"/>
            <a:r>
              <a:rPr lang="en-US" dirty="0"/>
              <a:t>Timeline Title</a:t>
            </a:r>
          </a:p>
        </p:txBody>
      </p:sp>
    </p:spTree>
    <p:extLst>
      <p:ext uri="{BB962C8B-B14F-4D97-AF65-F5344CB8AC3E}">
        <p14:creationId xmlns:p14="http://schemas.microsoft.com/office/powerpoint/2010/main" val="3334466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5" name="Picture 4" descr="section-bg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025607"/>
            <a:ext cx="14684005" cy="6203993"/>
          </a:xfrm>
          <a:prstGeom prst="rect">
            <a:avLst/>
          </a:prstGeom>
        </p:spPr>
      </p:pic>
      <p:sp>
        <p:nvSpPr>
          <p:cNvPr id="9" name="Text Placeholder 8"/>
          <p:cNvSpPr>
            <a:spLocks noGrp="1"/>
          </p:cNvSpPr>
          <p:nvPr>
            <p:ph type="body" sz="quarter" idx="10" hasCustomPrompt="1"/>
          </p:nvPr>
        </p:nvSpPr>
        <p:spPr>
          <a:xfrm>
            <a:off x="1062011" y="3373115"/>
            <a:ext cx="7679334" cy="1247140"/>
          </a:xfrm>
          <a:prstGeom prst="rect">
            <a:avLst/>
          </a:prstGeom>
        </p:spPr>
        <p:txBody>
          <a:bodyPr vert="horz"/>
          <a:lstStyle>
            <a:lvl1pPr marL="0" indent="0" algn="l">
              <a:buFontTx/>
              <a:buNone/>
              <a:defRPr sz="5280" b="0" i="0" baseline="0">
                <a:solidFill>
                  <a:srgbClr val="1F447D"/>
                </a:solidFill>
                <a:latin typeface="Gill Sans MT"/>
                <a:cs typeface="Gill Sans MT"/>
              </a:defRPr>
            </a:lvl1pPr>
          </a:lstStyle>
          <a:p>
            <a:pPr lvl="0"/>
            <a:r>
              <a:rPr lang="en-US" dirty="0"/>
              <a:t>Section Title</a:t>
            </a:r>
          </a:p>
        </p:txBody>
      </p:sp>
      <p:cxnSp>
        <p:nvCxnSpPr>
          <p:cNvPr id="3" name="Straight Connector 2"/>
          <p:cNvCxnSpPr/>
          <p:nvPr userDrawn="1"/>
        </p:nvCxnSpPr>
        <p:spPr>
          <a:xfrm>
            <a:off x="2" y="449825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39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pic>
        <p:nvPicPr>
          <p:cNvPr id="7" name="Picture 6" descr="Bottom_Viz_August-02.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35699" t="3221" r="13841" b="-3221"/>
          <a:stretch/>
        </p:blipFill>
        <p:spPr>
          <a:xfrm>
            <a:off x="0" y="3225800"/>
            <a:ext cx="14630400" cy="3153156"/>
          </a:xfrm>
          <a:prstGeom prst="rect">
            <a:avLst/>
          </a:prstGeom>
        </p:spPr>
      </p:pic>
      <p:sp>
        <p:nvSpPr>
          <p:cNvPr id="5" name="Text Placeholder 3"/>
          <p:cNvSpPr>
            <a:spLocks noGrp="1"/>
          </p:cNvSpPr>
          <p:nvPr>
            <p:ph type="body" sz="quarter" idx="11"/>
          </p:nvPr>
        </p:nvSpPr>
        <p:spPr>
          <a:xfrm>
            <a:off x="705985" y="1891756"/>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110" indent="0">
              <a:buNone/>
              <a:defRPr/>
            </a:lvl2pPr>
            <a:lvl3pPr marL="1306221" indent="0">
              <a:buNone/>
              <a:defRPr/>
            </a:lvl3pPr>
            <a:lvl4pPr marL="1959331" indent="0">
              <a:buNone/>
              <a:defRPr/>
            </a:lvl4pPr>
            <a:lvl5pPr marL="2612442" indent="0">
              <a:buNone/>
              <a:defRPr/>
            </a:lvl5pPr>
          </a:lstStyle>
          <a:p>
            <a:pPr lvl="0"/>
            <a:r>
              <a:rPr lang="en-US"/>
              <a:t>Click to edit Master text styles</a:t>
            </a:r>
          </a:p>
        </p:txBody>
      </p:sp>
    </p:spTree>
    <p:extLst>
      <p:ext uri="{BB962C8B-B14F-4D97-AF65-F5344CB8AC3E}">
        <p14:creationId xmlns:p14="http://schemas.microsoft.com/office/powerpoint/2010/main" val="1428701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
            <a:ext cx="14608757" cy="8229599"/>
          </a:xfrm>
          <a:prstGeom prst="rect">
            <a:avLst/>
          </a:prstGeom>
        </p:spPr>
      </p:pic>
      <p:sp>
        <p:nvSpPr>
          <p:cNvPr id="9" name="Text Placeholder 8"/>
          <p:cNvSpPr>
            <a:spLocks noGrp="1"/>
          </p:cNvSpPr>
          <p:nvPr>
            <p:ph type="body" sz="quarter" idx="10" hasCustomPrompt="1"/>
          </p:nvPr>
        </p:nvSpPr>
        <p:spPr>
          <a:xfrm>
            <a:off x="1062011" y="3373115"/>
            <a:ext cx="7679334" cy="1247140"/>
          </a:xfrm>
          <a:prstGeom prst="rect">
            <a:avLst/>
          </a:prstGeom>
        </p:spPr>
        <p:txBody>
          <a:bodyPr vert="horz"/>
          <a:lstStyle>
            <a:lvl1pPr marL="0" indent="0" algn="l">
              <a:buFontTx/>
              <a:buNone/>
              <a:defRPr sz="5280" b="0" i="0" baseline="0">
                <a:solidFill>
                  <a:srgbClr val="1F447D"/>
                </a:solidFill>
                <a:latin typeface="Gill Sans MT"/>
                <a:cs typeface="Gill Sans MT"/>
              </a:defRPr>
            </a:lvl1pPr>
          </a:lstStyle>
          <a:p>
            <a:pPr lvl="0"/>
            <a:r>
              <a:rPr lang="en-US" dirty="0"/>
              <a:t>Section Title</a:t>
            </a:r>
          </a:p>
        </p:txBody>
      </p:sp>
      <p:cxnSp>
        <p:nvCxnSpPr>
          <p:cNvPr id="3" name="Straight Connector 2"/>
          <p:cNvCxnSpPr/>
          <p:nvPr userDrawn="1"/>
        </p:nvCxnSpPr>
        <p:spPr>
          <a:xfrm>
            <a:off x="2" y="449825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35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
            <a:ext cx="14608757" cy="8229599"/>
          </a:xfrm>
          <a:prstGeom prst="rect">
            <a:avLst/>
          </a:prstGeom>
        </p:spPr>
      </p:pic>
      <p:sp>
        <p:nvSpPr>
          <p:cNvPr id="9" name="Text Placeholder 8"/>
          <p:cNvSpPr>
            <a:spLocks noGrp="1"/>
          </p:cNvSpPr>
          <p:nvPr>
            <p:ph type="body" sz="quarter" idx="10" hasCustomPrompt="1"/>
          </p:nvPr>
        </p:nvSpPr>
        <p:spPr>
          <a:xfrm>
            <a:off x="1062011" y="3373115"/>
            <a:ext cx="7679334" cy="1247140"/>
          </a:xfrm>
          <a:prstGeom prst="rect">
            <a:avLst/>
          </a:prstGeom>
        </p:spPr>
        <p:txBody>
          <a:bodyPr vert="horz"/>
          <a:lstStyle>
            <a:lvl1pPr marL="0" indent="0" algn="l">
              <a:buFontTx/>
              <a:buNone/>
              <a:defRPr sz="5280" b="0" i="0" baseline="0">
                <a:solidFill>
                  <a:srgbClr val="1F447D"/>
                </a:solidFill>
                <a:latin typeface="Gill Sans MT"/>
                <a:cs typeface="Gill Sans MT"/>
              </a:defRPr>
            </a:lvl1pPr>
          </a:lstStyle>
          <a:p>
            <a:pPr lvl="0"/>
            <a:r>
              <a:rPr lang="en-US" dirty="0"/>
              <a:t>Section Title</a:t>
            </a:r>
          </a:p>
        </p:txBody>
      </p:sp>
      <p:cxnSp>
        <p:nvCxnSpPr>
          <p:cNvPr id="3" name="Straight Connector 2"/>
          <p:cNvCxnSpPr/>
          <p:nvPr userDrawn="1"/>
        </p:nvCxnSpPr>
        <p:spPr>
          <a:xfrm>
            <a:off x="2" y="449825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pic>
        <p:nvPicPr>
          <p:cNvPr id="6" name="Picture 5" descr="lines2.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113" y="5800757"/>
            <a:ext cx="19897758" cy="2504107"/>
          </a:xfrm>
          <a:prstGeom prst="rect">
            <a:avLst/>
          </a:prstGeom>
        </p:spPr>
      </p:pic>
    </p:spTree>
    <p:extLst>
      <p:ext uri="{BB962C8B-B14F-4D97-AF65-F5344CB8AC3E}">
        <p14:creationId xmlns:p14="http://schemas.microsoft.com/office/powerpoint/2010/main" val="2733113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pic>
        <p:nvPicPr>
          <p:cNvPr id="7" name="Picture 6" descr="7 Area Char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54388" y="5868736"/>
            <a:ext cx="10926184" cy="2861838"/>
          </a:xfrm>
          <a:prstGeom prst="rect">
            <a:avLst/>
          </a:prstGeom>
        </p:spPr>
      </p:pic>
      <p:cxnSp>
        <p:nvCxnSpPr>
          <p:cNvPr id="6" name="Straight Connector 5"/>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Agenda slide</a:t>
            </a:r>
          </a:p>
        </p:txBody>
      </p:sp>
      <p:sp>
        <p:nvSpPr>
          <p:cNvPr id="11" name="Content Placeholder 7"/>
          <p:cNvSpPr>
            <a:spLocks noGrp="1"/>
          </p:cNvSpPr>
          <p:nvPr>
            <p:ph sz="quarter" idx="12" hasCustomPrompt="1"/>
          </p:nvPr>
        </p:nvSpPr>
        <p:spPr>
          <a:xfrm>
            <a:off x="731523" y="1920241"/>
            <a:ext cx="6293931" cy="5801360"/>
          </a:xfrm>
        </p:spPr>
        <p:txBody>
          <a:bodyPr/>
          <a:lstStyle>
            <a:lvl1pPr marL="0" indent="0">
              <a:buFont typeface="Arial"/>
              <a:buNone/>
              <a:defRPr baseline="0"/>
            </a:lvl1pPr>
            <a:lvl2pPr>
              <a:defRPr baseline="0"/>
            </a:lvl2pPr>
            <a:lvl4pPr>
              <a:defRPr sz="1680"/>
            </a:lvl4pPr>
            <a:lvl5pPr>
              <a:defRPr sz="1680"/>
            </a:lvl5pPr>
          </a:lstStyle>
          <a:p>
            <a:pPr lvl="0"/>
            <a:r>
              <a:rPr lang="en-US" dirty="0"/>
              <a:t>9 am</a:t>
            </a:r>
          </a:p>
          <a:p>
            <a:pPr lvl="1"/>
            <a:r>
              <a:rPr lang="en-US" dirty="0"/>
              <a:t>Agenda Item #1</a:t>
            </a:r>
          </a:p>
          <a:p>
            <a:pPr lvl="0"/>
            <a:r>
              <a:rPr lang="en-US" dirty="0"/>
              <a:t>10 am</a:t>
            </a:r>
          </a:p>
          <a:p>
            <a:pPr lvl="1"/>
            <a:r>
              <a:rPr lang="en-US" dirty="0"/>
              <a:t>Agenda Item #2</a:t>
            </a:r>
          </a:p>
          <a:p>
            <a:pPr lvl="0"/>
            <a:r>
              <a:rPr lang="en-US" dirty="0"/>
              <a:t>11:30 am</a:t>
            </a:r>
          </a:p>
          <a:p>
            <a:pPr lvl="1"/>
            <a:r>
              <a:rPr lang="en-US" dirty="0"/>
              <a:t>Agenda Item #3</a:t>
            </a:r>
          </a:p>
          <a:p>
            <a:pPr lvl="0"/>
            <a:r>
              <a:rPr lang="en-US" dirty="0"/>
              <a:t>12 pm</a:t>
            </a:r>
          </a:p>
          <a:p>
            <a:pPr lvl="1"/>
            <a:r>
              <a:rPr lang="en-US" dirty="0"/>
              <a:t>Agenda Item #4</a:t>
            </a:r>
          </a:p>
          <a:p>
            <a:pPr lvl="0"/>
            <a:r>
              <a:rPr lang="en-US" dirty="0"/>
              <a:t>1 pm</a:t>
            </a:r>
          </a:p>
          <a:p>
            <a:pPr lvl="1"/>
            <a:r>
              <a:rPr lang="en-US" dirty="0"/>
              <a:t>Agenda Item #5</a:t>
            </a:r>
          </a:p>
          <a:p>
            <a:pPr lvl="0"/>
            <a:r>
              <a:rPr lang="en-US" dirty="0"/>
              <a:t>2 pm</a:t>
            </a:r>
          </a:p>
          <a:p>
            <a:pPr lvl="1"/>
            <a:r>
              <a:rPr lang="en-US" dirty="0"/>
              <a:t>Agenda Item #6</a:t>
            </a:r>
          </a:p>
          <a:p>
            <a:pPr lvl="0"/>
            <a:endParaRPr lang="en-US" dirty="0"/>
          </a:p>
        </p:txBody>
      </p:sp>
    </p:spTree>
    <p:extLst>
      <p:ext uri="{BB962C8B-B14F-4D97-AF65-F5344CB8AC3E}">
        <p14:creationId xmlns:p14="http://schemas.microsoft.com/office/powerpoint/2010/main" val="1397806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5" name="Picture 4" descr="section break slid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570" y="-91767"/>
            <a:ext cx="14771659" cy="8321368"/>
          </a:xfrm>
          <a:prstGeom prst="rect">
            <a:avLst/>
          </a:prstGeom>
        </p:spPr>
      </p:pic>
      <p:sp>
        <p:nvSpPr>
          <p:cNvPr id="7" name="Text Placeholder 6"/>
          <p:cNvSpPr>
            <a:spLocks noGrp="1"/>
          </p:cNvSpPr>
          <p:nvPr>
            <p:ph type="body" sz="quarter" idx="11" hasCustomPrompt="1"/>
          </p:nvPr>
        </p:nvSpPr>
        <p:spPr>
          <a:xfrm>
            <a:off x="243840" y="3383280"/>
            <a:ext cx="13898880" cy="2316480"/>
          </a:xfrm>
          <a:prstGeom prst="rect">
            <a:avLst/>
          </a:prstGeom>
        </p:spPr>
        <p:txBody>
          <a:bodyPr/>
          <a:lstStyle>
            <a:lvl1pPr>
              <a:buNone/>
              <a:defRPr sz="5280" baseline="0">
                <a:solidFill>
                  <a:schemeClr val="bg1"/>
                </a:solidFill>
              </a:defRPr>
            </a:lvl1pPr>
          </a:lstStyle>
          <a:p>
            <a:pPr lvl="0"/>
            <a:r>
              <a:rPr lang="en-US" dirty="0"/>
              <a:t>Break Slide</a:t>
            </a:r>
          </a:p>
        </p:txBody>
      </p:sp>
    </p:spTree>
    <p:extLst>
      <p:ext uri="{BB962C8B-B14F-4D97-AF65-F5344CB8AC3E}">
        <p14:creationId xmlns:p14="http://schemas.microsoft.com/office/powerpoint/2010/main" val="151510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6" name="Picture 5"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cxnSp>
        <p:nvCxnSpPr>
          <p:cNvPr id="3" name="Straight Connector 2"/>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9" name="Table Placeholder 8"/>
          <p:cNvSpPr>
            <a:spLocks noGrp="1"/>
          </p:cNvSpPr>
          <p:nvPr>
            <p:ph type="tbl" sz="quarter" idx="11" hasCustomPrompt="1"/>
          </p:nvPr>
        </p:nvSpPr>
        <p:spPr>
          <a:xfrm>
            <a:off x="1463040" y="3139440"/>
            <a:ext cx="11704320" cy="4267200"/>
          </a:xfrm>
          <a:prstGeom prst="rect">
            <a:avLst/>
          </a:prstGeom>
        </p:spPr>
        <p:txBody>
          <a:bodyPr/>
          <a:lstStyle>
            <a:lvl1pPr>
              <a:buNone/>
              <a:defRPr sz="3360" baseline="0"/>
            </a:lvl1pPr>
          </a:lstStyle>
          <a:p>
            <a:r>
              <a:rPr lang="en-US" dirty="0"/>
              <a:t>Click to insert table</a:t>
            </a:r>
          </a:p>
        </p:txBody>
      </p:sp>
      <p:sp>
        <p:nvSpPr>
          <p:cNvPr id="11" name="Text Placeholder 8"/>
          <p:cNvSpPr>
            <a:spLocks noGrp="1"/>
          </p:cNvSpPr>
          <p:nvPr>
            <p:ph type="body" sz="quarter" idx="12" hasCustomPrompt="1"/>
          </p:nvPr>
        </p:nvSpPr>
        <p:spPr>
          <a:xfrm>
            <a:off x="4267203" y="2258061"/>
            <a:ext cx="6174862" cy="881380"/>
          </a:xfrm>
          <a:prstGeom prst="rect">
            <a:avLst/>
          </a:prstGeom>
        </p:spPr>
        <p:txBody>
          <a:bodyPr vert="horz"/>
          <a:lstStyle>
            <a:lvl1pPr marL="0" indent="0" algn="ctr">
              <a:buFontTx/>
              <a:buNone/>
              <a:defRPr b="0" i="0" baseline="0">
                <a:solidFill>
                  <a:srgbClr val="1F447D"/>
                </a:solidFill>
                <a:latin typeface="Gill Sans MT"/>
                <a:cs typeface="Gill Sans MT"/>
              </a:defRPr>
            </a:lvl1pPr>
          </a:lstStyle>
          <a:p>
            <a:pPr lvl="0"/>
            <a:r>
              <a:rPr lang="en-US" dirty="0"/>
              <a:t>Title</a:t>
            </a:r>
          </a:p>
        </p:txBody>
      </p:sp>
      <p:sp>
        <p:nvSpPr>
          <p:cNvPr id="2" name="Title 1"/>
          <p:cNvSpPr>
            <a:spLocks noGrp="1"/>
          </p:cNvSpPr>
          <p:nvPr>
            <p:ph type="title" hasCustomPrompt="1"/>
          </p:nvPr>
        </p:nvSpPr>
        <p:spPr/>
        <p:txBody>
          <a:bodyPr/>
          <a:lstStyle/>
          <a:p>
            <a:r>
              <a:rPr lang="en-US" dirty="0"/>
              <a:t>Table slide</a:t>
            </a:r>
          </a:p>
        </p:txBody>
      </p:sp>
    </p:spTree>
    <p:extLst>
      <p:ext uri="{BB962C8B-B14F-4D97-AF65-F5344CB8AC3E}">
        <p14:creationId xmlns:p14="http://schemas.microsoft.com/office/powerpoint/2010/main" val="4218100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6" name="Picture 5"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cxnSp>
        <p:nvCxnSpPr>
          <p:cNvPr id="3" name="Straight Connector 2"/>
          <p:cNvCxnSpPr/>
          <p:nvPr userDrawn="1"/>
        </p:nvCxnSpPr>
        <p:spPr>
          <a:xfrm flipV="1">
            <a:off x="9402630" y="2863066"/>
            <a:ext cx="0" cy="3362396"/>
          </a:xfrm>
          <a:prstGeom prst="line">
            <a:avLst/>
          </a:prstGeom>
          <a:ln>
            <a:solidFill>
              <a:srgbClr val="FFFFFF"/>
            </a:solidFill>
          </a:ln>
          <a:effectLst>
            <a:outerShdw blurRad="12700" dist="19939" dir="2142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3" hasCustomPrompt="1"/>
          </p:nvPr>
        </p:nvSpPr>
        <p:spPr>
          <a:xfrm>
            <a:off x="731520" y="1940038"/>
            <a:ext cx="8006080" cy="5560060"/>
          </a:xfrm>
          <a:prstGeom prst="rect">
            <a:avLst/>
          </a:prstGeom>
          <a:ln w="6350" cmpd="sng">
            <a:solidFill>
              <a:schemeClr val="bg1"/>
            </a:solidFill>
          </a:ln>
        </p:spPr>
        <p:txBody>
          <a:bodyPr vert="horz"/>
          <a:lstStyle>
            <a:lvl1pPr>
              <a:buNone/>
              <a:defRPr/>
            </a:lvl1pPr>
          </a:lstStyle>
          <a:p>
            <a:r>
              <a:rPr lang="en-US" dirty="0"/>
              <a:t>Click to insert image</a:t>
            </a:r>
          </a:p>
        </p:txBody>
      </p:sp>
      <p:sp>
        <p:nvSpPr>
          <p:cNvPr id="7" name="Text Placeholder 8"/>
          <p:cNvSpPr>
            <a:spLocks noGrp="1"/>
          </p:cNvSpPr>
          <p:nvPr>
            <p:ph type="body" sz="quarter" idx="11" hasCustomPrompt="1"/>
          </p:nvPr>
        </p:nvSpPr>
        <p:spPr>
          <a:xfrm>
            <a:off x="9882909" y="3873634"/>
            <a:ext cx="3048000" cy="1341265"/>
          </a:xfrm>
          <a:prstGeom prst="rect">
            <a:avLst/>
          </a:prstGeom>
        </p:spPr>
        <p:txBody>
          <a:bodyPr vert="horz" anchor="ctr"/>
          <a:lstStyle>
            <a:lvl1pPr marL="0" indent="0" algn="l">
              <a:buNone/>
              <a:defRPr sz="1680" b="0" i="0" baseline="0">
                <a:solidFill>
                  <a:srgbClr val="666666"/>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lvl="0"/>
            <a:r>
              <a:rPr lang="en-US" dirty="0"/>
              <a:t>Insert text here</a:t>
            </a:r>
          </a:p>
        </p:txBody>
      </p:sp>
      <p:cxnSp>
        <p:nvCxnSpPr>
          <p:cNvPr id="8" name="Straight Connector 7"/>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hasCustomPrompt="1"/>
          </p:nvPr>
        </p:nvSpPr>
        <p:spPr/>
        <p:txBody>
          <a:bodyPr/>
          <a:lstStyle/>
          <a:p>
            <a:r>
              <a:rPr lang="en-US" dirty="0"/>
              <a:t>Image slide</a:t>
            </a:r>
          </a:p>
        </p:txBody>
      </p:sp>
    </p:spTree>
    <p:extLst>
      <p:ext uri="{BB962C8B-B14F-4D97-AF65-F5344CB8AC3E}">
        <p14:creationId xmlns:p14="http://schemas.microsoft.com/office/powerpoint/2010/main" val="1100274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pic>
        <p:nvPicPr>
          <p:cNvPr id="5" name="Picture 4"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cxnSp>
        <p:nvCxnSpPr>
          <p:cNvPr id="6" name="Straight Connector 5"/>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8" name="Title 7"/>
          <p:cNvSpPr>
            <a:spLocks noGrp="1"/>
          </p:cNvSpPr>
          <p:nvPr>
            <p:ph type="title" hasCustomPrompt="1"/>
          </p:nvPr>
        </p:nvSpPr>
        <p:spPr/>
        <p:txBody>
          <a:bodyPr/>
          <a:lstStyle/>
          <a:p>
            <a:r>
              <a:rPr lang="en-US" dirty="0"/>
              <a:t>Review slide</a:t>
            </a:r>
          </a:p>
        </p:txBody>
      </p:sp>
      <p:sp>
        <p:nvSpPr>
          <p:cNvPr id="9" name="Content Placeholder 7"/>
          <p:cNvSpPr>
            <a:spLocks noGrp="1"/>
          </p:cNvSpPr>
          <p:nvPr>
            <p:ph sz="quarter" idx="12" hasCustomPrompt="1"/>
          </p:nvPr>
        </p:nvSpPr>
        <p:spPr>
          <a:xfrm>
            <a:off x="7604951" y="1920242"/>
            <a:ext cx="6293931" cy="5430520"/>
          </a:xfrm>
        </p:spPr>
        <p:txBody>
          <a:bodyPr/>
          <a:lstStyle>
            <a:lvl4pPr>
              <a:defRPr sz="1680"/>
            </a:lvl4pPr>
            <a:lvl5pPr>
              <a:defRPr sz="1680"/>
            </a:lvl5pPr>
          </a:lstStyle>
          <a:p>
            <a:pPr lvl="0"/>
            <a:r>
              <a:rPr lang="en-US" dirty="0"/>
              <a:t>Objective 1</a:t>
            </a:r>
          </a:p>
          <a:p>
            <a:pPr lvl="1"/>
            <a:r>
              <a:rPr lang="en-US" dirty="0"/>
              <a:t>Second level</a:t>
            </a:r>
          </a:p>
          <a:p>
            <a:pPr lvl="2"/>
            <a:r>
              <a:rPr lang="en-US" dirty="0"/>
              <a:t>Third level</a:t>
            </a:r>
          </a:p>
        </p:txBody>
      </p:sp>
      <p:pic>
        <p:nvPicPr>
          <p:cNvPr id="7" name="Picture 6" descr="dots.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241061">
            <a:off x="-155392" y="4278534"/>
            <a:ext cx="4988355" cy="3353452"/>
          </a:xfrm>
          <a:prstGeom prst="rect">
            <a:avLst/>
          </a:prstGeom>
        </p:spPr>
      </p:pic>
    </p:spTree>
    <p:extLst>
      <p:ext uri="{BB962C8B-B14F-4D97-AF65-F5344CB8AC3E}">
        <p14:creationId xmlns:p14="http://schemas.microsoft.com/office/powerpoint/2010/main" val="449096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ltiple items">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cxnSp>
        <p:nvCxnSpPr>
          <p:cNvPr id="4" name="Straight Connector 3"/>
          <p:cNvCxnSpPr/>
          <p:nvPr userDrawn="1"/>
        </p:nvCxnSpPr>
        <p:spPr>
          <a:xfrm>
            <a:off x="2" y="1192982"/>
            <a:ext cx="6764594"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4320005" y="2262048"/>
            <a:ext cx="0" cy="1350733"/>
          </a:xfrm>
          <a:prstGeom prst="line">
            <a:avLst/>
          </a:prstGeom>
          <a:ln w="12700" cmpd="sng">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320005" y="4218388"/>
            <a:ext cx="0" cy="1350733"/>
          </a:xfrm>
          <a:prstGeom prst="line">
            <a:avLst/>
          </a:prstGeom>
          <a:ln w="12700" cmpd="sng">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4320005" y="6187441"/>
            <a:ext cx="0" cy="1350733"/>
          </a:xfrm>
          <a:prstGeom prst="line">
            <a:avLst/>
          </a:prstGeom>
          <a:ln w="12700" cmpd="sng">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1" hasCustomPrompt="1"/>
          </p:nvPr>
        </p:nvSpPr>
        <p:spPr>
          <a:xfrm>
            <a:off x="1599475" y="2198560"/>
            <a:ext cx="2235200" cy="1534160"/>
          </a:xfrm>
          <a:prstGeom prst="rect">
            <a:avLst/>
          </a:prstGeom>
          <a:ln>
            <a:solidFill>
              <a:srgbClr val="E2E2E2"/>
            </a:solidFill>
          </a:ln>
        </p:spPr>
        <p:txBody>
          <a:bodyPr vert="horz"/>
          <a:lstStyle>
            <a:lvl1pPr marL="0" indent="0">
              <a:buNone/>
              <a:defRPr sz="2160"/>
            </a:lvl1pPr>
          </a:lstStyle>
          <a:p>
            <a:r>
              <a:rPr lang="en-US" dirty="0"/>
              <a:t>Click to insert image</a:t>
            </a:r>
          </a:p>
        </p:txBody>
      </p:sp>
      <p:sp>
        <p:nvSpPr>
          <p:cNvPr id="20" name="Picture Placeholder 5"/>
          <p:cNvSpPr>
            <a:spLocks noGrp="1"/>
          </p:cNvSpPr>
          <p:nvPr>
            <p:ph type="pic" sz="quarter" idx="12" hasCustomPrompt="1"/>
          </p:nvPr>
        </p:nvSpPr>
        <p:spPr>
          <a:xfrm>
            <a:off x="1584960" y="4138833"/>
            <a:ext cx="2235200" cy="1534160"/>
          </a:xfrm>
          <a:prstGeom prst="rect">
            <a:avLst/>
          </a:prstGeom>
          <a:ln>
            <a:solidFill>
              <a:srgbClr val="E2E2E2"/>
            </a:solidFill>
          </a:ln>
        </p:spPr>
        <p:txBody>
          <a:bodyPr vert="horz"/>
          <a:lstStyle>
            <a:lvl1pPr marL="0" indent="0">
              <a:buNone/>
              <a:defRPr sz="2160"/>
            </a:lvl1pPr>
          </a:lstStyle>
          <a:p>
            <a:r>
              <a:rPr lang="en-US" dirty="0"/>
              <a:t>Click to insert image</a:t>
            </a:r>
          </a:p>
        </p:txBody>
      </p:sp>
      <p:sp>
        <p:nvSpPr>
          <p:cNvPr id="21" name="Picture Placeholder 5"/>
          <p:cNvSpPr>
            <a:spLocks noGrp="1"/>
          </p:cNvSpPr>
          <p:nvPr>
            <p:ph type="pic" sz="quarter" idx="13" hasCustomPrompt="1"/>
          </p:nvPr>
        </p:nvSpPr>
        <p:spPr>
          <a:xfrm>
            <a:off x="1584960" y="6095546"/>
            <a:ext cx="2235200" cy="1534160"/>
          </a:xfrm>
          <a:prstGeom prst="rect">
            <a:avLst/>
          </a:prstGeom>
          <a:ln>
            <a:solidFill>
              <a:srgbClr val="E2E2E2"/>
            </a:solidFill>
          </a:ln>
        </p:spPr>
        <p:txBody>
          <a:bodyPr vert="horz"/>
          <a:lstStyle>
            <a:lvl1pPr marL="0" indent="0">
              <a:buNone/>
              <a:defRPr sz="2160"/>
            </a:lvl1pPr>
          </a:lstStyle>
          <a:p>
            <a:r>
              <a:rPr lang="en-US" dirty="0"/>
              <a:t>Click to insert image</a:t>
            </a:r>
          </a:p>
        </p:txBody>
      </p:sp>
      <p:sp>
        <p:nvSpPr>
          <p:cNvPr id="26" name="Text Placeholder 8"/>
          <p:cNvSpPr>
            <a:spLocks noGrp="1"/>
          </p:cNvSpPr>
          <p:nvPr>
            <p:ph type="body" sz="quarter" idx="17" hasCustomPrompt="1"/>
          </p:nvPr>
        </p:nvSpPr>
        <p:spPr>
          <a:xfrm>
            <a:off x="4511040" y="2363728"/>
            <a:ext cx="3589021" cy="1074421"/>
          </a:xfrm>
          <a:prstGeom prst="rect">
            <a:avLst/>
          </a:prstGeom>
        </p:spPr>
        <p:txBody>
          <a:bodyPr vert="horz" anchor="ctr"/>
          <a:lstStyle>
            <a:lvl1pPr marL="0" indent="0">
              <a:buNone/>
              <a:defRPr sz="1680" b="0" i="0" baseline="0">
                <a:solidFill>
                  <a:srgbClr val="666666"/>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lvl="0"/>
            <a:r>
              <a:rPr lang="en-US" dirty="0"/>
              <a:t>Insert text here</a:t>
            </a:r>
          </a:p>
        </p:txBody>
      </p:sp>
      <p:sp>
        <p:nvSpPr>
          <p:cNvPr id="27" name="Text Placeholder 8"/>
          <p:cNvSpPr>
            <a:spLocks noGrp="1"/>
          </p:cNvSpPr>
          <p:nvPr>
            <p:ph type="body" sz="quarter" idx="18" hasCustomPrompt="1"/>
          </p:nvPr>
        </p:nvSpPr>
        <p:spPr>
          <a:xfrm>
            <a:off x="4511040" y="4340169"/>
            <a:ext cx="3589021" cy="1074421"/>
          </a:xfrm>
          <a:prstGeom prst="rect">
            <a:avLst/>
          </a:prstGeom>
        </p:spPr>
        <p:txBody>
          <a:bodyPr vert="horz" anchor="ctr"/>
          <a:lstStyle>
            <a:lvl1pPr marL="0" indent="0">
              <a:buNone/>
              <a:defRPr sz="1680" b="0" i="0" baseline="0">
                <a:solidFill>
                  <a:srgbClr val="666666"/>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lvl="0"/>
            <a:r>
              <a:rPr lang="en-US" dirty="0"/>
              <a:t>Insert text here</a:t>
            </a:r>
          </a:p>
        </p:txBody>
      </p:sp>
      <p:sp>
        <p:nvSpPr>
          <p:cNvPr id="28" name="Text Placeholder 8"/>
          <p:cNvSpPr>
            <a:spLocks noGrp="1"/>
          </p:cNvSpPr>
          <p:nvPr>
            <p:ph type="body" sz="quarter" idx="19" hasCustomPrompt="1"/>
          </p:nvPr>
        </p:nvSpPr>
        <p:spPr>
          <a:xfrm>
            <a:off x="4511040" y="6330248"/>
            <a:ext cx="3589021" cy="1074421"/>
          </a:xfrm>
          <a:prstGeom prst="rect">
            <a:avLst/>
          </a:prstGeom>
        </p:spPr>
        <p:txBody>
          <a:bodyPr vert="horz" anchor="ctr"/>
          <a:lstStyle>
            <a:lvl1pPr marL="0" indent="0">
              <a:buNone/>
              <a:defRPr sz="1680" b="0" i="0" baseline="0">
                <a:solidFill>
                  <a:srgbClr val="666666"/>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lvl="0"/>
            <a:r>
              <a:rPr lang="en-US" dirty="0"/>
              <a:t>Insert text here</a:t>
            </a:r>
          </a:p>
        </p:txBody>
      </p:sp>
      <p:sp>
        <p:nvSpPr>
          <p:cNvPr id="7" name="Title 6"/>
          <p:cNvSpPr>
            <a:spLocks noGrp="1"/>
          </p:cNvSpPr>
          <p:nvPr>
            <p:ph type="title" hasCustomPrompt="1"/>
          </p:nvPr>
        </p:nvSpPr>
        <p:spPr/>
        <p:txBody>
          <a:bodyPr/>
          <a:lstStyle/>
          <a:p>
            <a:r>
              <a:rPr lang="en-US" dirty="0"/>
              <a:t>Content/Picture slide</a:t>
            </a:r>
          </a:p>
        </p:txBody>
      </p:sp>
      <p:pic>
        <p:nvPicPr>
          <p:cNvPr id="16" name="Picture 15" descr="smalldots_cropper.png"/>
          <p:cNvPicPr>
            <a:picLocks noChangeAspect="1"/>
          </p:cNvPicPr>
          <p:nvPr userDrawn="1"/>
        </p:nvPicPr>
        <p:blipFill rotWithShape="1">
          <a:blip r:embed="rId3">
            <a:extLst>
              <a:ext uri="{28A0092B-C50C-407E-A947-70E740481C1C}">
                <a14:useLocalDpi xmlns:a14="http://schemas.microsoft.com/office/drawing/2010/main" val="0"/>
              </a:ext>
            </a:extLst>
          </a:blip>
          <a:srcRect r="52577" b="22182"/>
          <a:stretch/>
        </p:blipFill>
        <p:spPr>
          <a:xfrm>
            <a:off x="9713814" y="5161524"/>
            <a:ext cx="4916586" cy="3068076"/>
          </a:xfrm>
          <a:prstGeom prst="rect">
            <a:avLst/>
          </a:prstGeom>
        </p:spPr>
      </p:pic>
    </p:spTree>
    <p:extLst>
      <p:ext uri="{BB962C8B-B14F-4D97-AF65-F5344CB8AC3E}">
        <p14:creationId xmlns:p14="http://schemas.microsoft.com/office/powerpoint/2010/main" val="1806622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Data">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sp>
        <p:nvSpPr>
          <p:cNvPr id="18" name="Text Placeholder 8"/>
          <p:cNvSpPr>
            <a:spLocks noGrp="1"/>
          </p:cNvSpPr>
          <p:nvPr>
            <p:ph type="body" sz="quarter" idx="17" hasCustomPrompt="1"/>
          </p:nvPr>
        </p:nvSpPr>
        <p:spPr>
          <a:xfrm>
            <a:off x="3328784" y="2529841"/>
            <a:ext cx="10137834" cy="2818796"/>
          </a:xfrm>
          <a:prstGeom prst="rect">
            <a:avLst/>
          </a:prstGeom>
        </p:spPr>
        <p:txBody>
          <a:bodyPr vert="horz"/>
          <a:lstStyle>
            <a:lvl1pPr marL="0" indent="0">
              <a:buNone/>
              <a:defRPr sz="3360" b="0" i="0" baseline="0">
                <a:solidFill>
                  <a:schemeClr val="tx1"/>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a:t>“</a:t>
            </a:r>
            <a:r>
              <a:rPr lang="en-US" dirty="0" err="1"/>
              <a:t>Lorem</a:t>
            </a:r>
            <a:r>
              <a:rPr lang="en-US" dirty="0"/>
              <a:t> ipsum dolor sit amet, consectetuer adipiscing elit. Maecenas porttitor congue massa. </a:t>
            </a:r>
            <a:r>
              <a:rPr lang="en-US" dirty="0" err="1"/>
              <a:t>Fusce</a:t>
            </a:r>
            <a:r>
              <a:rPr lang="en-US" dirty="0"/>
              <a:t> </a:t>
            </a:r>
            <a:r>
              <a:rPr lang="en-US" dirty="0" err="1"/>
              <a:t>posuere</a:t>
            </a:r>
            <a:r>
              <a:rPr lang="en-US" dirty="0"/>
              <a:t>“</a:t>
            </a:r>
          </a:p>
        </p:txBody>
      </p:sp>
      <p:sp>
        <p:nvSpPr>
          <p:cNvPr id="19" name="Text Placeholder 8"/>
          <p:cNvSpPr>
            <a:spLocks noGrp="1"/>
          </p:cNvSpPr>
          <p:nvPr>
            <p:ph type="body" sz="quarter" idx="18" hasCustomPrompt="1"/>
          </p:nvPr>
        </p:nvSpPr>
        <p:spPr>
          <a:xfrm>
            <a:off x="9265920" y="5348638"/>
            <a:ext cx="4145280" cy="517237"/>
          </a:xfrm>
          <a:prstGeom prst="rect">
            <a:avLst/>
          </a:prstGeom>
        </p:spPr>
        <p:txBody>
          <a:bodyPr vert="horz"/>
          <a:lstStyle>
            <a:lvl1pPr marL="0" indent="0">
              <a:buNone/>
              <a:defRPr sz="1680" b="0" i="1" baseline="0">
                <a:solidFill>
                  <a:schemeClr val="bg1">
                    <a:lumMod val="75000"/>
                  </a:schemeClr>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a:t> - </a:t>
            </a:r>
            <a:r>
              <a:rPr lang="en-US" dirty="0" err="1"/>
              <a:t>Lorem</a:t>
            </a:r>
            <a:r>
              <a:rPr lang="en-US" dirty="0"/>
              <a:t> ipsum dolor sit </a:t>
            </a:r>
            <a:r>
              <a:rPr lang="en-US" dirty="0" err="1"/>
              <a:t>amet</a:t>
            </a:r>
            <a:endParaRPr lang="en-US" dirty="0"/>
          </a:p>
        </p:txBody>
      </p:sp>
      <p:pic>
        <p:nvPicPr>
          <p:cNvPr id="6" name="Picture 5" descr="circles_line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1426412" y="1965755"/>
            <a:ext cx="7429454" cy="7790874"/>
          </a:xfrm>
          <a:prstGeom prst="rect">
            <a:avLst/>
          </a:prstGeom>
        </p:spPr>
      </p:pic>
    </p:spTree>
    <p:extLst>
      <p:ext uri="{BB962C8B-B14F-4D97-AF65-F5344CB8AC3E}">
        <p14:creationId xmlns:p14="http://schemas.microsoft.com/office/powerpoint/2010/main" val="1997368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Data">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sp>
        <p:nvSpPr>
          <p:cNvPr id="18" name="Text Placeholder 8"/>
          <p:cNvSpPr>
            <a:spLocks noGrp="1"/>
          </p:cNvSpPr>
          <p:nvPr>
            <p:ph type="body" sz="quarter" idx="17" hasCustomPrompt="1"/>
          </p:nvPr>
        </p:nvSpPr>
        <p:spPr>
          <a:xfrm>
            <a:off x="3328784" y="2529841"/>
            <a:ext cx="10137834" cy="2818796"/>
          </a:xfrm>
          <a:prstGeom prst="rect">
            <a:avLst/>
          </a:prstGeom>
        </p:spPr>
        <p:txBody>
          <a:bodyPr vert="horz"/>
          <a:lstStyle>
            <a:lvl1pPr marL="0" indent="0">
              <a:buNone/>
              <a:defRPr sz="3360" b="0" i="0" baseline="0">
                <a:solidFill>
                  <a:schemeClr val="tx1"/>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a:t>“</a:t>
            </a:r>
            <a:r>
              <a:rPr lang="en-US" dirty="0" err="1"/>
              <a:t>Lorem</a:t>
            </a:r>
            <a:r>
              <a:rPr lang="en-US" dirty="0"/>
              <a:t> ipsum dolor sit amet, consectetuer adipiscing elit. Maecenas porttitor congue massa. </a:t>
            </a:r>
            <a:r>
              <a:rPr lang="en-US" dirty="0" err="1"/>
              <a:t>Fusce</a:t>
            </a:r>
            <a:r>
              <a:rPr lang="en-US" dirty="0"/>
              <a:t> </a:t>
            </a:r>
            <a:r>
              <a:rPr lang="en-US" dirty="0" err="1"/>
              <a:t>posuere</a:t>
            </a:r>
            <a:r>
              <a:rPr lang="en-US" dirty="0"/>
              <a:t>“</a:t>
            </a:r>
          </a:p>
        </p:txBody>
      </p:sp>
      <p:sp>
        <p:nvSpPr>
          <p:cNvPr id="19" name="Text Placeholder 8"/>
          <p:cNvSpPr>
            <a:spLocks noGrp="1"/>
          </p:cNvSpPr>
          <p:nvPr>
            <p:ph type="body" sz="quarter" idx="18" hasCustomPrompt="1"/>
          </p:nvPr>
        </p:nvSpPr>
        <p:spPr>
          <a:xfrm>
            <a:off x="9265920" y="5348638"/>
            <a:ext cx="4145280" cy="517237"/>
          </a:xfrm>
          <a:prstGeom prst="rect">
            <a:avLst/>
          </a:prstGeom>
        </p:spPr>
        <p:txBody>
          <a:bodyPr vert="horz"/>
          <a:lstStyle>
            <a:lvl1pPr marL="0" indent="0">
              <a:buNone/>
              <a:defRPr sz="1680" b="0" i="1" baseline="0">
                <a:solidFill>
                  <a:schemeClr val="bg1">
                    <a:lumMod val="75000"/>
                  </a:schemeClr>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a:t> - </a:t>
            </a:r>
            <a:r>
              <a:rPr lang="en-US" dirty="0" err="1"/>
              <a:t>Lorem</a:t>
            </a:r>
            <a:r>
              <a:rPr lang="en-US" dirty="0"/>
              <a:t> ipsum dolor sit </a:t>
            </a:r>
            <a:r>
              <a:rPr lang="en-US" dirty="0" err="1"/>
              <a:t>amet</a:t>
            </a:r>
            <a:endParaRPr lang="en-US" dirty="0"/>
          </a:p>
        </p:txBody>
      </p:sp>
      <p:pic>
        <p:nvPicPr>
          <p:cNvPr id="6" name="Picture 5" descr="lines3.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7879" y="6301834"/>
            <a:ext cx="14843704" cy="1927766"/>
          </a:xfrm>
          <a:prstGeom prst="rect">
            <a:avLst/>
          </a:prstGeom>
        </p:spPr>
      </p:pic>
    </p:spTree>
    <p:extLst>
      <p:ext uri="{BB962C8B-B14F-4D97-AF65-F5344CB8AC3E}">
        <p14:creationId xmlns:p14="http://schemas.microsoft.com/office/powerpoint/2010/main" val="254041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pic>
        <p:nvPicPr>
          <p:cNvPr id="5" name="Picture 4" descr="SectionDivider-03.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5658" r="12503"/>
          <a:stretch/>
        </p:blipFill>
        <p:spPr>
          <a:xfrm>
            <a:off x="0" y="2362200"/>
            <a:ext cx="14630400" cy="5482336"/>
          </a:xfrm>
          <a:prstGeom prst="rect">
            <a:avLst/>
          </a:prstGeom>
        </p:spPr>
      </p:pic>
      <p:sp>
        <p:nvSpPr>
          <p:cNvPr id="7" name="Text Placeholder 3"/>
          <p:cNvSpPr>
            <a:spLocks noGrp="1"/>
          </p:cNvSpPr>
          <p:nvPr>
            <p:ph type="body" sz="quarter" idx="11"/>
          </p:nvPr>
        </p:nvSpPr>
        <p:spPr>
          <a:xfrm>
            <a:off x="705985" y="1891756"/>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110" indent="0">
              <a:buNone/>
              <a:defRPr/>
            </a:lvl2pPr>
            <a:lvl3pPr marL="1306221" indent="0">
              <a:buNone/>
              <a:defRPr/>
            </a:lvl3pPr>
            <a:lvl4pPr marL="1959331" indent="0">
              <a:buNone/>
              <a:defRPr/>
            </a:lvl4pPr>
            <a:lvl5pPr marL="2612442" indent="0">
              <a:buNone/>
              <a:defRPr/>
            </a:lvl5pPr>
          </a:lstStyle>
          <a:p>
            <a:pPr lvl="0"/>
            <a:r>
              <a:rPr lang="en-US"/>
              <a:t>Click to edit Master text styles</a:t>
            </a:r>
          </a:p>
        </p:txBody>
      </p:sp>
    </p:spTree>
    <p:extLst>
      <p:ext uri="{BB962C8B-B14F-4D97-AF65-F5344CB8AC3E}">
        <p14:creationId xmlns:p14="http://schemas.microsoft.com/office/powerpoint/2010/main" val="2254307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Quote/Data">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sp>
        <p:nvSpPr>
          <p:cNvPr id="18" name="Text Placeholder 8"/>
          <p:cNvSpPr>
            <a:spLocks noGrp="1"/>
          </p:cNvSpPr>
          <p:nvPr>
            <p:ph type="body" sz="quarter" idx="17" hasCustomPrompt="1"/>
          </p:nvPr>
        </p:nvSpPr>
        <p:spPr>
          <a:xfrm>
            <a:off x="3328784" y="2529841"/>
            <a:ext cx="10137834" cy="2818796"/>
          </a:xfrm>
          <a:prstGeom prst="rect">
            <a:avLst/>
          </a:prstGeom>
        </p:spPr>
        <p:txBody>
          <a:bodyPr vert="horz"/>
          <a:lstStyle>
            <a:lvl1pPr marL="0" indent="0">
              <a:buNone/>
              <a:defRPr sz="3360" b="0" i="0" baseline="0">
                <a:solidFill>
                  <a:schemeClr val="tx1"/>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a:t>“</a:t>
            </a:r>
            <a:r>
              <a:rPr lang="en-US" dirty="0" err="1"/>
              <a:t>Lorem</a:t>
            </a:r>
            <a:r>
              <a:rPr lang="en-US" dirty="0"/>
              <a:t> ipsum dolor sit amet, consectetuer adipiscing elit. Maecenas porttitor congue massa. </a:t>
            </a:r>
            <a:r>
              <a:rPr lang="en-US" dirty="0" err="1"/>
              <a:t>Fusce</a:t>
            </a:r>
            <a:r>
              <a:rPr lang="en-US" dirty="0"/>
              <a:t> </a:t>
            </a:r>
            <a:r>
              <a:rPr lang="en-US" dirty="0" err="1"/>
              <a:t>posuere</a:t>
            </a:r>
            <a:r>
              <a:rPr lang="en-US" dirty="0"/>
              <a:t>“</a:t>
            </a:r>
          </a:p>
        </p:txBody>
      </p:sp>
      <p:sp>
        <p:nvSpPr>
          <p:cNvPr id="19" name="Text Placeholder 8"/>
          <p:cNvSpPr>
            <a:spLocks noGrp="1"/>
          </p:cNvSpPr>
          <p:nvPr>
            <p:ph type="body" sz="quarter" idx="18" hasCustomPrompt="1"/>
          </p:nvPr>
        </p:nvSpPr>
        <p:spPr>
          <a:xfrm>
            <a:off x="9265920" y="5348638"/>
            <a:ext cx="4145280" cy="517237"/>
          </a:xfrm>
          <a:prstGeom prst="rect">
            <a:avLst/>
          </a:prstGeom>
        </p:spPr>
        <p:txBody>
          <a:bodyPr vert="horz"/>
          <a:lstStyle>
            <a:lvl1pPr marL="0" indent="0">
              <a:buNone/>
              <a:defRPr sz="1680" b="0" i="1" baseline="0">
                <a:solidFill>
                  <a:schemeClr val="bg1">
                    <a:lumMod val="75000"/>
                  </a:schemeClr>
                </a:solidFill>
                <a:latin typeface="Gill Sans MT"/>
                <a:cs typeface="Gill Sans MT"/>
              </a:defRPr>
            </a:lvl1pPr>
            <a:lvl2pPr>
              <a:defRPr sz="1680">
                <a:solidFill>
                  <a:srgbClr val="666666"/>
                </a:solidFill>
                <a:latin typeface="+mn-lt"/>
              </a:defRPr>
            </a:lvl2pPr>
            <a:lvl3pPr>
              <a:defRPr sz="1680">
                <a:solidFill>
                  <a:srgbClr val="666666"/>
                </a:solidFill>
                <a:latin typeface="+mn-lt"/>
              </a:defRPr>
            </a:lvl3pPr>
            <a:lvl4pPr>
              <a:defRPr sz="1680">
                <a:solidFill>
                  <a:srgbClr val="666666"/>
                </a:solidFill>
                <a:latin typeface="+mn-lt"/>
              </a:defRPr>
            </a:lvl4pPr>
            <a:lvl5pPr>
              <a:defRPr sz="1680">
                <a:solidFill>
                  <a:srgbClr val="666666"/>
                </a:solidFill>
                <a:latin typeface="+mn-lt"/>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a:t> - </a:t>
            </a:r>
            <a:r>
              <a:rPr lang="en-US" dirty="0" err="1"/>
              <a:t>Lorem</a:t>
            </a:r>
            <a:r>
              <a:rPr lang="en-US" dirty="0"/>
              <a:t> ipsum dolor sit </a:t>
            </a:r>
            <a:r>
              <a:rPr lang="en-US" dirty="0" err="1"/>
              <a:t>amet</a:t>
            </a:r>
            <a:endParaRPr lang="en-US" dirty="0"/>
          </a:p>
        </p:txBody>
      </p:sp>
    </p:spTree>
    <p:extLst>
      <p:ext uri="{BB962C8B-B14F-4D97-AF65-F5344CB8AC3E}">
        <p14:creationId xmlns:p14="http://schemas.microsoft.com/office/powerpoint/2010/main" val="1810143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1F497D"/>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lgn="l">
              <a:defRPr>
                <a:solidFill>
                  <a:srgbClr val="1F497D"/>
                </a:solidFill>
                <a:latin typeface="Verdana" pitchFamily="34" charset="0"/>
              </a:defRPr>
            </a:lvl1pPr>
            <a:lvl2pPr algn="l">
              <a:defRPr>
                <a:solidFill>
                  <a:srgbClr val="1F497D"/>
                </a:solidFill>
                <a:latin typeface="Verdana" pitchFamily="34" charset="0"/>
              </a:defRPr>
            </a:lvl2pPr>
            <a:lvl3pPr algn="l">
              <a:defRPr>
                <a:solidFill>
                  <a:srgbClr val="1F497D"/>
                </a:solidFill>
                <a:latin typeface="Verdana" pitchFamily="34" charset="0"/>
              </a:defRPr>
            </a:lvl3pPr>
            <a:lvl4pPr algn="l">
              <a:defRPr>
                <a:solidFill>
                  <a:srgbClr val="1F497D"/>
                </a:solidFill>
                <a:latin typeface="Verdana" pitchFamily="34" charset="0"/>
              </a:defRPr>
            </a:lvl4pPr>
            <a:lvl5pPr algn="l">
              <a:defRPr>
                <a:solidFill>
                  <a:srgbClr val="1F497D"/>
                </a:solidFill>
                <a:latin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31520" y="7627621"/>
            <a:ext cx="3413760" cy="438150"/>
          </a:xfrm>
          <a:prstGeom prst="rect">
            <a:avLst/>
          </a:prstGeom>
        </p:spPr>
        <p:txBody>
          <a:bodyPr/>
          <a:lstStyle>
            <a:lvl1pPr>
              <a:defRPr>
                <a:latin typeface="Arial" charset="0"/>
              </a:defRPr>
            </a:lvl1pPr>
          </a:lstStyle>
          <a:p>
            <a:pPr defTabSz="548640" fontAlgn="auto">
              <a:spcBef>
                <a:spcPts val="0"/>
              </a:spcBef>
              <a:spcAft>
                <a:spcPts val="0"/>
              </a:spcAft>
              <a:defRPr/>
            </a:pPr>
            <a:fld id="{19BBC212-CC56-4BA0-83F4-E3D71A84BB46}" type="datetimeFigureOut">
              <a:rPr lang="en-US" sz="2160" smtClean="0">
                <a:solidFill>
                  <a:srgbClr val="1F447D"/>
                </a:solidFill>
                <a:ea typeface="+mn-ea"/>
                <a:cs typeface="+mn-cs"/>
              </a:rPr>
              <a:pPr defTabSz="548640" fontAlgn="auto">
                <a:spcBef>
                  <a:spcPts val="0"/>
                </a:spcBef>
                <a:spcAft>
                  <a:spcPts val="0"/>
                </a:spcAft>
                <a:defRPr/>
              </a:pPr>
              <a:t>6/1/2016</a:t>
            </a:fld>
            <a:endParaRPr lang="en-US" sz="2160" dirty="0">
              <a:solidFill>
                <a:srgbClr val="1F447D"/>
              </a:solidFill>
              <a:ea typeface="+mn-ea"/>
              <a:cs typeface="+mn-cs"/>
            </a:endParaRPr>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lvl1pPr>
              <a:defRPr>
                <a:latin typeface="Arial" charset="0"/>
              </a:defRPr>
            </a:lvl1pPr>
          </a:lstStyle>
          <a:p>
            <a:pPr defTabSz="548640" fontAlgn="auto">
              <a:spcBef>
                <a:spcPts val="0"/>
              </a:spcBef>
              <a:spcAft>
                <a:spcPts val="0"/>
              </a:spcAft>
              <a:defRPr/>
            </a:pPr>
            <a:endParaRPr lang="en-US" sz="2160">
              <a:solidFill>
                <a:srgbClr val="1F447D"/>
              </a:solidFill>
              <a:ea typeface="+mn-ea"/>
              <a:cs typeface="+mn-cs"/>
            </a:endParaRPr>
          </a:p>
        </p:txBody>
      </p:sp>
      <p:sp>
        <p:nvSpPr>
          <p:cNvPr id="6" name="Slide Number Placeholder 5"/>
          <p:cNvSpPr>
            <a:spLocks noGrp="1"/>
          </p:cNvSpPr>
          <p:nvPr>
            <p:ph type="sldNum" sz="quarter" idx="12"/>
          </p:nvPr>
        </p:nvSpPr>
        <p:spPr>
          <a:xfrm>
            <a:off x="10485120" y="7627621"/>
            <a:ext cx="3413760" cy="438150"/>
          </a:xfrm>
          <a:prstGeom prst="rect">
            <a:avLst/>
          </a:prstGeom>
        </p:spPr>
        <p:txBody>
          <a:bodyPr/>
          <a:lstStyle>
            <a:lvl1pPr>
              <a:defRPr>
                <a:latin typeface="Arial" charset="0"/>
              </a:defRPr>
            </a:lvl1pPr>
          </a:lstStyle>
          <a:p>
            <a:pPr defTabSz="548640" fontAlgn="auto">
              <a:spcBef>
                <a:spcPts val="0"/>
              </a:spcBef>
              <a:spcAft>
                <a:spcPts val="0"/>
              </a:spcAft>
              <a:defRPr/>
            </a:pPr>
            <a:fld id="{EE758620-A278-4073-965E-27CF8C21930D}" type="slidenum">
              <a:rPr lang="en-US" sz="2160" smtClean="0">
                <a:solidFill>
                  <a:srgbClr val="1F447D"/>
                </a:solidFill>
                <a:ea typeface="+mn-ea"/>
                <a:cs typeface="+mn-cs"/>
              </a:rPr>
              <a:pPr defTabSz="548640" fontAlgn="auto">
                <a:spcBef>
                  <a:spcPts val="0"/>
                </a:spcBef>
                <a:spcAft>
                  <a:spcPts val="0"/>
                </a:spcAft>
                <a:defRPr/>
              </a:pPr>
              <a:t>‹#›</a:t>
            </a:fld>
            <a:endParaRPr lang="en-US" sz="2160" dirty="0">
              <a:solidFill>
                <a:srgbClr val="1F447D"/>
              </a:solidFill>
              <a:ea typeface="+mn-ea"/>
              <a:cs typeface="+mn-cs"/>
            </a:endParaRPr>
          </a:p>
        </p:txBody>
      </p:sp>
    </p:spTree>
    <p:extLst>
      <p:ext uri="{BB962C8B-B14F-4D97-AF65-F5344CB8AC3E}">
        <p14:creationId xmlns:p14="http://schemas.microsoft.com/office/powerpoint/2010/main" val="2912778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 y="7627621"/>
            <a:ext cx="3413760" cy="438150"/>
          </a:xfrm>
          <a:prstGeom prst="rect">
            <a:avLst/>
          </a:prstGeom>
        </p:spPr>
        <p:txBody>
          <a:bodyPr/>
          <a:lstStyle/>
          <a:p>
            <a:pPr defTabSz="548640" fontAlgn="auto">
              <a:spcBef>
                <a:spcPts val="0"/>
              </a:spcBef>
              <a:spcAft>
                <a:spcPts val="0"/>
              </a:spcAft>
            </a:pPr>
            <a:fld id="{A58C4A21-6147-4F10-B34C-5C2D0B36ABF4}" type="datetimeFigureOut">
              <a:rPr lang="en-US" sz="2160" smtClean="0">
                <a:solidFill>
                  <a:srgbClr val="1F447D"/>
                </a:solidFill>
                <a:latin typeface="Gill Sans MT"/>
                <a:ea typeface="+mn-ea"/>
                <a:cs typeface="+mn-cs"/>
              </a:rPr>
              <a:pPr defTabSz="548640" fontAlgn="auto">
                <a:spcBef>
                  <a:spcPts val="0"/>
                </a:spcBef>
                <a:spcAft>
                  <a:spcPts val="0"/>
                </a:spcAft>
              </a:pPr>
              <a:t>6/1/2016</a:t>
            </a:fld>
            <a:endParaRPr lang="en-US" sz="2160">
              <a:solidFill>
                <a:srgbClr val="1F447D"/>
              </a:solidFill>
              <a:latin typeface="Gill Sans MT"/>
              <a:ea typeface="+mn-ea"/>
              <a:cs typeface="+mn-cs"/>
            </a:endParaRPr>
          </a:p>
        </p:txBody>
      </p:sp>
      <p:sp>
        <p:nvSpPr>
          <p:cNvPr id="3" name="Footer Placeholder 2"/>
          <p:cNvSpPr>
            <a:spLocks noGrp="1"/>
          </p:cNvSpPr>
          <p:nvPr>
            <p:ph type="ftr" sz="quarter" idx="11"/>
          </p:nvPr>
        </p:nvSpPr>
        <p:spPr>
          <a:xfrm>
            <a:off x="4998720" y="7627621"/>
            <a:ext cx="4632960" cy="438150"/>
          </a:xfrm>
          <a:prstGeom prst="rect">
            <a:avLst/>
          </a:prstGeom>
        </p:spPr>
        <p:txBody>
          <a:bodyPr/>
          <a:lstStyle/>
          <a:p>
            <a:pPr defTabSz="548640" fontAlgn="auto">
              <a:spcBef>
                <a:spcPts val="0"/>
              </a:spcBef>
              <a:spcAft>
                <a:spcPts val="0"/>
              </a:spcAft>
            </a:pPr>
            <a:endParaRPr lang="en-US" sz="2160">
              <a:solidFill>
                <a:srgbClr val="1F447D"/>
              </a:solidFill>
              <a:latin typeface="Gill Sans MT"/>
              <a:ea typeface="+mn-ea"/>
              <a:cs typeface="+mn-cs"/>
            </a:endParaRPr>
          </a:p>
        </p:txBody>
      </p:sp>
      <p:sp>
        <p:nvSpPr>
          <p:cNvPr id="4" name="Slide Number Placeholder 3"/>
          <p:cNvSpPr>
            <a:spLocks noGrp="1"/>
          </p:cNvSpPr>
          <p:nvPr>
            <p:ph type="sldNum" sz="quarter" idx="12"/>
          </p:nvPr>
        </p:nvSpPr>
        <p:spPr>
          <a:xfrm>
            <a:off x="10485120" y="7627621"/>
            <a:ext cx="3413760" cy="438150"/>
          </a:xfrm>
          <a:prstGeom prst="rect">
            <a:avLst/>
          </a:prstGeom>
        </p:spPr>
        <p:txBody>
          <a:bodyPr/>
          <a:lstStyle/>
          <a:p>
            <a:pPr defTabSz="548640" fontAlgn="auto">
              <a:spcBef>
                <a:spcPts val="0"/>
              </a:spcBef>
              <a:spcAft>
                <a:spcPts val="0"/>
              </a:spcAft>
            </a:pPr>
            <a:fld id="{2F0FF796-8A1C-4E87-96C3-9425EF6619A4}" type="slidenum">
              <a:rPr lang="en-US" sz="2160" smtClean="0">
                <a:solidFill>
                  <a:srgbClr val="1F447D"/>
                </a:solidFill>
                <a:latin typeface="Gill Sans MT"/>
                <a:ea typeface="+mn-ea"/>
                <a:cs typeface="+mn-cs"/>
              </a:rPr>
              <a:pPr defTabSz="548640" fontAlgn="auto">
                <a:spcBef>
                  <a:spcPts val="0"/>
                </a:spcBef>
                <a:spcAft>
                  <a:spcPts val="0"/>
                </a:spcAft>
              </a:pPr>
              <a:t>‹#›</a:t>
            </a:fld>
            <a:endParaRPr lang="en-US" sz="2160">
              <a:solidFill>
                <a:srgbClr val="1F447D"/>
              </a:solidFill>
              <a:latin typeface="Gill Sans MT"/>
              <a:ea typeface="+mn-ea"/>
              <a:cs typeface="+mn-cs"/>
            </a:endParaRPr>
          </a:p>
        </p:txBody>
      </p:sp>
    </p:spTree>
    <p:extLst>
      <p:ext uri="{BB962C8B-B14F-4D97-AF65-F5344CB8AC3E}">
        <p14:creationId xmlns:p14="http://schemas.microsoft.com/office/powerpoint/2010/main" val="3031812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ectangle 6"/>
          <p:cNvSpPr/>
          <p:nvPr/>
        </p:nvSpPr>
        <p:spPr>
          <a:xfrm>
            <a:off x="3812"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16736" y="910742"/>
            <a:ext cx="12070080" cy="4279392"/>
          </a:xfrm>
        </p:spPr>
        <p:txBody>
          <a:bodyPr anchor="b">
            <a:normAutofit/>
          </a:bodyPr>
          <a:lstStyle>
            <a:lvl1pPr algn="l">
              <a:lnSpc>
                <a:spcPct val="85000"/>
              </a:lnSpc>
              <a:defRPr sz="7200" spc="-46"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20061" y="5346744"/>
            <a:ext cx="12070080" cy="1371600"/>
          </a:xfrm>
        </p:spPr>
        <p:txBody>
          <a:bodyPr lIns="91440" rIns="91440">
            <a:normAutofit/>
          </a:bodyPr>
          <a:lstStyle>
            <a:lvl1pPr marL="0" indent="0" algn="l">
              <a:buNone/>
              <a:defRPr sz="2160" cap="all" spc="180" baseline="0">
                <a:solidFill>
                  <a:schemeClr val="tx2"/>
                </a:solidFill>
                <a:latin typeface="+mj-lt"/>
              </a:defRPr>
            </a:lvl1pPr>
            <a:lvl2pPr marL="411480" indent="0" algn="ctr">
              <a:buNone/>
              <a:defRPr sz="2160"/>
            </a:lvl2pPr>
            <a:lvl3pPr marL="822960" indent="0" algn="ctr">
              <a:buNone/>
              <a:defRPr sz="2160"/>
            </a:lvl3pPr>
            <a:lvl4pPr marL="1234440" indent="0" algn="ctr">
              <a:buNone/>
              <a:defRPr sz="1800"/>
            </a:lvl4pPr>
            <a:lvl5pPr marL="1645920" indent="0" algn="ctr">
              <a:buNone/>
              <a:defRPr sz="1800"/>
            </a:lvl5pPr>
            <a:lvl6pPr marL="2057400" indent="0" algn="ctr">
              <a:buNone/>
              <a:defRPr sz="1800"/>
            </a:lvl6pPr>
            <a:lvl7pPr marL="2468880" indent="0" algn="ctr">
              <a:buNone/>
              <a:defRPr sz="1800"/>
            </a:lvl7pPr>
            <a:lvl8pPr marL="2880360" indent="0" algn="ctr">
              <a:buNone/>
              <a:defRPr sz="1800"/>
            </a:lvl8pPr>
            <a:lvl9pPr marL="329184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316738" y="7751744"/>
            <a:ext cx="2966725" cy="438150"/>
          </a:xfrm>
          <a:prstGeom prst="rect">
            <a:avLst/>
          </a:prstGeom>
        </p:spPr>
        <p:txBody>
          <a:bodyPr/>
          <a:lstStyle/>
          <a:p>
            <a:pPr defTabSz="548640" fontAlgn="auto">
              <a:spcBef>
                <a:spcPts val="0"/>
              </a:spcBef>
              <a:spcAft>
                <a:spcPts val="0"/>
              </a:spcAft>
            </a:pPr>
            <a:fld id="{B61BEF0D-F0BB-DE4B-95CE-6DB70DBA9567}" type="datetimeFigureOut">
              <a:rPr lang="en-US" sz="2160" smtClean="0">
                <a:solidFill>
                  <a:srgbClr val="1F447D"/>
                </a:solidFill>
                <a:latin typeface="Gill Sans MT"/>
                <a:ea typeface="+mn-ea"/>
                <a:cs typeface="+mn-cs"/>
              </a:rPr>
              <a:pPr defTabSz="548640" fontAlgn="auto">
                <a:spcBef>
                  <a:spcPts val="0"/>
                </a:spcBef>
                <a:spcAft>
                  <a:spcPts val="0"/>
                </a:spcAft>
              </a:pPr>
              <a:t>6/1/2016</a:t>
            </a:fld>
            <a:endParaRPr lang="en-US" sz="2160" dirty="0">
              <a:solidFill>
                <a:srgbClr val="1F447D"/>
              </a:solidFill>
              <a:latin typeface="Gill Sans MT"/>
              <a:ea typeface="+mn-ea"/>
              <a:cs typeface="+mn-cs"/>
            </a:endParaRPr>
          </a:p>
        </p:txBody>
      </p:sp>
      <p:sp>
        <p:nvSpPr>
          <p:cNvPr id="5" name="Footer Placeholder 4"/>
          <p:cNvSpPr>
            <a:spLocks noGrp="1"/>
          </p:cNvSpPr>
          <p:nvPr>
            <p:ph type="ftr" sz="quarter" idx="11"/>
          </p:nvPr>
        </p:nvSpPr>
        <p:spPr>
          <a:xfrm>
            <a:off x="4423423" y="7751744"/>
            <a:ext cx="5787365" cy="438150"/>
          </a:xfrm>
          <a:prstGeom prst="rect">
            <a:avLst/>
          </a:prstGeom>
        </p:spPr>
        <p:txBody>
          <a:bodyPr/>
          <a:lstStyle/>
          <a:p>
            <a:pPr defTabSz="548640" fontAlgn="auto">
              <a:spcBef>
                <a:spcPts val="0"/>
              </a:spcBef>
              <a:spcAft>
                <a:spcPts val="0"/>
              </a:spcAft>
            </a:pPr>
            <a:endParaRPr lang="en-US" sz="2160" dirty="0">
              <a:solidFill>
                <a:srgbClr val="1F447D"/>
              </a:solidFill>
              <a:latin typeface="Gill Sans MT"/>
              <a:ea typeface="+mn-ea"/>
              <a:cs typeface="+mn-cs"/>
            </a:endParaRPr>
          </a:p>
        </p:txBody>
      </p:sp>
      <p:sp>
        <p:nvSpPr>
          <p:cNvPr id="6" name="Slide Number Placeholder 5"/>
          <p:cNvSpPr>
            <a:spLocks noGrp="1"/>
          </p:cNvSpPr>
          <p:nvPr>
            <p:ph type="sldNum" sz="quarter" idx="12"/>
          </p:nvPr>
        </p:nvSpPr>
        <p:spPr>
          <a:xfrm>
            <a:off x="11880551" y="7751744"/>
            <a:ext cx="1574430" cy="438150"/>
          </a:xfrm>
          <a:prstGeom prst="rect">
            <a:avLst/>
          </a:prstGeom>
        </p:spPr>
        <p:txBody>
          <a:bodyPr/>
          <a:lstStyle/>
          <a:p>
            <a:pPr defTabSz="548640" fontAlgn="auto">
              <a:spcBef>
                <a:spcPts val="0"/>
              </a:spcBef>
              <a:spcAft>
                <a:spcPts val="0"/>
              </a:spcAft>
            </a:pPr>
            <a:fld id="{D57F1E4F-1CFF-5643-939E-217C01CDF565}" type="slidenum">
              <a:rPr lang="en-US" sz="2160" smtClean="0">
                <a:solidFill>
                  <a:srgbClr val="1F447D"/>
                </a:solidFill>
                <a:latin typeface="Gill Sans MT"/>
                <a:ea typeface="+mn-ea"/>
                <a:cs typeface="+mn-cs"/>
              </a:rPr>
              <a:pPr defTabSz="548640" fontAlgn="auto">
                <a:spcBef>
                  <a:spcPts val="0"/>
                </a:spcBef>
                <a:spcAft>
                  <a:spcPts val="0"/>
                </a:spcAft>
              </a:pPr>
              <a:t>‹#›</a:t>
            </a:fld>
            <a:endParaRPr lang="en-US" sz="2160" dirty="0">
              <a:solidFill>
                <a:srgbClr val="1F447D"/>
              </a:solidFill>
              <a:latin typeface="Gill Sans MT"/>
              <a:ea typeface="+mn-ea"/>
              <a:cs typeface="+mn-cs"/>
            </a:endParaRPr>
          </a:p>
        </p:txBody>
      </p:sp>
      <p:cxnSp>
        <p:nvCxnSpPr>
          <p:cNvPr id="9" name="Straight Connector 8"/>
          <p:cNvCxnSpPr/>
          <p:nvPr/>
        </p:nvCxnSpPr>
        <p:spPr>
          <a:xfrm>
            <a:off x="1449190" y="5212080"/>
            <a:ext cx="118506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21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pic>
        <p:nvPicPr>
          <p:cNvPr id="7" name="Picture 6" descr="SectionDivider-02.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5541"/>
          <a:stretch/>
        </p:blipFill>
        <p:spPr>
          <a:xfrm>
            <a:off x="0" y="2946400"/>
            <a:ext cx="14630400" cy="4749800"/>
          </a:xfrm>
          <a:prstGeom prst="rect">
            <a:avLst/>
          </a:prstGeom>
        </p:spPr>
      </p:pic>
      <p:sp>
        <p:nvSpPr>
          <p:cNvPr id="5" name="Text Placeholder 3"/>
          <p:cNvSpPr>
            <a:spLocks noGrp="1"/>
          </p:cNvSpPr>
          <p:nvPr>
            <p:ph type="body" sz="quarter" idx="11"/>
          </p:nvPr>
        </p:nvSpPr>
        <p:spPr>
          <a:xfrm>
            <a:off x="705985" y="1891756"/>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110" indent="0">
              <a:buNone/>
              <a:defRPr/>
            </a:lvl2pPr>
            <a:lvl3pPr marL="1306221" indent="0">
              <a:buNone/>
              <a:defRPr/>
            </a:lvl3pPr>
            <a:lvl4pPr marL="1959331" indent="0">
              <a:buNone/>
              <a:defRPr/>
            </a:lvl4pPr>
            <a:lvl5pPr marL="2612442" indent="0">
              <a:buNone/>
              <a:defRPr/>
            </a:lvl5pPr>
          </a:lstStyle>
          <a:p>
            <a:pPr lvl="0"/>
            <a:r>
              <a:rPr lang="en-US"/>
              <a:t>Click to edit Master text styles</a:t>
            </a:r>
          </a:p>
        </p:txBody>
      </p:sp>
    </p:spTree>
    <p:extLst>
      <p:ext uri="{BB962C8B-B14F-4D97-AF65-F5344CB8AC3E}">
        <p14:creationId xmlns:p14="http://schemas.microsoft.com/office/powerpoint/2010/main" val="47655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412279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level content">
    <p:spTree>
      <p:nvGrpSpPr>
        <p:cNvPr id="1" name=""/>
        <p:cNvGrpSpPr/>
        <p:nvPr/>
      </p:nvGrpSpPr>
      <p:grpSpPr>
        <a:xfrm>
          <a:off x="0" y="0"/>
          <a:ext cx="0" cy="0"/>
          <a:chOff x="0" y="0"/>
          <a:chExt cx="0" cy="0"/>
        </a:xfrm>
      </p:grpSpPr>
      <p:sp>
        <p:nvSpPr>
          <p:cNvPr id="18"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
        <p:nvSpPr>
          <p:cNvPr id="4" name="Content Placeholder 2"/>
          <p:cNvSpPr>
            <a:spLocks noGrp="1"/>
          </p:cNvSpPr>
          <p:nvPr>
            <p:ph idx="14"/>
          </p:nvPr>
        </p:nvSpPr>
        <p:spPr>
          <a:xfrm>
            <a:off x="704476" y="1893515"/>
            <a:ext cx="13274793" cy="443198"/>
          </a:xfrm>
          <a:prstGeom prst="rect">
            <a:avLst/>
          </a:prstGeom>
        </p:spPr>
        <p:txBody>
          <a:bodyPr wrap="square" lIns="0" tIns="0" rIns="0" bIns="0">
            <a:spAutoFit/>
          </a:bodyPr>
          <a:lstStyle>
            <a:lvl1pPr marL="6350" indent="0">
              <a:spcBef>
                <a:spcPts val="0"/>
              </a:spcBef>
              <a:spcAft>
                <a:spcPts val="600"/>
              </a:spcAft>
              <a:buSzPct val="100000"/>
              <a:buFont typeface="+mj-lt"/>
              <a:buNone/>
              <a:tabLst/>
              <a:defRPr sz="2800" b="0" i="0" baseline="0">
                <a:solidFill>
                  <a:srgbClr val="4C4C4C"/>
                </a:solidFill>
                <a:latin typeface="Merriweather Light"/>
                <a:cs typeface="Merriweather Light"/>
              </a:defRPr>
            </a:lvl1pPr>
            <a:lvl2pPr marL="288925" indent="0">
              <a:spcBef>
                <a:spcPts val="0"/>
              </a:spcBef>
              <a:spcAft>
                <a:spcPts val="600"/>
              </a:spcAft>
              <a:buSzPct val="100000"/>
              <a:buFont typeface="+mj-lt"/>
              <a:buNone/>
              <a:defRPr sz="2400" baseline="0">
                <a:solidFill>
                  <a:schemeClr val="accent5"/>
                </a:solidFill>
              </a:defRPr>
            </a:lvl2pPr>
            <a:lvl3pPr marL="512763" indent="0">
              <a:spcBef>
                <a:spcPts val="0"/>
              </a:spcBef>
              <a:spcAft>
                <a:spcPts val="600"/>
              </a:spcAft>
              <a:buSzPct val="100000"/>
              <a:buFont typeface="+mj-lt"/>
              <a:buNone/>
              <a:defRPr sz="2100" baseline="0">
                <a:solidFill>
                  <a:schemeClr val="accent5"/>
                </a:solidFill>
              </a:defRPr>
            </a:lvl3pPr>
            <a:lvl4pPr marL="741363" indent="0">
              <a:spcBef>
                <a:spcPts val="0"/>
              </a:spcBef>
              <a:spcAft>
                <a:spcPts val="600"/>
              </a:spcAft>
              <a:buSzPct val="100000"/>
              <a:buFont typeface="+mj-lt"/>
              <a:buNone/>
              <a:defRPr sz="1800" baseline="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p:txBody>
      </p:sp>
    </p:spTree>
    <p:extLst>
      <p:ext uri="{BB962C8B-B14F-4D97-AF65-F5344CB8AC3E}">
        <p14:creationId xmlns:p14="http://schemas.microsoft.com/office/powerpoint/2010/main" val="363517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276599" y="2438401"/>
            <a:ext cx="9133131" cy="761747"/>
          </a:xfrm>
        </p:spPr>
        <p:txBody>
          <a:bodyPr/>
          <a:lstStyle>
            <a:lvl1pPr>
              <a:defRPr sz="5400" baseline="0">
                <a:solidFill>
                  <a:schemeClr val="accent5"/>
                </a:solidFill>
              </a:defRPr>
            </a:lvl1pPr>
          </a:lstStyle>
          <a:p>
            <a:r>
              <a:rPr lang="en-US"/>
              <a:t>Click to edit Master title style</a:t>
            </a:r>
            <a:endParaRPr lang="en-US" dirty="0"/>
          </a:p>
        </p:txBody>
      </p:sp>
      <p:sp>
        <p:nvSpPr>
          <p:cNvPr id="13" name="Text Placeholder 12"/>
          <p:cNvSpPr>
            <a:spLocks noGrp="1"/>
          </p:cNvSpPr>
          <p:nvPr>
            <p:ph type="body" sz="quarter" idx="11"/>
          </p:nvPr>
        </p:nvSpPr>
        <p:spPr>
          <a:xfrm>
            <a:off x="3561080" y="3733800"/>
            <a:ext cx="8077200" cy="369332"/>
          </a:xfrm>
          <a:prstGeom prst="rect">
            <a:avLst/>
          </a:prstGeom>
        </p:spPr>
        <p:txBody>
          <a:bodyPr lIns="0" tIns="0" rIns="0" bIns="0">
            <a:spAutoFit/>
          </a:bodyPr>
          <a:lstStyle>
            <a:lvl1pPr marL="0" indent="0">
              <a:buNone/>
              <a:defRPr sz="2400" baseline="0">
                <a:solidFill>
                  <a:schemeClr val="accent5"/>
                </a:solidFill>
                <a:latin typeface="Merriweather Light"/>
                <a:cs typeface="Merriweather Light"/>
              </a:defRPr>
            </a:lvl1pPr>
            <a:lvl2pPr marL="653110" indent="0">
              <a:buNone/>
              <a:defRPr sz="1000"/>
            </a:lvl2pPr>
            <a:lvl3pPr marL="1306221" indent="0">
              <a:buNone/>
              <a:defRPr sz="1000"/>
            </a:lvl3pPr>
            <a:lvl4pPr marL="1959331" indent="0">
              <a:buNone/>
              <a:defRPr sz="1000"/>
            </a:lvl4pPr>
            <a:lvl5pPr marL="2612442" indent="0">
              <a:buNone/>
              <a:defRPr sz="1000"/>
            </a:lvl5pPr>
          </a:lstStyle>
          <a:p>
            <a:pPr lvl="0"/>
            <a:r>
              <a:rPr lang="en-US"/>
              <a:t>Click to edit Master text styles</a:t>
            </a:r>
          </a:p>
        </p:txBody>
      </p:sp>
    </p:spTree>
    <p:extLst>
      <p:ext uri="{BB962C8B-B14F-4D97-AF65-F5344CB8AC3E}">
        <p14:creationId xmlns:p14="http://schemas.microsoft.com/office/powerpoint/2010/main" val="197264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4357" y="1893515"/>
            <a:ext cx="13274793" cy="1631216"/>
          </a:xfrm>
          <a:prstGeom prst="rect">
            <a:avLst/>
          </a:prstGeom>
        </p:spPr>
        <p:txBody>
          <a:bodyPr wrap="square" lIns="0" tIns="0" rIns="0" bIns="0">
            <a:spAutoFit/>
          </a:bodyPr>
          <a:lstStyle>
            <a:lvl1pPr marL="520701" indent="-514350">
              <a:spcBef>
                <a:spcPts val="0"/>
              </a:spcBef>
              <a:spcAft>
                <a:spcPts val="600"/>
              </a:spcAft>
              <a:buSzPct val="100000"/>
              <a:buFont typeface="+mj-lt"/>
              <a:buAutoNum type="arabicPeriod"/>
              <a:tabLst/>
              <a:defRPr sz="2800" baseline="0">
                <a:solidFill>
                  <a:schemeClr val="accent5"/>
                </a:solidFill>
                <a:latin typeface="Merriweather Light"/>
                <a:cs typeface="Merriweather Light"/>
              </a:defRPr>
            </a:lvl1pPr>
            <a:lvl2pPr marL="746125" indent="-457200">
              <a:spcBef>
                <a:spcPts val="0"/>
              </a:spcBef>
              <a:spcAft>
                <a:spcPts val="600"/>
              </a:spcAft>
              <a:buSzPct val="100000"/>
              <a:buFont typeface="+mj-lt"/>
              <a:buAutoNum type="romanUcPeriod"/>
              <a:defRPr sz="2400" baseline="0">
                <a:solidFill>
                  <a:schemeClr val="accent5"/>
                </a:solidFill>
                <a:latin typeface="Merriweather Light"/>
                <a:cs typeface="Merriweather Light"/>
              </a:defRPr>
            </a:lvl2pPr>
            <a:lvl3pPr marL="969963" indent="-457200">
              <a:spcBef>
                <a:spcPts val="0"/>
              </a:spcBef>
              <a:spcAft>
                <a:spcPts val="600"/>
              </a:spcAft>
              <a:buSzPct val="100000"/>
              <a:buFont typeface="+mj-lt"/>
              <a:buAutoNum type="arabicPeriod"/>
              <a:defRPr sz="2100" baseline="0">
                <a:solidFill>
                  <a:schemeClr val="accent5"/>
                </a:solidFill>
                <a:latin typeface="Merriweather Light"/>
                <a:cs typeface="Merriweather Light"/>
              </a:defRPr>
            </a:lvl3pPr>
            <a:lvl4pPr marL="1084262" indent="-342901">
              <a:spcBef>
                <a:spcPts val="0"/>
              </a:spcBef>
              <a:spcAft>
                <a:spcPts val="600"/>
              </a:spcAft>
              <a:buSzPct val="100000"/>
              <a:buFont typeface="+mj-lt"/>
              <a:buAutoNum type="arabicPeriod"/>
              <a:defRPr sz="1800" baseline="0">
                <a:solidFill>
                  <a:schemeClr val="accent5"/>
                </a:solidFill>
              </a:defRPr>
            </a:lvl4pPr>
            <a:lvl5pPr marL="2063749" indent="0">
              <a:buSzPct val="100000"/>
              <a:buFont typeface="+mj-lt"/>
              <a:buNone/>
              <a:defRPr sz="1600">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37377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7.jpe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5" name="Picture 4" descr="Bottom_Viz_August-02.png"/>
          <p:cNvPicPr>
            <a:picLocks noChangeAspect="1"/>
          </p:cNvPicPr>
          <p:nvPr userDrawn="1"/>
        </p:nvPicPr>
        <p:blipFill rotWithShape="1">
          <a:blip r:embed="rId23" cstate="email">
            <a:extLst>
              <a:ext uri="{28A0092B-C50C-407E-A947-70E740481C1C}">
                <a14:useLocalDpi xmlns:a14="http://schemas.microsoft.com/office/drawing/2010/main" val="0"/>
              </a:ext>
            </a:extLst>
          </a:blip>
          <a:srcRect b="18483"/>
          <a:stretch/>
        </p:blipFill>
        <p:spPr>
          <a:xfrm flipH="1">
            <a:off x="0" y="6932613"/>
            <a:ext cx="14630400" cy="1296987"/>
          </a:xfrm>
          <a:prstGeom prst="rect">
            <a:avLst/>
          </a:prstGeom>
        </p:spPr>
      </p:pic>
      <p:pic>
        <p:nvPicPr>
          <p:cNvPr id="1027" name="Picture 7" descr="tableau_white.eps"/>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12669838" y="7724775"/>
            <a:ext cx="1727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712788" y="601314"/>
            <a:ext cx="1324451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dirty="0"/>
              <a:t>Master Title Style</a:t>
            </a:r>
          </a:p>
        </p:txBody>
      </p:sp>
    </p:spTree>
  </p:cSld>
  <p:clrMap bg1="lt1" tx1="dk1" bg2="lt2" tx2="dk2" accent1="accent1" accent2="accent2" accent3="accent3" accent4="accent4" accent5="accent5" accent6="accent6" hlink="hlink" folHlink="folHlink"/>
  <p:sldLayoutIdLst>
    <p:sldLayoutId id="2147484147" r:id="rId1"/>
    <p:sldLayoutId id="2147484135" r:id="rId2"/>
    <p:sldLayoutId id="2147484148" r:id="rId3"/>
    <p:sldLayoutId id="2147484150" r:id="rId4"/>
    <p:sldLayoutId id="2147484152"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9" r:id="rId17"/>
    <p:sldLayoutId id="2147484154" r:id="rId18"/>
    <p:sldLayoutId id="2147484155" r:id="rId19"/>
    <p:sldLayoutId id="2147484156" r:id="rId20"/>
    <p:sldLayoutId id="2147484157" r:id="rId21"/>
  </p:sldLayoutIdLst>
  <p:txStyles>
    <p:titleStyle>
      <a:lvl1pPr algn="l" defTabSz="1304925" rtl="0" eaLnBrk="1" fontAlgn="base" hangingPunct="1">
        <a:lnSpc>
          <a:spcPct val="80000"/>
        </a:lnSpc>
        <a:spcBef>
          <a:spcPct val="0"/>
        </a:spcBef>
        <a:spcAft>
          <a:spcPct val="0"/>
        </a:spcAft>
        <a:defRPr sz="4500" kern="1200">
          <a:solidFill>
            <a:srgbClr val="4C4C4C"/>
          </a:solidFill>
          <a:latin typeface="BentonSans Book"/>
          <a:ea typeface="ＭＳ Ｐゴシック" charset="0"/>
          <a:cs typeface="BentonSans Book"/>
        </a:defRPr>
      </a:lvl1pPr>
      <a:lvl2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2pPr>
      <a:lvl3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3pPr>
      <a:lvl4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4pPr>
      <a:lvl5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5pPr>
      <a:lvl6pPr marL="4572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6pPr>
      <a:lvl7pPr marL="9144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7pPr>
      <a:lvl8pPr marL="13716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8pPr>
      <a:lvl9pPr marL="18288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9pPr>
    </p:titleStyle>
    <p:body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1" rtl="0" eaLnBrk="1" latinLnBrk="0" hangingPunct="1">
        <a:defRPr sz="2600" kern="1200">
          <a:solidFill>
            <a:schemeClr val="tx1"/>
          </a:solidFill>
          <a:latin typeface="+mn-lt"/>
          <a:ea typeface="+mn-ea"/>
          <a:cs typeface="+mn-cs"/>
        </a:defRPr>
      </a:lvl1pPr>
      <a:lvl2pPr marL="653110" algn="l" defTabSz="1306221" rtl="0" eaLnBrk="1" latinLnBrk="0" hangingPunct="1">
        <a:defRPr sz="2600" kern="1200">
          <a:solidFill>
            <a:schemeClr val="tx1"/>
          </a:solidFill>
          <a:latin typeface="+mn-lt"/>
          <a:ea typeface="+mn-ea"/>
          <a:cs typeface="+mn-cs"/>
        </a:defRPr>
      </a:lvl2pPr>
      <a:lvl3pPr marL="1306221" algn="l" defTabSz="1306221" rtl="0" eaLnBrk="1" latinLnBrk="0" hangingPunct="1">
        <a:defRPr sz="2600" kern="1200">
          <a:solidFill>
            <a:schemeClr val="tx1"/>
          </a:solidFill>
          <a:latin typeface="+mn-lt"/>
          <a:ea typeface="+mn-ea"/>
          <a:cs typeface="+mn-cs"/>
        </a:defRPr>
      </a:lvl3pPr>
      <a:lvl4pPr marL="1959331" algn="l" defTabSz="1306221" rtl="0" eaLnBrk="1" latinLnBrk="0" hangingPunct="1">
        <a:defRPr sz="2600" kern="1200">
          <a:solidFill>
            <a:schemeClr val="tx1"/>
          </a:solidFill>
          <a:latin typeface="+mn-lt"/>
          <a:ea typeface="+mn-ea"/>
          <a:cs typeface="+mn-cs"/>
        </a:defRPr>
      </a:lvl4pPr>
      <a:lvl5pPr marL="2612442" algn="l" defTabSz="1306221" rtl="0" eaLnBrk="1" latinLnBrk="0" hangingPunct="1">
        <a:defRPr sz="2600" kern="1200">
          <a:solidFill>
            <a:schemeClr val="tx1"/>
          </a:solidFill>
          <a:latin typeface="+mn-lt"/>
          <a:ea typeface="+mn-ea"/>
          <a:cs typeface="+mn-cs"/>
        </a:defRPr>
      </a:lvl5pPr>
      <a:lvl6pPr marL="3265550" algn="l" defTabSz="1306221" rtl="0" eaLnBrk="1" latinLnBrk="0" hangingPunct="1">
        <a:defRPr sz="2600" kern="1200">
          <a:solidFill>
            <a:schemeClr val="tx1"/>
          </a:solidFill>
          <a:latin typeface="+mn-lt"/>
          <a:ea typeface="+mn-ea"/>
          <a:cs typeface="+mn-cs"/>
        </a:defRPr>
      </a:lvl6pPr>
      <a:lvl7pPr marL="3918661" algn="l" defTabSz="1306221" rtl="0" eaLnBrk="1" latinLnBrk="0" hangingPunct="1">
        <a:defRPr sz="2600" kern="1200">
          <a:solidFill>
            <a:schemeClr val="tx1"/>
          </a:solidFill>
          <a:latin typeface="+mn-lt"/>
          <a:ea typeface="+mn-ea"/>
          <a:cs typeface="+mn-cs"/>
        </a:defRPr>
      </a:lvl7pPr>
      <a:lvl8pPr marL="4571771" algn="l" defTabSz="1306221" rtl="0" eaLnBrk="1" latinLnBrk="0" hangingPunct="1">
        <a:defRPr sz="2600" kern="1200">
          <a:solidFill>
            <a:schemeClr val="tx1"/>
          </a:solidFill>
          <a:latin typeface="+mn-lt"/>
          <a:ea typeface="+mn-ea"/>
          <a:cs typeface="+mn-cs"/>
        </a:defRPr>
      </a:lvl8pPr>
      <a:lvl9pPr marL="5224882" algn="l" defTabSz="1306221"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g2.jpg"/>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21646" y="0"/>
            <a:ext cx="14608757" cy="8229600"/>
          </a:xfrm>
          <a:prstGeom prst="rect">
            <a:avLst/>
          </a:prstGeom>
        </p:spPr>
      </p:pic>
      <p:sp>
        <p:nvSpPr>
          <p:cNvPr id="2" name="Text Placeholder 1"/>
          <p:cNvSpPr>
            <a:spLocks noGrp="1"/>
          </p:cNvSpPr>
          <p:nvPr>
            <p:ph type="body" idx="1"/>
          </p:nvPr>
        </p:nvSpPr>
        <p:spPr>
          <a:xfrm>
            <a:off x="731520" y="1920242"/>
            <a:ext cx="13167360" cy="54305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Title Placeholder 3"/>
          <p:cNvSpPr>
            <a:spLocks noGrp="1"/>
          </p:cNvSpPr>
          <p:nvPr>
            <p:ph type="title"/>
          </p:nvPr>
        </p:nvSpPr>
        <p:spPr>
          <a:xfrm>
            <a:off x="731520" y="330202"/>
            <a:ext cx="13167360" cy="104820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40705483"/>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 id="2147484175" r:id="rId17"/>
    <p:sldLayoutId id="2147484176" r:id="rId18"/>
    <p:sldLayoutId id="2147484177" r:id="rId19"/>
    <p:sldLayoutId id="2147484178" r:id="rId20"/>
    <p:sldLayoutId id="2147484179" r:id="rId21"/>
    <p:sldLayoutId id="2147484180" r:id="rId22"/>
  </p:sldLayoutIdLst>
  <p:txStyles>
    <p:titleStyle>
      <a:lvl1pPr algn="l" defTabSz="548640" rtl="0" eaLnBrk="1" latinLnBrk="0" hangingPunct="1">
        <a:spcBef>
          <a:spcPct val="0"/>
        </a:spcBef>
        <a:buNone/>
        <a:defRPr sz="4080" b="0" i="0" kern="1200">
          <a:solidFill>
            <a:schemeClr val="tx1"/>
          </a:solidFill>
          <a:latin typeface="+mj-lt"/>
          <a:ea typeface="+mj-ea"/>
          <a:cs typeface="Gill Sans MT"/>
        </a:defRPr>
      </a:lvl1pPr>
    </p:titleStyle>
    <p:bodyStyle>
      <a:lvl1pPr marL="0" indent="0" algn="l" defTabSz="548640" rtl="0" eaLnBrk="1" latinLnBrk="0" hangingPunct="1">
        <a:spcBef>
          <a:spcPct val="20000"/>
        </a:spcBef>
        <a:buFont typeface="Arial"/>
        <a:buNone/>
        <a:defRPr sz="2040" b="0" i="0" kern="1200">
          <a:solidFill>
            <a:schemeClr val="bg1">
              <a:lumMod val="10000"/>
            </a:schemeClr>
          </a:solidFill>
          <a:latin typeface="Gill Sans MT"/>
          <a:ea typeface="+mn-ea"/>
          <a:cs typeface="Gill Sans MT"/>
        </a:defRPr>
      </a:lvl1pPr>
      <a:lvl2pPr marL="658368" indent="-342900" algn="l" defTabSz="548640" rtl="0" eaLnBrk="1" latinLnBrk="0" hangingPunct="1">
        <a:spcBef>
          <a:spcPts val="720"/>
        </a:spcBef>
        <a:buClr>
          <a:schemeClr val="accent3"/>
        </a:buClr>
        <a:buFont typeface="Arial"/>
        <a:buChar char="•"/>
        <a:defRPr sz="1560" b="0" i="0" kern="1200">
          <a:solidFill>
            <a:schemeClr val="bg2">
              <a:lumMod val="25000"/>
            </a:schemeClr>
          </a:solidFill>
          <a:latin typeface="+mn-lt"/>
          <a:ea typeface="+mn-ea"/>
          <a:cs typeface="Gill Sans MT"/>
        </a:defRPr>
      </a:lvl2pPr>
      <a:lvl3pPr marL="987552" indent="-274320" algn="l" defTabSz="548640" rtl="0" eaLnBrk="1" latinLnBrk="0" hangingPunct="1">
        <a:spcBef>
          <a:spcPts val="720"/>
        </a:spcBef>
        <a:buFont typeface="Lucida Grande"/>
        <a:buChar char="–"/>
        <a:defRPr sz="1560" b="0" i="0" kern="1200">
          <a:solidFill>
            <a:schemeClr val="bg2">
              <a:lumMod val="50000"/>
            </a:schemeClr>
          </a:solidFill>
          <a:latin typeface="+mn-lt"/>
          <a:ea typeface="+mn-ea"/>
          <a:cs typeface="Gill Sans MT"/>
        </a:defRPr>
      </a:lvl3pPr>
      <a:lvl4pPr marL="1920240" indent="-274320" algn="l" defTabSz="548640" rtl="0" eaLnBrk="1" latinLnBrk="0" hangingPunct="1">
        <a:spcBef>
          <a:spcPct val="20000"/>
        </a:spcBef>
        <a:buFont typeface="Arial"/>
        <a:buChar char="–"/>
        <a:defRPr sz="2400" kern="1200">
          <a:solidFill>
            <a:schemeClr val="bg1">
              <a:lumMod val="10000"/>
            </a:schemeClr>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bg1">
              <a:lumMod val="10000"/>
            </a:schemeClr>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05985" y="1891756"/>
            <a:ext cx="13245156" cy="1538883"/>
          </a:xfrm>
        </p:spPr>
        <p:txBody>
          <a:bodyPr/>
          <a:lstStyle/>
          <a:p>
            <a:r>
              <a:rPr lang="en-US" dirty="0"/>
              <a:t>Visualization </a:t>
            </a:r>
            <a:r>
              <a:rPr lang="en-US" dirty="0" smtClean="0"/>
              <a:t>Basics</a:t>
            </a:r>
            <a:endParaRPr lang="en-US" dirty="0"/>
          </a:p>
          <a:p>
            <a:r>
              <a:rPr lang="en-US" sz="3200" dirty="0"/>
              <a:t>Introduction to Tableau</a:t>
            </a:r>
          </a:p>
          <a:p>
            <a:endParaRPr lang="en-US" sz="3200" dirty="0"/>
          </a:p>
        </p:txBody>
      </p:sp>
    </p:spTree>
    <p:extLst>
      <p:ext uri="{BB962C8B-B14F-4D97-AF65-F5344CB8AC3E}">
        <p14:creationId xmlns:p14="http://schemas.microsoft.com/office/powerpoint/2010/main" val="129682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601314"/>
            <a:ext cx="13244512" cy="563167"/>
          </a:xfrm>
        </p:spPr>
        <p:txBody>
          <a:bodyPr/>
          <a:lstStyle/>
          <a:p>
            <a:r>
              <a:rPr lang="en-US" dirty="0">
                <a:latin typeface="+mj-lt"/>
              </a:rPr>
              <a:t>Using Color</a:t>
            </a:r>
          </a:p>
        </p:txBody>
      </p:sp>
      <p:sp>
        <p:nvSpPr>
          <p:cNvPr id="3" name="Content Placeholder 2"/>
          <p:cNvSpPr>
            <a:spLocks noGrp="1"/>
          </p:cNvSpPr>
          <p:nvPr>
            <p:ph idx="1"/>
          </p:nvPr>
        </p:nvSpPr>
        <p:spPr>
          <a:xfrm>
            <a:off x="712788" y="1647153"/>
            <a:ext cx="10369296" cy="4437162"/>
          </a:xfrm>
        </p:spPr>
        <p:txBody>
          <a:bodyPr>
            <a:normAutofit fontScale="92500" lnSpcReduction="10000"/>
          </a:bodyPr>
          <a:lstStyle/>
          <a:p>
            <a:pPr marL="0" indent="0">
              <a:buNone/>
            </a:pPr>
            <a:r>
              <a:rPr lang="en-US" sz="2880" dirty="0">
                <a:latin typeface="+mn-lt"/>
              </a:rPr>
              <a:t>FACT: approximately 8% of men worldwide are </a:t>
            </a:r>
            <a:r>
              <a:rPr lang="en-US" sz="2880" u="sng" dirty="0">
                <a:solidFill>
                  <a:schemeClr val="tx2"/>
                </a:solidFill>
                <a:latin typeface="+mn-lt"/>
              </a:rPr>
              <a:t>color</a:t>
            </a:r>
            <a:r>
              <a:rPr lang="en-US" sz="2880" u="sng" dirty="0">
                <a:latin typeface="+mn-lt"/>
              </a:rPr>
              <a:t> </a:t>
            </a:r>
            <a:r>
              <a:rPr lang="en-US" sz="2880" u="sng" dirty="0">
                <a:solidFill>
                  <a:srgbClr val="C00000"/>
                </a:solidFill>
                <a:latin typeface="+mn-lt"/>
              </a:rPr>
              <a:t>blind</a:t>
            </a:r>
            <a:r>
              <a:rPr lang="en-US" sz="2880" dirty="0">
                <a:latin typeface="+mn-lt"/>
              </a:rPr>
              <a:t>.</a:t>
            </a:r>
          </a:p>
          <a:p>
            <a:r>
              <a:rPr lang="en-US" sz="2800" dirty="0">
                <a:latin typeface="+mn-lt"/>
              </a:rPr>
              <a:t>Avoid red/green palettes!  Blue/orange is a good alternative.</a:t>
            </a:r>
          </a:p>
          <a:p>
            <a:endParaRPr lang="en-US" sz="2880" dirty="0">
              <a:latin typeface="+mn-lt"/>
            </a:endParaRPr>
          </a:p>
          <a:p>
            <a:r>
              <a:rPr lang="en-US" sz="2880" dirty="0">
                <a:latin typeface="+mn-lt"/>
              </a:rPr>
              <a:t>For continuous data, color ramps are effective.</a:t>
            </a:r>
          </a:p>
          <a:p>
            <a:r>
              <a:rPr lang="en-US" sz="2880" dirty="0">
                <a:latin typeface="+mn-lt"/>
              </a:rPr>
              <a:t>For discrete data, always try to limit colors (under 5 is ideal).</a:t>
            </a:r>
          </a:p>
          <a:p>
            <a:pPr lvl="1"/>
            <a:r>
              <a:rPr lang="en-US" sz="2520" dirty="0">
                <a:latin typeface="+mn-lt"/>
              </a:rPr>
              <a:t>The use of too many colors makes it hard to distinguish, and also requires frequent referencing of the legend.</a:t>
            </a:r>
          </a:p>
          <a:p>
            <a:pPr lvl="1"/>
            <a:r>
              <a:rPr lang="en-US" sz="2520" dirty="0">
                <a:latin typeface="+mn-lt"/>
              </a:rPr>
              <a:t>If you limit yourself to just a few colors, then your audience can actually remember what’s what.  Be kind to your reader!</a:t>
            </a:r>
          </a:p>
        </p:txBody>
      </p:sp>
    </p:spTree>
    <p:extLst>
      <p:ext uri="{BB962C8B-B14F-4D97-AF65-F5344CB8AC3E}">
        <p14:creationId xmlns:p14="http://schemas.microsoft.com/office/powerpoint/2010/main" val="419645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331444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257789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380975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393341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240119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129218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402" y="1286643"/>
            <a:ext cx="10595610" cy="1305682"/>
          </a:xfrm>
        </p:spPr>
        <p:txBody>
          <a:bodyPr>
            <a:normAutofit/>
          </a:bodyPr>
          <a:lstStyle/>
          <a:p>
            <a:pPr algn="ctr"/>
            <a:r>
              <a:rPr lang="en-US" dirty="0">
                <a:latin typeface="+mj-lt"/>
              </a:rPr>
              <a:t>Your brain on autopilot</a:t>
            </a:r>
            <a:br>
              <a:rPr lang="en-US" dirty="0">
                <a:latin typeface="+mj-lt"/>
              </a:rPr>
            </a:br>
            <a:r>
              <a:rPr lang="en-US" dirty="0">
                <a:latin typeface="+mj-lt"/>
              </a:rPr>
              <a:t>(</a:t>
            </a:r>
            <a:r>
              <a:rPr lang="en-US" dirty="0" err="1">
                <a:latin typeface="+mj-lt"/>
              </a:rPr>
              <a:t>Kahneman’s</a:t>
            </a:r>
            <a:r>
              <a:rPr lang="en-US" dirty="0">
                <a:latin typeface="+mj-lt"/>
              </a:rPr>
              <a:t> “System 1”)</a:t>
            </a:r>
          </a:p>
        </p:txBody>
      </p:sp>
      <p:sp>
        <p:nvSpPr>
          <p:cNvPr id="3" name="TextBox 2"/>
          <p:cNvSpPr txBox="1"/>
          <p:nvPr/>
        </p:nvSpPr>
        <p:spPr>
          <a:xfrm>
            <a:off x="2940909" y="3030494"/>
            <a:ext cx="8085026" cy="2308324"/>
          </a:xfrm>
          <a:prstGeom prst="rect">
            <a:avLst/>
          </a:prstGeom>
          <a:noFill/>
        </p:spPr>
        <p:txBody>
          <a:bodyPr wrap="square" rtlCol="0">
            <a:spAutoFit/>
          </a:bodyPr>
          <a:lstStyle/>
          <a:p>
            <a:r>
              <a:rPr lang="en-US" sz="2880" dirty="0" err="1">
                <a:latin typeface="+mn-lt"/>
              </a:rPr>
              <a:t>Evryneoe</a:t>
            </a:r>
            <a:r>
              <a:rPr lang="en-US" sz="2880" dirty="0">
                <a:latin typeface="+mn-lt"/>
              </a:rPr>
              <a:t> can </a:t>
            </a:r>
            <a:r>
              <a:rPr lang="en-US" sz="2880" dirty="0" err="1">
                <a:latin typeface="+mn-lt"/>
              </a:rPr>
              <a:t>raed</a:t>
            </a:r>
            <a:r>
              <a:rPr lang="en-US" sz="2880" dirty="0">
                <a:latin typeface="+mn-lt"/>
              </a:rPr>
              <a:t> </a:t>
            </a:r>
            <a:r>
              <a:rPr lang="en-US" sz="2880" dirty="0" err="1">
                <a:latin typeface="+mn-lt"/>
              </a:rPr>
              <a:t>txet</a:t>
            </a:r>
            <a:r>
              <a:rPr lang="en-US" sz="2880" dirty="0">
                <a:latin typeface="+mn-lt"/>
              </a:rPr>
              <a:t>, </a:t>
            </a:r>
            <a:r>
              <a:rPr lang="en-US" sz="2880" dirty="0" err="1">
                <a:latin typeface="+mn-lt"/>
              </a:rPr>
              <a:t>eevn</a:t>
            </a:r>
            <a:r>
              <a:rPr lang="en-US" sz="2880" dirty="0">
                <a:latin typeface="+mn-lt"/>
              </a:rPr>
              <a:t> if the </a:t>
            </a:r>
            <a:r>
              <a:rPr lang="en-US" sz="2880" dirty="0" err="1">
                <a:latin typeface="+mn-lt"/>
              </a:rPr>
              <a:t>letetrs</a:t>
            </a:r>
            <a:r>
              <a:rPr lang="en-US" sz="2880" dirty="0">
                <a:latin typeface="+mn-lt"/>
              </a:rPr>
              <a:t> are </a:t>
            </a:r>
            <a:r>
              <a:rPr lang="en-US" sz="2880" dirty="0" err="1">
                <a:latin typeface="+mn-lt"/>
              </a:rPr>
              <a:t>scrmeblad</a:t>
            </a:r>
            <a:r>
              <a:rPr lang="en-US" sz="2880" dirty="0">
                <a:latin typeface="+mn-lt"/>
              </a:rPr>
              <a:t>. The </a:t>
            </a:r>
            <a:r>
              <a:rPr lang="en-US" sz="2880" dirty="0" err="1">
                <a:latin typeface="+mn-lt"/>
              </a:rPr>
              <a:t>olny</a:t>
            </a:r>
            <a:r>
              <a:rPr lang="en-US" sz="2880" dirty="0">
                <a:latin typeface="+mn-lt"/>
              </a:rPr>
              <a:t> </a:t>
            </a:r>
            <a:r>
              <a:rPr lang="en-US" sz="2880" dirty="0" err="1">
                <a:latin typeface="+mn-lt"/>
              </a:rPr>
              <a:t>tnihg</a:t>
            </a:r>
            <a:r>
              <a:rPr lang="en-US" sz="2880" dirty="0">
                <a:latin typeface="+mn-lt"/>
              </a:rPr>
              <a:t> </a:t>
            </a:r>
            <a:r>
              <a:rPr lang="en-US" sz="2880" dirty="0" err="1">
                <a:latin typeface="+mn-lt"/>
              </a:rPr>
              <a:t>taht</a:t>
            </a:r>
            <a:r>
              <a:rPr lang="en-US" sz="2880" dirty="0">
                <a:latin typeface="+mn-lt"/>
              </a:rPr>
              <a:t> </a:t>
            </a:r>
            <a:r>
              <a:rPr lang="en-US" sz="2880" dirty="0" err="1">
                <a:latin typeface="+mn-lt"/>
              </a:rPr>
              <a:t>mtetras</a:t>
            </a:r>
            <a:r>
              <a:rPr lang="en-US" sz="2880" dirty="0">
                <a:latin typeface="+mn-lt"/>
              </a:rPr>
              <a:t> is </a:t>
            </a:r>
            <a:r>
              <a:rPr lang="en-US" sz="2880" dirty="0" err="1">
                <a:latin typeface="+mn-lt"/>
              </a:rPr>
              <a:t>taht</a:t>
            </a:r>
            <a:r>
              <a:rPr lang="en-US" sz="2880" dirty="0">
                <a:latin typeface="+mn-lt"/>
              </a:rPr>
              <a:t> the </a:t>
            </a:r>
            <a:r>
              <a:rPr lang="en-US" sz="2880" dirty="0" err="1">
                <a:latin typeface="+mn-lt"/>
              </a:rPr>
              <a:t>fsrit</a:t>
            </a:r>
            <a:r>
              <a:rPr lang="en-US" sz="2880" dirty="0">
                <a:latin typeface="+mn-lt"/>
              </a:rPr>
              <a:t> and </a:t>
            </a:r>
            <a:r>
              <a:rPr lang="en-US" sz="2880" dirty="0" err="1">
                <a:latin typeface="+mn-lt"/>
              </a:rPr>
              <a:t>lsat</a:t>
            </a:r>
            <a:r>
              <a:rPr lang="en-US" sz="2880" dirty="0">
                <a:latin typeface="+mn-lt"/>
              </a:rPr>
              <a:t> </a:t>
            </a:r>
            <a:r>
              <a:rPr lang="en-US" sz="2880" dirty="0" err="1">
                <a:latin typeface="+mn-lt"/>
              </a:rPr>
              <a:t>leertts</a:t>
            </a:r>
            <a:r>
              <a:rPr lang="en-US" sz="2880" dirty="0">
                <a:latin typeface="+mn-lt"/>
              </a:rPr>
              <a:t> are in the </a:t>
            </a:r>
            <a:r>
              <a:rPr lang="en-US" sz="2880" dirty="0" err="1">
                <a:latin typeface="+mn-lt"/>
              </a:rPr>
              <a:t>rgiht</a:t>
            </a:r>
            <a:r>
              <a:rPr lang="en-US" sz="2880" dirty="0">
                <a:latin typeface="+mn-lt"/>
              </a:rPr>
              <a:t> </a:t>
            </a:r>
            <a:r>
              <a:rPr lang="en-US" sz="2880" dirty="0" err="1">
                <a:latin typeface="+mn-lt"/>
              </a:rPr>
              <a:t>pcales</a:t>
            </a:r>
            <a:r>
              <a:rPr lang="en-US" sz="2880" dirty="0">
                <a:latin typeface="+mn-lt"/>
              </a:rPr>
              <a:t>. </a:t>
            </a:r>
            <a:r>
              <a:rPr lang="en-US" sz="2880" dirty="0" err="1">
                <a:latin typeface="+mn-lt"/>
              </a:rPr>
              <a:t>Tihs</a:t>
            </a:r>
            <a:r>
              <a:rPr lang="en-US" sz="2880" dirty="0">
                <a:latin typeface="+mn-lt"/>
              </a:rPr>
              <a:t> is one of the </a:t>
            </a:r>
            <a:r>
              <a:rPr lang="en-US" sz="2880" dirty="0" err="1">
                <a:latin typeface="+mn-lt"/>
              </a:rPr>
              <a:t>mnay</a:t>
            </a:r>
            <a:r>
              <a:rPr lang="en-US" sz="2880" dirty="0">
                <a:latin typeface="+mn-lt"/>
              </a:rPr>
              <a:t> </a:t>
            </a:r>
            <a:r>
              <a:rPr lang="en-US" sz="2880" dirty="0" err="1">
                <a:latin typeface="+mn-lt"/>
              </a:rPr>
              <a:t>enctixig</a:t>
            </a:r>
            <a:r>
              <a:rPr lang="en-US" sz="2880" dirty="0">
                <a:latin typeface="+mn-lt"/>
              </a:rPr>
              <a:t> </a:t>
            </a:r>
            <a:r>
              <a:rPr lang="en-US" sz="2880" dirty="0" err="1">
                <a:latin typeface="+mn-lt"/>
              </a:rPr>
              <a:t>tgnihs</a:t>
            </a:r>
            <a:r>
              <a:rPr lang="en-US" sz="2880" dirty="0">
                <a:latin typeface="+mn-lt"/>
              </a:rPr>
              <a:t> you </a:t>
            </a:r>
            <a:r>
              <a:rPr lang="en-US" sz="2880" dirty="0" err="1">
                <a:latin typeface="+mn-lt"/>
              </a:rPr>
              <a:t>wlil</a:t>
            </a:r>
            <a:r>
              <a:rPr lang="en-US" sz="2880" dirty="0">
                <a:latin typeface="+mn-lt"/>
              </a:rPr>
              <a:t> </a:t>
            </a:r>
            <a:r>
              <a:rPr lang="en-US" sz="2880" dirty="0" err="1">
                <a:latin typeface="+mn-lt"/>
              </a:rPr>
              <a:t>laern</a:t>
            </a:r>
            <a:r>
              <a:rPr lang="en-US" sz="2880" dirty="0">
                <a:latin typeface="+mn-lt"/>
              </a:rPr>
              <a:t> in </a:t>
            </a:r>
            <a:r>
              <a:rPr lang="en-US" sz="2880" dirty="0" err="1">
                <a:latin typeface="+mn-lt"/>
              </a:rPr>
              <a:t>tihs</a:t>
            </a:r>
            <a:r>
              <a:rPr lang="en-US" sz="2880" dirty="0">
                <a:latin typeface="+mn-lt"/>
              </a:rPr>
              <a:t> </a:t>
            </a:r>
            <a:r>
              <a:rPr lang="en-US" sz="2880" dirty="0" err="1">
                <a:latin typeface="+mn-lt"/>
              </a:rPr>
              <a:t>cslas</a:t>
            </a:r>
            <a:r>
              <a:rPr lang="en-US" sz="2880" dirty="0">
                <a:latin typeface="+mn-lt"/>
              </a:rPr>
              <a:t>!</a:t>
            </a:r>
          </a:p>
        </p:txBody>
      </p:sp>
    </p:spTree>
    <p:extLst>
      <p:ext uri="{BB962C8B-B14F-4D97-AF65-F5344CB8AC3E}">
        <p14:creationId xmlns:p14="http://schemas.microsoft.com/office/powerpoint/2010/main" val="224890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45537" y="343924"/>
            <a:ext cx="6301523" cy="1740908"/>
          </a:xfrm>
        </p:spPr>
        <p:txBody>
          <a:bodyPr>
            <a:normAutofit/>
          </a:bodyPr>
          <a:lstStyle/>
          <a:p>
            <a:r>
              <a:rPr lang="en-US" sz="4500" dirty="0">
                <a:latin typeface="BentonSans Book" panose="02000404020000020004" pitchFamily="2" charset="0"/>
              </a:rPr>
              <a:t>Pie charts – NO!</a:t>
            </a:r>
          </a:p>
        </p:txBody>
      </p:sp>
      <p:sp>
        <p:nvSpPr>
          <p:cNvPr id="8" name="Content Placeholder 2"/>
          <p:cNvSpPr>
            <a:spLocks noGrp="1"/>
          </p:cNvSpPr>
          <p:nvPr>
            <p:ph idx="1"/>
          </p:nvPr>
        </p:nvSpPr>
        <p:spPr>
          <a:xfrm>
            <a:off x="3145537" y="6642995"/>
            <a:ext cx="6301523" cy="533374"/>
          </a:xfrm>
        </p:spPr>
        <p:txBody>
          <a:bodyPr>
            <a:normAutofit fontScale="85000" lnSpcReduction="20000"/>
          </a:bodyPr>
          <a:lstStyle/>
          <a:p>
            <a:r>
              <a:rPr lang="en-US" dirty="0">
                <a:latin typeface="Merriweather" panose="00000500000000000000" pitchFamily="2" charset="0"/>
              </a:rPr>
              <a:t>Hello, my name is ______ and it has been ____ months since my last pie chart.</a:t>
            </a:r>
          </a:p>
        </p:txBody>
      </p:sp>
      <p:sp>
        <p:nvSpPr>
          <p:cNvPr id="11" name="TextBox 10"/>
          <p:cNvSpPr txBox="1"/>
          <p:nvPr/>
        </p:nvSpPr>
        <p:spPr>
          <a:xfrm>
            <a:off x="2888518" y="2023418"/>
            <a:ext cx="6439320" cy="978729"/>
          </a:xfrm>
          <a:prstGeom prst="rect">
            <a:avLst/>
          </a:prstGeom>
          <a:noFill/>
        </p:spPr>
        <p:txBody>
          <a:bodyPr wrap="square" rtlCol="0">
            <a:spAutoFit/>
          </a:bodyPr>
          <a:lstStyle/>
          <a:p>
            <a:pPr defTabSz="548640" fontAlgn="auto">
              <a:spcBef>
                <a:spcPts val="0"/>
              </a:spcBef>
              <a:spcAft>
                <a:spcPts val="0"/>
              </a:spcAft>
            </a:pPr>
            <a:r>
              <a:rPr lang="en-US" sz="2880" i="1" dirty="0">
                <a:solidFill>
                  <a:srgbClr val="1F447D"/>
                </a:solidFill>
                <a:latin typeface="Merriweather" panose="00000500000000000000" pitchFamily="2" charset="0"/>
                <a:ea typeface="+mn-ea"/>
                <a:cs typeface="+mn-cs"/>
              </a:rPr>
              <a:t>The only effective pie charts that I have seen:</a:t>
            </a:r>
          </a:p>
        </p:txBody>
      </p:sp>
      <p:sp>
        <p:nvSpPr>
          <p:cNvPr id="12" name="Oval 11"/>
          <p:cNvSpPr/>
          <p:nvPr/>
        </p:nvSpPr>
        <p:spPr>
          <a:xfrm>
            <a:off x="2970561" y="3247359"/>
            <a:ext cx="2526289" cy="260974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auto">
              <a:spcBef>
                <a:spcPts val="0"/>
              </a:spcBef>
              <a:spcAft>
                <a:spcPts val="0"/>
              </a:spcAft>
            </a:pPr>
            <a:endParaRPr lang="en-US" sz="2160">
              <a:solidFill>
                <a:srgbClr val="E2E2E2"/>
              </a:solidFill>
            </a:endParaRPr>
          </a:p>
        </p:txBody>
      </p:sp>
      <p:sp>
        <p:nvSpPr>
          <p:cNvPr id="13" name="Rectangle 12"/>
          <p:cNvSpPr/>
          <p:nvPr/>
        </p:nvSpPr>
        <p:spPr>
          <a:xfrm>
            <a:off x="5862041" y="4433607"/>
            <a:ext cx="100639" cy="16311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auto">
              <a:spcBef>
                <a:spcPts val="0"/>
              </a:spcBef>
              <a:spcAft>
                <a:spcPts val="0"/>
              </a:spcAft>
            </a:pPr>
            <a:endParaRPr lang="en-US" sz="2160">
              <a:solidFill>
                <a:srgbClr val="E2E2E2"/>
              </a:solidFill>
            </a:endParaRPr>
          </a:p>
        </p:txBody>
      </p:sp>
      <p:sp>
        <p:nvSpPr>
          <p:cNvPr id="14" name="TextBox 13"/>
          <p:cNvSpPr txBox="1"/>
          <p:nvPr/>
        </p:nvSpPr>
        <p:spPr>
          <a:xfrm>
            <a:off x="6093308" y="4318104"/>
            <a:ext cx="889042" cy="424732"/>
          </a:xfrm>
          <a:prstGeom prst="rect">
            <a:avLst/>
          </a:prstGeom>
          <a:noFill/>
        </p:spPr>
        <p:txBody>
          <a:bodyPr wrap="square" rtlCol="0">
            <a:spAutoFit/>
          </a:bodyPr>
          <a:lstStyle/>
          <a:p>
            <a:pPr defTabSz="548640" fontAlgn="auto">
              <a:spcBef>
                <a:spcPts val="0"/>
              </a:spcBef>
              <a:spcAft>
                <a:spcPts val="0"/>
              </a:spcAft>
            </a:pPr>
            <a:r>
              <a:rPr lang="en-US" sz="2160" dirty="0">
                <a:solidFill>
                  <a:srgbClr val="1F447D"/>
                </a:solidFill>
                <a:latin typeface="Gill Sans MT"/>
                <a:ea typeface="+mn-ea"/>
                <a:cs typeface="+mn-cs"/>
              </a:rPr>
              <a:t>Japan</a:t>
            </a:r>
          </a:p>
        </p:txBody>
      </p:sp>
      <p:graphicFrame>
        <p:nvGraphicFramePr>
          <p:cNvPr id="15" name="Chart 14"/>
          <p:cNvGraphicFramePr>
            <a:graphicFrameLocks/>
          </p:cNvGraphicFramePr>
          <p:nvPr>
            <p:extLst/>
          </p:nvPr>
        </p:nvGraphicFramePr>
        <p:xfrm>
          <a:off x="8946293" y="3125193"/>
          <a:ext cx="3383004" cy="324417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9495934" y="2367733"/>
            <a:ext cx="2283721" cy="757130"/>
          </a:xfrm>
          <a:prstGeom prst="rect">
            <a:avLst/>
          </a:prstGeom>
          <a:noFill/>
        </p:spPr>
        <p:txBody>
          <a:bodyPr wrap="square" rtlCol="0">
            <a:spAutoFit/>
          </a:bodyPr>
          <a:lstStyle/>
          <a:p>
            <a:pPr algn="ctr" defTabSz="548640" fontAlgn="auto">
              <a:spcBef>
                <a:spcPts val="0"/>
              </a:spcBef>
              <a:spcAft>
                <a:spcPts val="0"/>
              </a:spcAft>
            </a:pPr>
            <a:r>
              <a:rPr lang="en-US" sz="2160" dirty="0">
                <a:solidFill>
                  <a:srgbClr val="1F447D"/>
                </a:solidFill>
                <a:effectLst>
                  <a:outerShdw blurRad="38100" dist="38100" dir="2700000" algn="tl">
                    <a:srgbClr val="000000">
                      <a:alpha val="43137"/>
                    </a:srgbClr>
                  </a:outerShdw>
                </a:effectLst>
                <a:latin typeface="Gill Sans MT"/>
                <a:ea typeface="+mn-ea"/>
                <a:cs typeface="+mn-cs"/>
              </a:rPr>
              <a:t>Is a Pie Chart a Good Idea?</a:t>
            </a:r>
          </a:p>
        </p:txBody>
      </p:sp>
    </p:spTree>
    <p:extLst>
      <p:ext uri="{BB962C8B-B14F-4D97-AF65-F5344CB8AC3E}">
        <p14:creationId xmlns:p14="http://schemas.microsoft.com/office/powerpoint/2010/main" val="3452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P spid="13" grpId="0" animBg="1"/>
      <p:bldP spid="14" grpId="0"/>
      <p:bldGraphic spid="15" grpId="0">
        <p:bldAsOne/>
      </p:bldGraphic>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ntonSans Book" panose="02000404020000020004" pitchFamily="2" charset="0"/>
              </a:rPr>
              <a:t>Pie charts – NO!</a:t>
            </a:r>
          </a:p>
        </p:txBody>
      </p:sp>
      <p:sp>
        <p:nvSpPr>
          <p:cNvPr id="3" name="Content Placeholder 2"/>
          <p:cNvSpPr>
            <a:spLocks noGrp="1"/>
          </p:cNvSpPr>
          <p:nvPr>
            <p:ph idx="1"/>
          </p:nvPr>
        </p:nvSpPr>
        <p:spPr>
          <a:xfrm>
            <a:off x="712788" y="1630657"/>
            <a:ext cx="9942247" cy="1675164"/>
          </a:xfrm>
        </p:spPr>
        <p:txBody>
          <a:bodyPr>
            <a:normAutofit fontScale="40000" lnSpcReduction="20000"/>
          </a:bodyPr>
          <a:lstStyle/>
          <a:p>
            <a:pPr marL="0" indent="0">
              <a:buNone/>
            </a:pPr>
            <a:r>
              <a:rPr lang="en-US" dirty="0">
                <a:latin typeface="+mn-lt"/>
              </a:rPr>
              <a:t>From visualization guru Edward </a:t>
            </a:r>
            <a:r>
              <a:rPr lang="en-US" dirty="0" err="1">
                <a:latin typeface="+mn-lt"/>
              </a:rPr>
              <a:t>Tufte</a:t>
            </a:r>
            <a:r>
              <a:rPr lang="en-US" dirty="0">
                <a:latin typeface="+mn-lt"/>
              </a:rPr>
              <a:t>: “</a:t>
            </a:r>
            <a:r>
              <a:rPr lang="en-US" i="1" dirty="0">
                <a:latin typeface="+mn-lt"/>
              </a:rPr>
              <a:t>the only worse design than a pie chart is several of them</a:t>
            </a:r>
            <a:r>
              <a:rPr lang="en-US" dirty="0">
                <a:latin typeface="+mn-lt"/>
              </a:rPr>
              <a:t>.”</a:t>
            </a:r>
          </a:p>
          <a:p>
            <a:pPr marL="0" indent="0">
              <a:buNone/>
            </a:pPr>
            <a:r>
              <a:rPr lang="en-US" dirty="0">
                <a:latin typeface="+mn-lt"/>
              </a:rPr>
              <a:t>Pie charts are tempting because everyone understands what they are meant to convey (the various parts of a whole), but it is much harder to compare slices of a pie than it is to compare length or height (especially when slices become very thin):</a:t>
            </a:r>
          </a:p>
        </p:txBody>
      </p:sp>
      <p:graphicFrame>
        <p:nvGraphicFramePr>
          <p:cNvPr id="5" name="Chart 4"/>
          <p:cNvGraphicFramePr>
            <a:graphicFrameLocks/>
          </p:cNvGraphicFramePr>
          <p:nvPr>
            <p:extLst>
              <p:ext uri="{D42A27DB-BD31-4B8C-83A1-F6EECF244321}">
                <p14:modId xmlns:p14="http://schemas.microsoft.com/office/powerpoint/2010/main" val="1810704243"/>
              </p:ext>
            </p:extLst>
          </p:nvPr>
        </p:nvGraphicFramePr>
        <p:xfrm>
          <a:off x="1291472" y="3110845"/>
          <a:ext cx="5452846" cy="3856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848782360"/>
              </p:ext>
            </p:extLst>
          </p:nvPr>
        </p:nvGraphicFramePr>
        <p:xfrm>
          <a:off x="7070536" y="3063711"/>
          <a:ext cx="5570808" cy="37701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7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3982" y="0"/>
            <a:ext cx="848995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23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3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318297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195904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342075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54174" y="254524"/>
            <a:ext cx="9360855" cy="78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71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264967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193609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144740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546271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0"/>
            <a:ext cx="10972800" cy="8229600"/>
          </a:xfrm>
          <a:prstGeom prst="rect">
            <a:avLst/>
          </a:prstGeom>
        </p:spPr>
      </p:pic>
    </p:spTree>
    <p:extLst>
      <p:ext uri="{BB962C8B-B14F-4D97-AF65-F5344CB8AC3E}">
        <p14:creationId xmlns:p14="http://schemas.microsoft.com/office/powerpoint/2010/main" val="205159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48.jpg"/>
          <p:cNvPicPr>
            <a:picLocks noChangeAspect="1"/>
          </p:cNvPicPr>
          <p:nvPr/>
        </p:nvPicPr>
        <p:blipFill rotWithShape="1">
          <a:blip r:embed="rId3" cstate="email">
            <a:extLst>
              <a:ext uri="{28A0092B-C50C-407E-A947-70E740481C1C}">
                <a14:useLocalDpi xmlns:a14="http://schemas.microsoft.com/office/drawing/2010/main" val="0"/>
              </a:ext>
            </a:extLst>
          </a:blip>
          <a:srcRect r="30081" b="21261"/>
          <a:stretch/>
        </p:blipFill>
        <p:spPr>
          <a:xfrm>
            <a:off x="2017336" y="0"/>
            <a:ext cx="6551629" cy="5533534"/>
          </a:xfrm>
          <a:prstGeom prst="rect">
            <a:avLst/>
          </a:prstGeom>
        </p:spPr>
      </p:pic>
    </p:spTree>
    <p:extLst>
      <p:ext uri="{BB962C8B-B14F-4D97-AF65-F5344CB8AC3E}">
        <p14:creationId xmlns:p14="http://schemas.microsoft.com/office/powerpoint/2010/main" val="197322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6549" y="281266"/>
            <a:ext cx="11415713" cy="730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23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30965" y="155575"/>
            <a:ext cx="10168471" cy="728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69370" y="2149033"/>
            <a:ext cx="1671455" cy="369332"/>
          </a:xfrm>
          <a:prstGeom prst="rect">
            <a:avLst/>
          </a:prstGeom>
          <a:noFill/>
        </p:spPr>
        <p:txBody>
          <a:bodyPr wrap="square" rtlCol="0">
            <a:spAutoFit/>
          </a:bodyPr>
          <a:lstStyle/>
          <a:p>
            <a:r>
              <a:rPr lang="en-US" sz="1800" dirty="0"/>
              <a:t>(2014 poll data)</a:t>
            </a:r>
          </a:p>
        </p:txBody>
      </p:sp>
    </p:spTree>
    <p:extLst>
      <p:ext uri="{BB962C8B-B14F-4D97-AF65-F5344CB8AC3E}">
        <p14:creationId xmlns:p14="http://schemas.microsoft.com/office/powerpoint/2010/main" val="3275709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39829" y="228600"/>
            <a:ext cx="1371600" cy="646331"/>
          </a:xfrm>
          <a:prstGeom prst="rect">
            <a:avLst/>
          </a:prstGeom>
          <a:solidFill>
            <a:srgbClr val="FFFFFF"/>
          </a:solidFill>
        </p:spPr>
        <p:txBody>
          <a:bodyPr wrap="square" rtlCol="0">
            <a:spAutoFit/>
          </a:bodyPr>
          <a:lstStyle/>
          <a:p>
            <a:pPr algn="ctr" defTabSz="457200" fontAlgn="auto">
              <a:spcBef>
                <a:spcPts val="0"/>
              </a:spcBef>
              <a:spcAft>
                <a:spcPts val="0"/>
              </a:spcAft>
            </a:pPr>
            <a:r>
              <a:rPr lang="en-US" sz="3600" dirty="0">
                <a:solidFill>
                  <a:srgbClr val="1F447D"/>
                </a:solidFill>
                <a:latin typeface="Gill Sans MT"/>
                <a:ea typeface="+mn-ea"/>
                <a:cs typeface="+mn-cs"/>
              </a:rPr>
              <a:t>After</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96131" y="139701"/>
            <a:ext cx="10038139" cy="705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196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15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6186"/>
          <a:stretch/>
        </p:blipFill>
        <p:spPr bwMode="auto">
          <a:xfrm>
            <a:off x="3035855" y="266167"/>
            <a:ext cx="8672235" cy="7127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80500" y="7246336"/>
            <a:ext cx="2582944" cy="295466"/>
          </a:xfrm>
          <a:prstGeom prst="rect">
            <a:avLst/>
          </a:prstGeom>
          <a:noFill/>
        </p:spPr>
        <p:txBody>
          <a:bodyPr wrap="square" rtlCol="0">
            <a:spAutoFit/>
          </a:bodyPr>
          <a:lstStyle/>
          <a:p>
            <a:pPr algn="ctr"/>
            <a:r>
              <a:rPr lang="en-US" sz="1320" dirty="0">
                <a:solidFill>
                  <a:schemeClr val="bg1">
                    <a:lumMod val="25000"/>
                  </a:schemeClr>
                </a:solidFill>
              </a:rPr>
              <a:t>Source: Wikipedia</a:t>
            </a:r>
          </a:p>
        </p:txBody>
      </p:sp>
    </p:spTree>
    <p:extLst>
      <p:ext uri="{BB962C8B-B14F-4D97-AF65-F5344CB8AC3E}">
        <p14:creationId xmlns:p14="http://schemas.microsoft.com/office/powerpoint/2010/main" val="362674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601314"/>
            <a:ext cx="13244512" cy="563167"/>
          </a:xfrm>
        </p:spPr>
        <p:txBody>
          <a:bodyPr/>
          <a:lstStyle/>
          <a:p>
            <a:r>
              <a:rPr lang="en-US" dirty="0">
                <a:latin typeface="+mj-lt"/>
              </a:rPr>
              <a:t>Why visualize?</a:t>
            </a:r>
          </a:p>
        </p:txBody>
      </p:sp>
      <p:sp>
        <p:nvSpPr>
          <p:cNvPr id="3" name="Content Placeholder 2"/>
          <p:cNvSpPr>
            <a:spLocks noGrp="1"/>
          </p:cNvSpPr>
          <p:nvPr>
            <p:ph idx="1"/>
          </p:nvPr>
        </p:nvSpPr>
        <p:spPr/>
        <p:txBody>
          <a:bodyPr>
            <a:noAutofit/>
          </a:bodyPr>
          <a:lstStyle/>
          <a:p>
            <a:pPr marL="0" indent="0">
              <a:buNone/>
            </a:pPr>
            <a:r>
              <a:rPr lang="en-US" sz="2160" dirty="0">
                <a:latin typeface="+mn-lt"/>
              </a:rPr>
              <a:t>Data visualization is </a:t>
            </a:r>
            <a:r>
              <a:rPr lang="en-US" sz="2160" u="sng" dirty="0">
                <a:latin typeface="+mn-lt"/>
              </a:rPr>
              <a:t>not</a:t>
            </a:r>
            <a:r>
              <a:rPr lang="en-US" sz="2160" dirty="0">
                <a:latin typeface="+mn-lt"/>
              </a:rPr>
              <a:t> a personal preference, to be done “just in case some people are more visual.”  It is a necessity!</a:t>
            </a:r>
          </a:p>
          <a:p>
            <a:r>
              <a:rPr lang="en-US" sz="1800" dirty="0">
                <a:latin typeface="+mn-lt"/>
              </a:rPr>
              <a:t>The previous slide is a classic example of how some insights can </a:t>
            </a:r>
            <a:r>
              <a:rPr lang="en-US" sz="1800" i="1" u="sng" dirty="0">
                <a:latin typeface="+mn-lt"/>
              </a:rPr>
              <a:t>only</a:t>
            </a:r>
            <a:r>
              <a:rPr lang="en-US" sz="1800" dirty="0">
                <a:latin typeface="+mn-lt"/>
              </a:rPr>
              <a:t> be found through visualization.</a:t>
            </a:r>
          </a:p>
          <a:p>
            <a:endParaRPr lang="en-US" sz="2160" dirty="0">
              <a:latin typeface="+mn-lt"/>
            </a:endParaRPr>
          </a:p>
          <a:p>
            <a:pPr marL="0" indent="0">
              <a:buNone/>
            </a:pPr>
            <a:r>
              <a:rPr lang="en-US" sz="2160" dirty="0">
                <a:latin typeface="+mn-lt"/>
              </a:rPr>
              <a:t>The </a:t>
            </a:r>
            <a:r>
              <a:rPr lang="en-US" sz="2160" u="sng" dirty="0">
                <a:latin typeface="+mn-lt"/>
              </a:rPr>
              <a:t>first</a:t>
            </a:r>
            <a:r>
              <a:rPr lang="en-US" sz="2160" dirty="0">
                <a:latin typeface="+mn-lt"/>
              </a:rPr>
              <a:t> step in understanding your data should always be to examine it visually.  Visualization can play a critical role in helping you figure out what the interesting questions are.</a:t>
            </a:r>
          </a:p>
          <a:p>
            <a:pPr marL="0" indent="0">
              <a:buNone/>
            </a:pPr>
            <a:endParaRPr lang="en-US" sz="2160" dirty="0">
              <a:latin typeface="+mn-lt"/>
            </a:endParaRPr>
          </a:p>
          <a:p>
            <a:pPr marL="0" indent="0">
              <a:buNone/>
            </a:pPr>
            <a:r>
              <a:rPr lang="en-US" sz="2160" dirty="0">
                <a:latin typeface="+mn-lt"/>
              </a:rPr>
              <a:t>Remember the </a:t>
            </a:r>
            <a:r>
              <a:rPr lang="en-US" sz="2160" u="sng" dirty="0">
                <a:latin typeface="+mn-lt"/>
              </a:rPr>
              <a:t>picture superiority effect</a:t>
            </a:r>
            <a:r>
              <a:rPr lang="en-US" sz="2160" dirty="0">
                <a:latin typeface="+mn-lt"/>
              </a:rPr>
              <a:t>: pictures are retained at much higher rates than words.</a:t>
            </a:r>
          </a:p>
        </p:txBody>
      </p:sp>
    </p:spTree>
    <p:extLst>
      <p:ext uri="{BB962C8B-B14F-4D97-AF65-F5344CB8AC3E}">
        <p14:creationId xmlns:p14="http://schemas.microsoft.com/office/powerpoint/2010/main" val="6977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601314"/>
            <a:ext cx="13244512" cy="563167"/>
          </a:xfrm>
        </p:spPr>
        <p:txBody>
          <a:bodyPr/>
          <a:lstStyle/>
          <a:p>
            <a:r>
              <a:rPr lang="en-US" dirty="0">
                <a:latin typeface="+mj-lt"/>
              </a:rPr>
              <a:t>Why visualize?</a:t>
            </a:r>
          </a:p>
        </p:txBody>
      </p:sp>
      <p:sp>
        <p:nvSpPr>
          <p:cNvPr id="3" name="Content Placeholder 2"/>
          <p:cNvSpPr>
            <a:spLocks noGrp="1"/>
          </p:cNvSpPr>
          <p:nvPr>
            <p:ph idx="1"/>
          </p:nvPr>
        </p:nvSpPr>
        <p:spPr/>
        <p:txBody>
          <a:bodyPr/>
          <a:lstStyle/>
          <a:p>
            <a:pPr marL="0" indent="0">
              <a:buNone/>
            </a:pPr>
            <a:r>
              <a:rPr lang="en-US" sz="2520" dirty="0">
                <a:latin typeface="+mn-lt"/>
              </a:rPr>
              <a:t>A good visualization reduces the </a:t>
            </a:r>
            <a:r>
              <a:rPr lang="en-US" sz="2520" u="sng" dirty="0">
                <a:latin typeface="+mn-lt"/>
              </a:rPr>
              <a:t>time to insight</a:t>
            </a:r>
            <a:r>
              <a:rPr lang="en-US" sz="2520" dirty="0">
                <a:latin typeface="+mn-lt"/>
              </a:rPr>
              <a:t>. Here’s a simple example:</a:t>
            </a:r>
          </a:p>
          <a:p>
            <a:pPr marL="0" indent="0">
              <a:buNone/>
            </a:pPr>
            <a:r>
              <a:rPr lang="en-US" sz="2000" i="1" dirty="0">
                <a:latin typeface="+mn-lt"/>
              </a:rPr>
              <a:t>You receive a report of monthly revenues by product and region.  Which were your five highest-revenue product/regions last month?</a:t>
            </a:r>
          </a:p>
          <a:p>
            <a:endParaRPr lang="en-US" sz="2000"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988" y="3458295"/>
            <a:ext cx="12648424" cy="21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830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601314"/>
            <a:ext cx="13244512" cy="563167"/>
          </a:xfrm>
        </p:spPr>
        <p:txBody>
          <a:bodyPr/>
          <a:lstStyle/>
          <a:p>
            <a:r>
              <a:rPr lang="en-US" dirty="0">
                <a:latin typeface="+mj-lt"/>
              </a:rPr>
              <a:t>Why visualize?</a:t>
            </a:r>
          </a:p>
        </p:txBody>
      </p:sp>
      <p:sp>
        <p:nvSpPr>
          <p:cNvPr id="3" name="Content Placeholder 2"/>
          <p:cNvSpPr>
            <a:spLocks noGrp="1"/>
          </p:cNvSpPr>
          <p:nvPr>
            <p:ph idx="1"/>
          </p:nvPr>
        </p:nvSpPr>
        <p:spPr>
          <a:xfrm>
            <a:off x="712788" y="1505119"/>
            <a:ext cx="9875520" cy="5779655"/>
          </a:xfrm>
        </p:spPr>
        <p:txBody>
          <a:bodyPr/>
          <a:lstStyle/>
          <a:p>
            <a:pPr marL="0" indent="0">
              <a:buNone/>
            </a:pPr>
            <a:r>
              <a:rPr lang="en-US" sz="2000" dirty="0"/>
              <a:t>Let’s add color:</a:t>
            </a:r>
          </a:p>
          <a:p>
            <a:endParaRPr lang="en-US" sz="2000" dirty="0"/>
          </a:p>
          <a:p>
            <a:endParaRPr lang="en-US" sz="2000" dirty="0"/>
          </a:p>
          <a:p>
            <a:endParaRPr lang="en-US" sz="2000" dirty="0"/>
          </a:p>
          <a:p>
            <a:endParaRPr lang="en-US" sz="2000" dirty="0"/>
          </a:p>
          <a:p>
            <a:endParaRPr lang="en-US" sz="2000" dirty="0"/>
          </a:p>
          <a:p>
            <a:pPr marL="0" indent="0">
              <a:buNone/>
            </a:pPr>
            <a:r>
              <a:rPr lang="en-US" sz="900" i="1" dirty="0"/>
              <a:t>Color </a:t>
            </a:r>
            <a:r>
              <a:rPr lang="en-US" sz="900" i="1" u="sng" dirty="0"/>
              <a:t>automatically</a:t>
            </a:r>
            <a:r>
              <a:rPr lang="en-US" sz="900" i="1" dirty="0"/>
              <a:t> focused your brain – no mental calculations/comparisons needed!</a:t>
            </a:r>
          </a:p>
          <a:p>
            <a:pPr marL="0" indent="0">
              <a:buNone/>
            </a:pPr>
            <a:endParaRPr lang="en-US" sz="2000" dirty="0"/>
          </a:p>
          <a:p>
            <a:pPr marL="0" indent="0">
              <a:buNone/>
            </a:pPr>
            <a:r>
              <a:rPr lang="en-US" sz="2000" dirty="0"/>
              <a:t>For some applications, eliminating all distractions with a very simple </a:t>
            </a:r>
            <a:r>
              <a:rPr lang="en-US" sz="2000" dirty="0" err="1"/>
              <a:t>viz</a:t>
            </a:r>
            <a:r>
              <a:rPr lang="en-US" sz="2000" dirty="0"/>
              <a:t> can be effective:</a:t>
            </a:r>
          </a:p>
        </p:txBody>
      </p:sp>
      <p:pic>
        <p:nvPicPr>
          <p:cNvPr id="4" name="Picture 3"/>
          <p:cNvPicPr>
            <a:picLocks noChangeAspect="1"/>
          </p:cNvPicPr>
          <p:nvPr/>
        </p:nvPicPr>
        <p:blipFill>
          <a:blip r:embed="rId3"/>
          <a:stretch>
            <a:fillRect/>
          </a:stretch>
        </p:blipFill>
        <p:spPr>
          <a:xfrm>
            <a:off x="712788" y="1931674"/>
            <a:ext cx="10490639" cy="1701565"/>
          </a:xfrm>
          <a:prstGeom prst="rect">
            <a:avLst/>
          </a:prstGeom>
        </p:spPr>
      </p:pic>
      <p:pic>
        <p:nvPicPr>
          <p:cNvPr id="5" name="Picture 4"/>
          <p:cNvPicPr>
            <a:picLocks noChangeAspect="1"/>
          </p:cNvPicPr>
          <p:nvPr/>
        </p:nvPicPr>
        <p:blipFill>
          <a:blip r:embed="rId4"/>
          <a:stretch>
            <a:fillRect/>
          </a:stretch>
        </p:blipFill>
        <p:spPr>
          <a:xfrm>
            <a:off x="712788" y="5006975"/>
            <a:ext cx="10390550" cy="1685332"/>
          </a:xfrm>
          <a:prstGeom prst="rect">
            <a:avLst/>
          </a:prstGeom>
        </p:spPr>
      </p:pic>
    </p:spTree>
    <p:extLst>
      <p:ext uri="{BB962C8B-B14F-4D97-AF65-F5344CB8AC3E}">
        <p14:creationId xmlns:p14="http://schemas.microsoft.com/office/powerpoint/2010/main" val="400870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3942" y="0"/>
            <a:ext cx="9442516" cy="7081887"/>
          </a:xfrm>
          <a:prstGeom prst="rect">
            <a:avLst/>
          </a:prstGeom>
        </p:spPr>
      </p:pic>
    </p:spTree>
    <p:extLst>
      <p:ext uri="{BB962C8B-B14F-4D97-AF65-F5344CB8AC3E}">
        <p14:creationId xmlns:p14="http://schemas.microsoft.com/office/powerpoint/2010/main" val="1479427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81374" y="0"/>
            <a:ext cx="9467653" cy="7100740"/>
          </a:xfrm>
          <a:prstGeom prst="rect">
            <a:avLst/>
          </a:prstGeom>
        </p:spPr>
      </p:pic>
    </p:spTree>
    <p:extLst>
      <p:ext uri="{BB962C8B-B14F-4D97-AF65-F5344CB8AC3E}">
        <p14:creationId xmlns:p14="http://schemas.microsoft.com/office/powerpoint/2010/main" val="466358993"/>
      </p:ext>
    </p:extLst>
  </p:cSld>
  <p:clrMapOvr>
    <a:masterClrMapping/>
  </p:clrMapOvr>
</p:sld>
</file>

<file path=ppt/theme/theme1.xml><?xml version="1.0" encoding="utf-8"?>
<a:theme xmlns:a="http://schemas.openxmlformats.org/drawingml/2006/main" name="PPT_Corporate_Template_BentonSans_16.9">
  <a:themeElements>
    <a:clrScheme name="Custom 8">
      <a:dk1>
        <a:srgbClr val="666666"/>
      </a:dk1>
      <a:lt1>
        <a:sysClr val="window" lastClr="FFFFFF"/>
      </a:lt1>
      <a:dk2>
        <a:srgbClr val="5B6591"/>
      </a:dk2>
      <a:lt2>
        <a:srgbClr val="FFFFFF"/>
      </a:lt2>
      <a:accent1>
        <a:srgbClr val="1F447D"/>
      </a:accent1>
      <a:accent2>
        <a:srgbClr val="E8762C"/>
      </a:accent2>
      <a:accent3>
        <a:srgbClr val="7099A6"/>
      </a:accent3>
      <a:accent4>
        <a:srgbClr val="59879B"/>
      </a:accent4>
      <a:accent5>
        <a:srgbClr val="4C4C4C"/>
      </a:accent5>
      <a:accent6>
        <a:srgbClr val="C72035"/>
      </a:accent6>
      <a:hlink>
        <a:srgbClr val="EB912C"/>
      </a:hlink>
      <a:folHlink>
        <a:srgbClr val="969696"/>
      </a:folHlink>
    </a:clrScheme>
    <a:fontScheme name="Tableau Corporate Fonts">
      <a:majorFont>
        <a:latin typeface="BentonSans Book"/>
        <a:ea typeface=""/>
        <a:cs typeface=""/>
      </a:majorFont>
      <a:minorFont>
        <a:latin typeface="Merriweather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3_Tableau_Template_4">
  <a:themeElements>
    <a:clrScheme name="Tableau">
      <a:dk1>
        <a:srgbClr val="1F447D"/>
      </a:dk1>
      <a:lt1>
        <a:srgbClr val="E2E2E2"/>
      </a:lt1>
      <a:dk2>
        <a:srgbClr val="1F447D"/>
      </a:dk2>
      <a:lt2>
        <a:srgbClr val="E2E2E2"/>
      </a:lt2>
      <a:accent1>
        <a:srgbClr val="1F447D"/>
      </a:accent1>
      <a:accent2>
        <a:srgbClr val="5B6591"/>
      </a:accent2>
      <a:accent3>
        <a:srgbClr val="E8762C"/>
      </a:accent3>
      <a:accent4>
        <a:srgbClr val="59879B"/>
      </a:accent4>
      <a:accent5>
        <a:srgbClr val="EB912C"/>
      </a:accent5>
      <a:accent6>
        <a:srgbClr val="C72035"/>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ableau">
        <a:dk1>
          <a:srgbClr val="1F447D"/>
        </a:dk1>
        <a:lt1>
          <a:srgbClr val="E2E2E2"/>
        </a:lt1>
        <a:dk2>
          <a:srgbClr val="1F447D"/>
        </a:dk2>
        <a:lt2>
          <a:srgbClr val="E2E2E2"/>
        </a:lt2>
        <a:accent1>
          <a:srgbClr val="1F447D"/>
        </a:accent1>
        <a:accent2>
          <a:srgbClr val="5B6591"/>
        </a:accent2>
        <a:accent3>
          <a:srgbClr val="E8762C"/>
        </a:accent3>
        <a:accent4>
          <a:srgbClr val="59879B"/>
        </a:accent4>
        <a:accent5>
          <a:srgbClr val="EB912C"/>
        </a:accent5>
        <a:accent6>
          <a:srgbClr val="C72035"/>
        </a:accent6>
        <a:hlink>
          <a:srgbClr val="0000FF"/>
        </a:hlink>
        <a:folHlink>
          <a:srgbClr val="800080"/>
        </a:folHlink>
      </a:clrScheme>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PPT_Corporate_Template_BentonSans_16.9_c</Template>
  <TotalTime>1453</TotalTime>
  <Words>2065</Words>
  <Application>Microsoft Office PowerPoint</Application>
  <PresentationFormat>Custom</PresentationFormat>
  <Paragraphs>158</Paragraphs>
  <Slides>32</Slides>
  <Notes>30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PPT_Corporate_Template_BentonSans_16.9</vt:lpstr>
      <vt:lpstr>e3_Tableau_Template_4</vt:lpstr>
      <vt:lpstr>PowerPoint Presentation</vt:lpstr>
      <vt:lpstr>PowerPoint Presentation</vt:lpstr>
      <vt:lpstr>PowerPoint Presentation</vt:lpstr>
      <vt:lpstr>PowerPoint Presentation</vt:lpstr>
      <vt:lpstr>Why visualize?</vt:lpstr>
      <vt:lpstr>Why visualize?</vt:lpstr>
      <vt:lpstr>Why visualize?</vt:lpstr>
      <vt:lpstr>PowerPoint Presentation</vt:lpstr>
      <vt:lpstr>PowerPoint Presentation</vt:lpstr>
      <vt:lpstr>Using Color</vt:lpstr>
      <vt:lpstr>PowerPoint Presentation</vt:lpstr>
      <vt:lpstr>PowerPoint Presentation</vt:lpstr>
      <vt:lpstr>PowerPoint Presentation</vt:lpstr>
      <vt:lpstr>PowerPoint Presentation</vt:lpstr>
      <vt:lpstr>PowerPoint Presentation</vt:lpstr>
      <vt:lpstr>PowerPoint Presentation</vt:lpstr>
      <vt:lpstr>Your brain on autopilot (Kahneman’s “System 1”)</vt:lpstr>
      <vt:lpstr>Pie charts – NO!</vt:lpstr>
      <vt:lpstr>Pie charts – 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Tableau Software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Visualization basics</dc:title>
  <dc:creator>Emma Trifari</dc:creator>
  <cp:lastModifiedBy>Meagan Corbett</cp:lastModifiedBy>
  <cp:revision>19</cp:revision>
  <cp:lastPrinted>2015-11-05T23:58:20Z</cp:lastPrinted>
  <dcterms:created xsi:type="dcterms:W3CDTF">2016-03-15T23:55:26Z</dcterms:created>
  <dcterms:modified xsi:type="dcterms:W3CDTF">2016-06-02T15:39:23Z</dcterms:modified>
</cp:coreProperties>
</file>