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5" r:id="rId19"/>
    <p:sldId id="276" r:id="rId20"/>
    <p:sldId id="282" r:id="rId21"/>
    <p:sldId id="283" r:id="rId22"/>
    <p:sldId id="285" r:id="rId23"/>
    <p:sldId id="288" r:id="rId24"/>
    <p:sldId id="289" r:id="rId25"/>
    <p:sldId id="290" r:id="rId26"/>
    <p:sldId id="291" r:id="rId27"/>
    <p:sldId id="293" r:id="rId28"/>
    <p:sldId id="294" r:id="rId29"/>
    <p:sldId id="295" r:id="rId30"/>
    <p:sldId id="296" r:id="rId31"/>
    <p:sldId id="297" r:id="rId32"/>
    <p:sldId id="298" r:id="rId33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645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76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76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46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59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962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732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392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89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123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690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75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994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496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989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041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833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452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16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826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274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472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623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431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085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874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25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71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21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38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26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99" cy="4183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09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85800" y="4732864"/>
            <a:ext cx="1013142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1371600" y="932112"/>
            <a:ext cx="8759827" cy="3164975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5299603"/>
            <a:ext cx="10131427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7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10237867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0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488275" y="82333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0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992266" y="609600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687464" y="4343400"/>
            <a:ext cx="10152367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685802" y="3308580"/>
            <a:ext cx="10131425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777380"/>
            <a:ext cx="10131425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10237867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0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488275" y="82333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0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992266" y="609600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3505200"/>
            <a:ext cx="10131428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 rot="5400000">
            <a:off x="3926946" y="-1099079"/>
            <a:ext cx="3649132" cy="10131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 rot="5400000">
            <a:off x="7147150" y="2121123"/>
            <a:ext cx="5181601" cy="21585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 rot="5400000">
            <a:off x="2011057" y="-715658"/>
            <a:ext cx="5181600" cy="78321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Celestia-R1---OverlayTitleH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3962398" y="1964266"/>
            <a:ext cx="7197725" cy="2421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3962398" y="4385732"/>
            <a:ext cx="7197725" cy="1405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932557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962398" y="5870575"/>
            <a:ext cx="4893957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608957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2142066"/>
            <a:ext cx="10131425" cy="3649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85800" y="3308580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799" y="4777380"/>
            <a:ext cx="1013142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2" y="2142066"/>
            <a:ext cx="4995333" cy="3649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821894" y="2142066"/>
            <a:ext cx="4995332" cy="3649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973670" y="2218266"/>
            <a:ext cx="4709053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85800" y="2870200"/>
            <a:ext cx="4996922" cy="2920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096003" y="2226733"/>
            <a:ext cx="472281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5823482" y="2870200"/>
            <a:ext cx="4995333" cy="2920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85800" y="2074333"/>
            <a:ext cx="3680884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648201" y="609600"/>
            <a:ext cx="6169025" cy="51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685800" y="3445932"/>
            <a:ext cx="3680884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6164653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7536253" y="914400"/>
            <a:ext cx="3280973" cy="4572000"/>
          </a:xfrm>
          <a:prstGeom prst="roundRect">
            <a:avLst>
              <a:gd name="adj" fmla="val 4280"/>
            </a:avLst>
          </a:prstGeom>
          <a:noFill/>
          <a:ln w="50800" cap="sq" cmpd="dbl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2142066"/>
            <a:ext cx="10131425" cy="3649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841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968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52400" algn="l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199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8" cy="377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6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962398" y="1964266"/>
            <a:ext cx="7197725" cy="24214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7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RKANSAS </a:t>
            </a:r>
            <a:r>
              <a:rPr lang="en-US" sz="7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CADEMY OF </a:t>
            </a:r>
            <a:r>
              <a:rPr lang="en-US" sz="7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LECTRICAL </a:t>
            </a:r>
            <a:r>
              <a:rPr lang="en-US" sz="7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NGINEERS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3962398" y="4385732"/>
            <a:ext cx="7197725" cy="1405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632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03" name="Shape 203"/>
          <p:cNvSpPr txBox="1"/>
          <p:nvPr/>
        </p:nvSpPr>
        <p:spPr>
          <a:xfrm>
            <a:off x="5665489" y="1461828"/>
            <a:ext cx="529321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Rudy Timmerman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7714" y="2514600"/>
            <a:ext cx="2743199" cy="411480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107" y="2514600"/>
            <a:ext cx="2743511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3947364"/>
            <a:ext cx="2743199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1" name="Shape 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9107" y="342900"/>
            <a:ext cx="2743199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63646" y="342900"/>
            <a:ext cx="2743493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3" name="Shape 2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9107" y="4686300"/>
            <a:ext cx="2743515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4" name="Shape 2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3939" y="2514600"/>
            <a:ext cx="2743199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5" name="Shape 2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4400" y="965925"/>
            <a:ext cx="2743199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6" name="Shape 2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63939" y="4686300"/>
            <a:ext cx="2743199" cy="182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70" y="538597"/>
            <a:ext cx="3048000" cy="4572000"/>
          </a:xfrm>
          <a:prstGeom prst="ellipse">
            <a:avLst/>
          </a:prstGeom>
          <a:noFill/>
          <a:ln w="19050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264" y="1217140"/>
            <a:ext cx="3047471" cy="4572000"/>
          </a:xfrm>
          <a:prstGeom prst="ellipse">
            <a:avLst/>
          </a:prstGeom>
          <a:noFill/>
          <a:ln w="19050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223" name="Shape 2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9428" y="1898140"/>
            <a:ext cx="3048000" cy="4572000"/>
          </a:xfrm>
          <a:prstGeom prst="ellipse">
            <a:avLst/>
          </a:prstGeom>
          <a:noFill/>
          <a:ln w="19050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24" name="Shape 224"/>
          <p:cNvSpPr txBox="1"/>
          <p:nvPr/>
        </p:nvSpPr>
        <p:spPr>
          <a:xfrm>
            <a:off x="1165941" y="5258923"/>
            <a:ext cx="178525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Mike Russ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Past President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036457" y="5905253"/>
            <a:ext cx="211908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Bruce Bumgarner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8995285" y="1093767"/>
            <a:ext cx="227628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Juan C. Balda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Department 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89" y="3926117"/>
            <a:ext cx="3657600" cy="24383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4460" y="449939"/>
            <a:ext cx="3657600" cy="24383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0021" y="3160488"/>
            <a:ext cx="2133599" cy="32003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4" name="Shape 2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989" y="449939"/>
            <a:ext cx="2133127" cy="32003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5" name="Shape 2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08054" y="3160488"/>
            <a:ext cx="2134006" cy="32003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6" name="Shape 236"/>
          <p:cNvSpPr txBox="1"/>
          <p:nvPr/>
        </p:nvSpPr>
        <p:spPr>
          <a:xfrm>
            <a:off x="3033485" y="624114"/>
            <a:ext cx="4557485" cy="2062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thank AAEE members for their contributions to student organizations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541" y="228600"/>
            <a:ext cx="4267199" cy="64007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7889" y="3657600"/>
            <a:ext cx="4114800" cy="27431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4346" y="457200"/>
            <a:ext cx="4114800" cy="27431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4" name="Shape 244"/>
          <p:cNvSpPr txBox="1"/>
          <p:nvPr/>
        </p:nvSpPr>
        <p:spPr>
          <a:xfrm rot="-5400000">
            <a:off x="2381366" y="2654868"/>
            <a:ext cx="6400799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William D. Brown and Margaret A. Brown Faculty &amp; Staff Excellence Awards</a:t>
            </a:r>
          </a:p>
        </p:txBody>
      </p:sp>
      <p:sp>
        <p:nvSpPr>
          <p:cNvPr id="245" name="Shape 245"/>
          <p:cNvSpPr txBox="1"/>
          <p:nvPr/>
        </p:nvSpPr>
        <p:spPr>
          <a:xfrm rot="-5400000">
            <a:off x="6349284" y="1644134"/>
            <a:ext cx="213789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Hameed Naseem</a:t>
            </a:r>
          </a:p>
        </p:txBody>
      </p:sp>
      <p:sp>
        <p:nvSpPr>
          <p:cNvPr id="246" name="Shape 246"/>
          <p:cNvSpPr txBox="1"/>
          <p:nvPr/>
        </p:nvSpPr>
        <p:spPr>
          <a:xfrm rot="-5400000">
            <a:off x="6429777" y="4844532"/>
            <a:ext cx="197690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Ms. Sharon Brasko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254000"/>
            <a:ext cx="4572000" cy="304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4000" y="3556000"/>
            <a:ext cx="4572000" cy="3048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3" name="Shape 253"/>
          <p:cNvSpPr txBox="1"/>
          <p:nvPr/>
        </p:nvSpPr>
        <p:spPr>
          <a:xfrm>
            <a:off x="1139370" y="4387501"/>
            <a:ext cx="4325256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Academy thanks Connie Howard for her hard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590"/>
            <a:ext cx="10058399" cy="670482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513" y="1571220"/>
            <a:ext cx="7542973" cy="50291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51" name="Shape 151"/>
          <p:cNvSpPr txBox="1"/>
          <p:nvPr/>
        </p:nvSpPr>
        <p:spPr>
          <a:xfrm>
            <a:off x="2113147" y="425004"/>
            <a:ext cx="7965707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Congratulations to the 2014 Inductees!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546"/>
            <a:ext cx="10058399" cy="67049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5851"/>
            <a:ext cx="10058399" cy="67062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662" y="203886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57" name="Shape 157"/>
          <p:cNvSpPr txBox="1"/>
          <p:nvPr/>
        </p:nvSpPr>
        <p:spPr>
          <a:xfrm>
            <a:off x="5697100" y="1440469"/>
            <a:ext cx="526745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Barbara Derryberry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3720" y="2489886"/>
            <a:ext cx="2743199" cy="411480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5845"/>
            <a:ext cx="10058399" cy="67063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76200"/>
            <a:ext cx="10058399" cy="67055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7900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64" name="Shape 164"/>
          <p:cNvSpPr txBox="1"/>
          <p:nvPr/>
        </p:nvSpPr>
        <p:spPr>
          <a:xfrm>
            <a:off x="5705332" y="3075057"/>
            <a:ext cx="529321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Alan Hannah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064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70" name="Shape 170"/>
          <p:cNvSpPr txBox="1"/>
          <p:nvPr/>
        </p:nvSpPr>
        <p:spPr>
          <a:xfrm>
            <a:off x="4817444" y="1418557"/>
            <a:ext cx="428866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Eugene Jenkins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5735" y="2514600"/>
            <a:ext cx="6172199" cy="411480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658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77" name="Shape 177"/>
          <p:cNvSpPr txBox="1"/>
          <p:nvPr/>
        </p:nvSpPr>
        <p:spPr>
          <a:xfrm>
            <a:off x="5718210" y="3075057"/>
            <a:ext cx="529321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Matt Lovelace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7900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83" name="Shape 183"/>
          <p:cNvSpPr txBox="1"/>
          <p:nvPr/>
        </p:nvSpPr>
        <p:spPr>
          <a:xfrm>
            <a:off x="5705335" y="1465182"/>
            <a:ext cx="423714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Bill Luther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3320" y="2514600"/>
            <a:ext cx="2743199" cy="411480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5932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190" name="Shape 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7867" y="2514600"/>
            <a:ext cx="2743199" cy="411480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91" name="Shape 191"/>
          <p:cNvSpPr txBox="1"/>
          <p:nvPr/>
        </p:nvSpPr>
        <p:spPr>
          <a:xfrm>
            <a:off x="5612571" y="1465182"/>
            <a:ext cx="461882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Randall Robinette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658" y="228600"/>
            <a:ext cx="4267199" cy="64007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197" name="Shape 197"/>
          <p:cNvSpPr txBox="1"/>
          <p:nvPr/>
        </p:nvSpPr>
        <p:spPr>
          <a:xfrm>
            <a:off x="5718210" y="3075057"/>
            <a:ext cx="5293216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Lance Shinall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lestial">
  <a:themeElements>
    <a:clrScheme name="Celestial">
      <a:dk1>
        <a:srgbClr val="000000"/>
      </a:dk1>
      <a:lt1>
        <a:srgbClr val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84</Words>
  <Application>Microsoft Office PowerPoint</Application>
  <PresentationFormat>Widescreen</PresentationFormat>
  <Paragraphs>22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Marie Saunders</cp:lastModifiedBy>
  <cp:revision>5</cp:revision>
  <dcterms:modified xsi:type="dcterms:W3CDTF">2017-06-19T13:53:40Z</dcterms:modified>
</cp:coreProperties>
</file>