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Merriweather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regular.fntdata"/><Relationship Id="rId11" Type="http://schemas.openxmlformats.org/officeDocument/2006/relationships/slide" Target="slides/slide7.xml"/><Relationship Id="rId22" Type="http://schemas.openxmlformats.org/officeDocument/2006/relationships/font" Target="fonts/Merriweather-italic.fntdata"/><Relationship Id="rId10" Type="http://schemas.openxmlformats.org/officeDocument/2006/relationships/slide" Target="slides/slide6.xml"/><Relationship Id="rId21" Type="http://schemas.openxmlformats.org/officeDocument/2006/relationships/font" Target="fonts/Merriweather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Merriweather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Relationship Id="rId11" Type="http://schemas.openxmlformats.org/officeDocument/2006/relationships/image" Target="../media/image31.jpg"/><Relationship Id="rId10" Type="http://schemas.openxmlformats.org/officeDocument/2006/relationships/image" Target="../media/image27.jpg"/><Relationship Id="rId12" Type="http://schemas.openxmlformats.org/officeDocument/2006/relationships/image" Target="../media/image28.jpg"/><Relationship Id="rId9" Type="http://schemas.openxmlformats.org/officeDocument/2006/relationships/image" Target="../media/image26.jpg"/><Relationship Id="rId5" Type="http://schemas.openxmlformats.org/officeDocument/2006/relationships/image" Target="../media/image22.jpg"/><Relationship Id="rId6" Type="http://schemas.openxmlformats.org/officeDocument/2006/relationships/image" Target="../media/image24.jpg"/><Relationship Id="rId7" Type="http://schemas.openxmlformats.org/officeDocument/2006/relationships/image" Target="../media/image23.jpg"/><Relationship Id="rId8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1" Type="http://schemas.openxmlformats.org/officeDocument/2006/relationships/image" Target="../media/image39.jpg"/><Relationship Id="rId10" Type="http://schemas.openxmlformats.org/officeDocument/2006/relationships/image" Target="../media/image38.jpg"/><Relationship Id="rId12" Type="http://schemas.openxmlformats.org/officeDocument/2006/relationships/image" Target="../media/image42.jpg"/><Relationship Id="rId9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44.jpg"/><Relationship Id="rId11" Type="http://schemas.openxmlformats.org/officeDocument/2006/relationships/image" Target="../media/image40.jpg"/><Relationship Id="rId10" Type="http://schemas.openxmlformats.org/officeDocument/2006/relationships/image" Target="../media/image50.jpg"/><Relationship Id="rId12" Type="http://schemas.openxmlformats.org/officeDocument/2006/relationships/image" Target="../media/image52.jpg"/><Relationship Id="rId9" Type="http://schemas.openxmlformats.org/officeDocument/2006/relationships/image" Target="../media/image48.jpg"/><Relationship Id="rId5" Type="http://schemas.openxmlformats.org/officeDocument/2006/relationships/image" Target="../media/image47.jpg"/><Relationship Id="rId6" Type="http://schemas.openxmlformats.org/officeDocument/2006/relationships/image" Target="../media/image49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5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" type="subTitle"/>
          </p:nvPr>
        </p:nvSpPr>
        <p:spPr>
          <a:xfrm>
            <a:off x="1524000" y="388116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>
                <a:solidFill>
                  <a:schemeClr val="lt1"/>
                </a:solidFill>
              </a:rPr>
              <a:t>7</a:t>
            </a:r>
            <a:r>
              <a:rPr b="0" baseline="3000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Annual banquet, 201</a:t>
            </a:r>
            <a:r>
              <a:rPr lang="en-US">
                <a:solidFill>
                  <a:schemeClr val="lt1"/>
                </a:solidFill>
              </a:rPr>
              <a:t>7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1294350" y="1233950"/>
            <a:ext cx="9603300" cy="30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80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rkansas </a:t>
            </a:r>
            <a:r>
              <a:rPr b="1" lang="en-US" sz="80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cademy of </a:t>
            </a:r>
            <a:br>
              <a:rPr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80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lectrical </a:t>
            </a:r>
            <a:r>
              <a:rPr b="1" lang="en-US" sz="80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ngineers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48" name="Shape 148"/>
          <p:cNvSpPr txBox="1"/>
          <p:nvPr/>
        </p:nvSpPr>
        <p:spPr>
          <a:xfrm>
            <a:off x="4567400" y="685800"/>
            <a:ext cx="7624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Clint Turnipseed</a:t>
            </a:r>
          </a:p>
        </p:txBody>
      </p:sp>
      <p:pic>
        <p:nvPicPr>
          <p:cNvPr descr="AAEE-1226.JPG"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3937">
            <a:off x="5034411" y="1630849"/>
            <a:ext cx="6827928" cy="455085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66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5" name="Shape 155"/>
          <p:cNvSpPr txBox="1"/>
          <p:nvPr/>
        </p:nvSpPr>
        <p:spPr>
          <a:xfrm>
            <a:off x="0" y="685800"/>
            <a:ext cx="76365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Thomas J. Wright, Jr.</a:t>
            </a:r>
          </a:p>
        </p:txBody>
      </p:sp>
      <p:pic>
        <p:nvPicPr>
          <p:cNvPr descr="AAEE-1232.JPG"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03153">
            <a:off x="648650" y="1730200"/>
            <a:ext cx="6536827" cy="435682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EE-1043.JPG"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273" y="1833375"/>
            <a:ext cx="1316890" cy="197584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06.JPG"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5918" y="300260"/>
            <a:ext cx="2964474" cy="1975827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26.JPG"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0375" y="2223488"/>
            <a:ext cx="3268899" cy="217875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27.JPG"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2050" y="185224"/>
            <a:ext cx="2775449" cy="184985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28.JPG" id="165" name="Shape 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5924" y="2531423"/>
            <a:ext cx="3120599" cy="207992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29.JPG" id="166" name="Shape 1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28524" y="4866700"/>
            <a:ext cx="2775449" cy="184985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0.JPG" id="167" name="Shape 1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2099" y="4563550"/>
            <a:ext cx="3120588" cy="207987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1.JPG" id="168" name="Shape 1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6861" y="185224"/>
            <a:ext cx="3120547" cy="207987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2.JPG" id="169" name="Shape 1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4123" y="2426396"/>
            <a:ext cx="2964469" cy="197585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3.JPG" id="170" name="Shape 1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26298" y="4636699"/>
            <a:ext cx="3120547" cy="2079857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EE-1134.JPG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674" y="4897291"/>
            <a:ext cx="2247326" cy="149783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5.JPG"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7137" y="2813174"/>
            <a:ext cx="3351598" cy="2233856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8.JPG"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275" y="2529449"/>
            <a:ext cx="2842526" cy="189454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39.JPG" id="178" name="Shape 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1551" y="5193899"/>
            <a:ext cx="2366074" cy="157700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40.JPG" id="179" name="Shape 1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22892" y="370100"/>
            <a:ext cx="3423395" cy="2281699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46.JPG" id="180" name="Shape 1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70523" y="385200"/>
            <a:ext cx="2507002" cy="1670923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47.JPG" id="181" name="Shape 1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900" y="182849"/>
            <a:ext cx="3818675" cy="254514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48.JPG" id="182" name="Shape 1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8650" y="4627745"/>
            <a:ext cx="3163985" cy="2108829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50.JPG" id="183" name="Shape 1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30810" y="2889373"/>
            <a:ext cx="2366074" cy="1577001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53.JPG" id="184" name="Shape 18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074" y="3197925"/>
            <a:ext cx="2247322" cy="337177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EE-1242.JPG"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24" y="2817050"/>
            <a:ext cx="2172025" cy="3258823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241.JPG"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8949" y="120725"/>
            <a:ext cx="2994350" cy="1995749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82.JPG"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9649" y="3450021"/>
            <a:ext cx="1967961" cy="2952652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65.JPG" id="192" name="Shape 1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849" y="187500"/>
            <a:ext cx="3529774" cy="235260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64.JPG" id="193" name="Shape 1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3825" y="335249"/>
            <a:ext cx="3448924" cy="229872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63.JPG" id="194" name="Shape 1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9311" y="2485662"/>
            <a:ext cx="2468500" cy="164527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62.JPG" id="195" name="Shape 1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6974" y="4465674"/>
            <a:ext cx="3305861" cy="2203376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59.JPG" id="196" name="Shape 1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77198" y="4264500"/>
            <a:ext cx="3706301" cy="247027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55.JPG" id="197" name="Shape 19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89512" y="870826"/>
            <a:ext cx="1381762" cy="2073149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E-1154.JPG" id="198" name="Shape 1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85875" y="2727187"/>
            <a:ext cx="2468510" cy="164527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be6d978e3c631d2d011f0c6b7f1cb06.png"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7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transparent flower line" id="204" name="Shape 204"/>
          <p:cNvSpPr/>
          <p:nvPr/>
        </p:nvSpPr>
        <p:spPr>
          <a:xfrm>
            <a:off x="0" y="-206888"/>
            <a:ext cx="3968400" cy="3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AEE-1000.jpg"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341" y="841862"/>
            <a:ext cx="7763317" cy="517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" y="841875"/>
            <a:ext cx="12192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5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015 AAEE Inductees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1" name="Shape 91"/>
          <p:cNvSpPr txBox="1"/>
          <p:nvPr/>
        </p:nvSpPr>
        <p:spPr>
          <a:xfrm>
            <a:off x="4521200" y="685800"/>
            <a:ext cx="7670700" cy="13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Roy Len Baledge</a:t>
            </a:r>
          </a:p>
        </p:txBody>
      </p:sp>
      <p:pic>
        <p:nvPicPr>
          <p:cNvPr descr="AAEE-1192.JPG"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4293">
            <a:off x="5062549" y="1777399"/>
            <a:ext cx="6730040" cy="44855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68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8" name="Shape 98"/>
          <p:cNvSpPr txBox="1"/>
          <p:nvPr/>
        </p:nvSpPr>
        <p:spPr>
          <a:xfrm>
            <a:off x="0" y="685800"/>
            <a:ext cx="76569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Rajan A. Beera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4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AAEE-1196.JPG" id="99" name="Shape 99"/>
          <p:cNvPicPr preferRelativeResize="0"/>
          <p:nvPr/>
        </p:nvPicPr>
        <p:blipFill rotWithShape="1">
          <a:blip r:embed="rId4">
            <a:alphaModFix/>
          </a:blip>
          <a:srcRect b="0" l="6995" r="6424" t="0"/>
          <a:stretch/>
        </p:blipFill>
        <p:spPr>
          <a:xfrm rot="-888626">
            <a:off x="1428539" y="1814538"/>
            <a:ext cx="5381848" cy="4142744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5" name="Shape 105"/>
          <p:cNvSpPr txBox="1"/>
          <p:nvPr/>
        </p:nvSpPr>
        <p:spPr>
          <a:xfrm>
            <a:off x="4521200" y="685800"/>
            <a:ext cx="7670700" cy="9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James L. Bryant</a:t>
            </a:r>
          </a:p>
        </p:txBody>
      </p:sp>
      <p:pic>
        <p:nvPicPr>
          <p:cNvPr descr="AAEE-1199.JPG"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2997">
            <a:off x="5186800" y="1936109"/>
            <a:ext cx="6539700" cy="435875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EE-1014.JPG"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900" y="152400"/>
            <a:ext cx="4367733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AEE-1206.JPG"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88589">
            <a:off x="588686" y="1846988"/>
            <a:ext cx="6431677" cy="4286723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3" name="Shape 113"/>
          <p:cNvSpPr txBox="1"/>
          <p:nvPr/>
        </p:nvSpPr>
        <p:spPr>
          <a:xfrm>
            <a:off x="0" y="685800"/>
            <a:ext cx="76719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Judy L. Fish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9" name="Shape 119"/>
          <p:cNvSpPr txBox="1"/>
          <p:nvPr/>
        </p:nvSpPr>
        <p:spPr>
          <a:xfrm>
            <a:off x="4473500" y="685800"/>
            <a:ext cx="76962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John H. Glezen</a:t>
            </a:r>
          </a:p>
        </p:txBody>
      </p:sp>
      <p:pic>
        <p:nvPicPr>
          <p:cNvPr descr="AAEE-1209.JPG"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8281">
            <a:off x="5176596" y="1777487"/>
            <a:ext cx="6543958" cy="4361573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EE-1216.JPG" id="125" name="Shape 125"/>
          <p:cNvPicPr preferRelativeResize="0"/>
          <p:nvPr/>
        </p:nvPicPr>
        <p:blipFill rotWithShape="1">
          <a:blip r:embed="rId3">
            <a:alphaModFix/>
          </a:blip>
          <a:srcRect b="3802" l="8714" r="13892" t="2774"/>
          <a:stretch/>
        </p:blipFill>
        <p:spPr>
          <a:xfrm rot="-489246">
            <a:off x="1236135" y="1543544"/>
            <a:ext cx="5621225" cy="4787606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00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7" name="Shape 127"/>
          <p:cNvSpPr txBox="1"/>
          <p:nvPr/>
        </p:nvSpPr>
        <p:spPr>
          <a:xfrm>
            <a:off x="0" y="591900"/>
            <a:ext cx="76500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Stacy L. Gunderman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75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3" name="Shape 133"/>
          <p:cNvSpPr txBox="1"/>
          <p:nvPr/>
        </p:nvSpPr>
        <p:spPr>
          <a:xfrm>
            <a:off x="4540575" y="685800"/>
            <a:ext cx="76515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Jim Honea</a:t>
            </a:r>
          </a:p>
        </p:txBody>
      </p:sp>
      <p:pic>
        <p:nvPicPr>
          <p:cNvPr descr="AAEE-1218.JPG"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4868">
            <a:off x="5245087" y="1733397"/>
            <a:ext cx="6403427" cy="4267905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5" name="Shape 135"/>
          <p:cNvSpPr txBox="1"/>
          <p:nvPr/>
        </p:nvSpPr>
        <p:spPr>
          <a:xfrm>
            <a:off x="7993875" y="2293550"/>
            <a:ext cx="939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4A7D6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000" y="152400"/>
            <a:ext cx="4368799" cy="6553198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41" name="Shape 141"/>
          <p:cNvSpPr txBox="1"/>
          <p:nvPr/>
        </p:nvSpPr>
        <p:spPr>
          <a:xfrm>
            <a:off x="0" y="685800"/>
            <a:ext cx="76500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Richard P. Smith</a:t>
            </a:r>
          </a:p>
        </p:txBody>
      </p:sp>
      <p:pic>
        <p:nvPicPr>
          <p:cNvPr descr="AAEE-1221.JPG"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8253">
            <a:off x="425859" y="1602837"/>
            <a:ext cx="6973382" cy="4647776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