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0" r:id="rId8"/>
    <p:sldId id="259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23AB-65ED-4B2B-9F89-319178E0EE4A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274E3-FF04-4797-BDF5-047C11A9D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23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2162175"/>
            <a:ext cx="8763000" cy="2533651"/>
          </a:xfrm>
        </p:spPr>
        <p:txBody>
          <a:bodyPr>
            <a:normAutofit fontScale="90000"/>
          </a:bodyPr>
          <a:lstStyle/>
          <a:p>
            <a:r>
              <a:rPr lang="en-US" sz="89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A</a:t>
            </a:r>
            <a:r>
              <a:rPr lang="en-US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rkansas </a:t>
            </a:r>
            <a:r>
              <a:rPr lang="en-US" sz="89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A</a:t>
            </a:r>
            <a:r>
              <a:rPr lang="en-US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cademy of</a:t>
            </a:r>
            <a:br>
              <a:rPr lang="en-US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</a:br>
            <a:r>
              <a:rPr lang="en-US" sz="89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E</a:t>
            </a:r>
            <a:r>
              <a:rPr lang="en-US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lectrical </a:t>
            </a:r>
            <a:r>
              <a:rPr lang="en-US" sz="89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E</a:t>
            </a:r>
            <a:r>
              <a:rPr lang="en-US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ngineering</a:t>
            </a:r>
            <a:endParaRPr lang="en-US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05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2013</a:t>
            </a:r>
            <a:endParaRPr lang="en-US" sz="48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1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30480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0480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7606" y="5334000"/>
            <a:ext cx="3454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Narrow" pitchFamily="34" charset="0"/>
              </a:rPr>
              <a:t>Samir El-Ghazaly</a:t>
            </a:r>
            <a:endParaRPr lang="en-US" sz="40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5631" y="457200"/>
            <a:ext cx="2146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Narrow" pitchFamily="34" charset="0"/>
              </a:rPr>
              <a:t>Mike Russ</a:t>
            </a:r>
            <a:endParaRPr lang="en-US" sz="40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7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412">
            <a:off x="3924300" y="68580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74">
            <a:off x="590550" y="660261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6660">
            <a:off x="3998237" y="3207722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590">
            <a:off x="455416" y="3032278"/>
            <a:ext cx="4572000" cy="3048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699">
            <a:off x="3429000" y="826571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055">
            <a:off x="2057400" y="297180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85588" y="2705725"/>
            <a:ext cx="79728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5715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Congratulations!</a:t>
            </a:r>
            <a:endParaRPr lang="en-US" sz="8800" b="1" dirty="0">
              <a:ln w="5715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8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40000">
        <p14:reveal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858000" cy="4572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20527" y="5103674"/>
            <a:ext cx="75030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Narrow" pitchFamily="34" charset="0"/>
              </a:rPr>
              <a:t>William D. </a:t>
            </a:r>
            <a:r>
              <a:rPr lang="en-US" sz="4400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&amp;</a:t>
            </a:r>
            <a:r>
              <a:rPr lang="en-US" sz="44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 Margaret A. Brown</a:t>
            </a:r>
          </a:p>
          <a:p>
            <a:pPr algn="ctr"/>
            <a:r>
              <a:rPr lang="en-US" sz="44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Faculty &amp; Staff Appreciation Awards</a:t>
            </a:r>
            <a:endParaRPr lang="en-US" sz="44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4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382"/>
            <a:ext cx="4114800" cy="2742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4114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491677" y="1337292"/>
            <a:ext cx="2427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Fisher Yu</a:t>
            </a:r>
            <a:endParaRPr lang="en-US" sz="4800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231" y="4689901"/>
            <a:ext cx="3152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Mike Steger</a:t>
            </a:r>
            <a:endParaRPr lang="en-US" sz="4800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8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hotosbytish.com/files/theme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771775"/>
            <a:ext cx="21907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272" y="372070"/>
            <a:ext cx="4701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 Narrow" pitchFamily="34" charset="0"/>
              </a:rPr>
              <a:t>Pictures taken by:</a:t>
            </a:r>
            <a:endParaRPr lang="en-US" sz="54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316"/>
            <a:ext cx="6858000" cy="45715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57400" y="5334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2013 Inductees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36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 rot="16200000">
            <a:off x="3009586" y="2967335"/>
            <a:ext cx="3124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Brent Carr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3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 rot="16200000">
            <a:off x="2245180" y="2967335"/>
            <a:ext cx="4653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Gary L. McClain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3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 rot="16200000">
            <a:off x="1905631" y="2967335"/>
            <a:ext cx="533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Samuel </a:t>
            </a:r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McGarrah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3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 rot="16200000">
            <a:off x="2543241" y="2967335"/>
            <a:ext cx="405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Mark Mobley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6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 rot="16200000">
            <a:off x="1457465" y="2967335"/>
            <a:ext cx="6229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Charles Montgomery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3528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 rot="16200000">
            <a:off x="2991281" y="2967335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Philip Rice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2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964">
            <a:off x="587000" y="817482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731">
            <a:off x="4190999" y="563435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877">
            <a:off x="945400" y="2963098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584">
            <a:off x="4190999" y="2971801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3824">
            <a:off x="1036806" y="779732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895">
            <a:off x="4110327" y="87064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954">
            <a:off x="3970866" y="3060651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1857">
            <a:off x="1066800" y="3144915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25" y="889408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265">
            <a:off x="3970866" y="993132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750">
            <a:off x="3779753" y="3429001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023">
            <a:off x="586999" y="3169115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8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60000">
        <p14:reveal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|5.1|5.2|4.8|5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|5.1|5|5.1|4.8|4.8|5|5|5|5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47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Arkansas Academy of Electrical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Arkansas Academy of Electrical Engineering</dc:title>
  <dc:creator>Tana J. Fouse</dc:creator>
  <cp:lastModifiedBy>Tana J. Fouse</cp:lastModifiedBy>
  <cp:revision>17</cp:revision>
  <dcterms:created xsi:type="dcterms:W3CDTF">2013-07-15T13:33:51Z</dcterms:created>
  <dcterms:modified xsi:type="dcterms:W3CDTF">2013-07-15T21:14:40Z</dcterms:modified>
</cp:coreProperties>
</file>