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8" r:id="rId6"/>
    <p:sldId id="260" r:id="rId7"/>
    <p:sldId id="269" r:id="rId8"/>
    <p:sldId id="270" r:id="rId9"/>
    <p:sldId id="261" r:id="rId10"/>
    <p:sldId id="271" r:id="rId11"/>
    <p:sldId id="262" r:id="rId12"/>
    <p:sldId id="263" r:id="rId13"/>
    <p:sldId id="266" r:id="rId14"/>
    <p:sldId id="265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0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6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1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2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2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9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8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8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A684-4D87-4A71-8FC6-199B039AA2F1}" type="datetimeFigureOut">
              <a:rPr lang="en-US" smtClean="0"/>
              <a:t>6/16/2015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8E93-B9D6-46B2-9856-52BDCB343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1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0"/>
            <a:ext cx="10299032" cy="6866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707348"/>
            <a:ext cx="9144000" cy="306608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Arkansas Academy of Electrical Engineers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94419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Annual banquet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April 24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52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6"/>
    </mc:Choice>
    <mc:Fallback>
      <p:transition spd="slow" advTm="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919" y="5760721"/>
            <a:ext cx="3434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Michael Willems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41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6"/>
    </mc:Choice>
    <mc:Fallback>
      <p:transition spd="slow" advTm="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6" y="274320"/>
            <a:ext cx="3657600" cy="5486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4678" y="5760721"/>
            <a:ext cx="51317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Richard Dale Williams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08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"/>
    </mc:Choice>
    <mc:Fallback>
      <p:transition spd="slow" advTm="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1063" y="5760719"/>
            <a:ext cx="2524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Janet Wise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49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3"/>
    </mc:Choice>
    <mc:Fallback>
      <p:transition spd="slow" advTm="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0874" y="5760719"/>
            <a:ext cx="3859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James A. Woody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6" y="274320"/>
            <a:ext cx="3657600" cy="5486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13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"/>
    </mc:Choice>
    <mc:Fallback>
      <p:transition spd="slow" advTm="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11080"/>
          <a:stretch/>
        </p:blipFill>
        <p:spPr>
          <a:xfrm rot="598791">
            <a:off x="5417865" y="4511150"/>
            <a:ext cx="3114753" cy="2483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338">
            <a:off x="9031394" y="357700"/>
            <a:ext cx="3287002" cy="2191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8"/>
          <a:stretch/>
        </p:blipFill>
        <p:spPr>
          <a:xfrm rot="657827">
            <a:off x="3398444" y="2502450"/>
            <a:ext cx="2696608" cy="2219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15551"/>
          <a:stretch/>
        </p:blipFill>
        <p:spPr>
          <a:xfrm rot="20910616">
            <a:off x="2971377" y="4784317"/>
            <a:ext cx="2216816" cy="2121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" y="2616449"/>
            <a:ext cx="3542416" cy="2361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r="24292"/>
          <a:stretch/>
        </p:blipFill>
        <p:spPr>
          <a:xfrm rot="506548">
            <a:off x="6132602" y="183666"/>
            <a:ext cx="2816017" cy="2637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0"/>
          <a:stretch/>
        </p:blipFill>
        <p:spPr>
          <a:xfrm rot="21368677">
            <a:off x="8699140" y="2508682"/>
            <a:ext cx="3881145" cy="2327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39" y="2771319"/>
            <a:ext cx="2852629" cy="1901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771">
            <a:off x="-230421" y="4843648"/>
            <a:ext cx="3087618" cy="2058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2398"/>
          <a:stretch/>
        </p:blipFill>
        <p:spPr>
          <a:xfrm rot="986972">
            <a:off x="3133058" y="-11019"/>
            <a:ext cx="2876642" cy="2429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8">
            <a:off x="-350947" y="266751"/>
            <a:ext cx="3511668" cy="234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10059"/>
          <a:stretch/>
        </p:blipFill>
        <p:spPr>
          <a:xfrm rot="20505271">
            <a:off x="8794072" y="4239520"/>
            <a:ext cx="3160443" cy="2517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1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5"/>
    </mc:Choice>
    <mc:Fallback>
      <p:transition spd="slow" advTm="1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11835"/>
            <a:ext cx="8679143" cy="5786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560" y="5997930"/>
            <a:ext cx="6007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2015 AAEE Inductees</a:t>
            </a:r>
            <a:endParaRPr lang="en-US" sz="5000" dirty="0"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sp>
        <p:nvSpPr>
          <p:cNvPr id="4" name="AutoShape 2" descr="Image result for transparent flower line"/>
          <p:cNvSpPr>
            <a:spLocks noChangeAspect="1" noChangeArrowheads="1"/>
          </p:cNvSpPr>
          <p:nvPr/>
        </p:nvSpPr>
        <p:spPr bwMode="auto">
          <a:xfrm>
            <a:off x="155574" y="-144463"/>
            <a:ext cx="3968305" cy="39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www.clker.com/cliparts/2/8/6/d/1395863695546258168divider%20line%20%20flower%20roses%20blu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4022" y="2781430"/>
            <a:ext cx="6376001" cy="12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clker.com/cliparts/2/8/6/d/1395863695546258168divider%20line%20%20flower%20roses%20blu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2363" y="2781431"/>
            <a:ext cx="6376001" cy="12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84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5"/>
    </mc:Choice>
    <mc:Fallback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760720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latin typeface="Edwardian Script ITC" panose="030303020407070D0804" pitchFamily="66" charset="0"/>
              </a:rPr>
              <a:t>Farrish</a:t>
            </a:r>
            <a:r>
              <a:rPr lang="en-US" sz="5000" dirty="0" smtClean="0">
                <a:latin typeface="Edwardian Script ITC" panose="030303020407070D0804" pitchFamily="66" charset="0"/>
              </a:rPr>
              <a:t> </a:t>
            </a:r>
            <a:r>
              <a:rPr lang="en-US" sz="5000" dirty="0" err="1" smtClean="0">
                <a:latin typeface="Edwardian Script ITC" panose="030303020407070D0804" pitchFamily="66" charset="0"/>
              </a:rPr>
              <a:t>Betton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97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1"/>
    </mc:Choice>
    <mc:Fallback>
      <p:transition spd="slow" advTm="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18" y="272682"/>
            <a:ext cx="3657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5457" y="5759082"/>
            <a:ext cx="57065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William H. Browning, Jr.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47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6"/>
    </mc:Choice>
    <mc:Fallback>
      <p:transition spd="slow" advTm="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177" y="5760721"/>
            <a:ext cx="3958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David G. Daniels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89" y="869038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26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9"/>
    </mc:Choice>
    <mc:Fallback>
      <p:transition spd="slow" advTm="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64" y="274320"/>
            <a:ext cx="3657600" cy="5486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1415" y="5760721"/>
            <a:ext cx="2898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Joe W. Hill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77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"/>
    </mc:Choice>
    <mc:Fallback>
      <p:transition spd="slow" advTm="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9392" y="5760721"/>
            <a:ext cx="32276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John F. Hug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82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3"/>
    </mc:Choice>
    <mc:Fallback>
      <p:transition spd="slow" advTm="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6" y="274320"/>
            <a:ext cx="3657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1912" y="5760720"/>
            <a:ext cx="5077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Muhammad </a:t>
            </a:r>
            <a:r>
              <a:rPr lang="en-US" sz="5000" dirty="0">
                <a:latin typeface="Edwardian Script ITC" panose="030303020407070D0804" pitchFamily="66" charset="0"/>
              </a:rPr>
              <a:t>A. </a:t>
            </a:r>
            <a:r>
              <a:rPr lang="en-US" sz="5000" dirty="0" err="1">
                <a:latin typeface="Edwardian Script ITC" panose="030303020407070D0804" pitchFamily="66" charset="0"/>
              </a:rPr>
              <a:t>Khaliq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71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"/>
    </mc:Choice>
    <mc:Fallback>
      <p:transition spd="slow" advTm="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763" y="5760721"/>
            <a:ext cx="45848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Brian Matthew King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3657600" cy="5486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76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"/>
    </mc:Choice>
    <mc:Fallback>
      <p:transition spd="slow" advTm="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6" y="274320"/>
            <a:ext cx="3657600" cy="5486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4678" y="5760721"/>
            <a:ext cx="51317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Edwardian Script ITC" panose="030303020407070D0804" pitchFamily="66" charset="0"/>
              </a:rPr>
              <a:t>Tammy White </a:t>
            </a:r>
            <a:r>
              <a:rPr lang="en-US" sz="5000" dirty="0" err="1" smtClean="0">
                <a:latin typeface="Edwardian Script ITC" panose="030303020407070D0804" pitchFamily="66" charset="0"/>
              </a:rPr>
              <a:t>Turnipseed</a:t>
            </a:r>
            <a:endParaRPr lang="en-US" sz="5000" dirty="0">
              <a:latin typeface="Edwardian Script ITC" panose="030303020407070D08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14400"/>
            <a:ext cx="6309360" cy="420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51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"/>
    </mc:Choice>
    <mc:Fallback>
      <p:transition spd="slow" advTm="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0.9|0.9|0.9|1.1|1.1|1.3|1.5|1.5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1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57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Edwardian Script ITC</vt:lpstr>
      <vt:lpstr>Iskoola Pota</vt:lpstr>
      <vt:lpstr>Office Theme</vt:lpstr>
      <vt:lpstr>Arkansas Academy of Electrical Engineers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36th Annual Arkansas Academy of Electrical engineers Banquet</dc:title>
  <dc:creator>Hannah Marie Saunders</dc:creator>
  <cp:lastModifiedBy>Hannah Marie Saunders</cp:lastModifiedBy>
  <cp:revision>30</cp:revision>
  <dcterms:created xsi:type="dcterms:W3CDTF">2015-06-16T14:53:13Z</dcterms:created>
  <dcterms:modified xsi:type="dcterms:W3CDTF">2015-06-16T21:45:38Z</dcterms:modified>
</cp:coreProperties>
</file>