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4" r:id="rId7"/>
    <p:sldId id="261" r:id="rId8"/>
    <p:sldId id="260" r:id="rId9"/>
    <p:sldId id="263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14"/>
  </p:normalViewPr>
  <p:slideViewPr>
    <p:cSldViewPr snapToGrid="0" snapToObjects="1">
      <p:cViewPr>
        <p:scale>
          <a:sx n="66" d="100"/>
          <a:sy n="66" d="100"/>
        </p:scale>
        <p:origin x="1136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0F84-B813-A842-8A4F-F50483EE6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8E806-A22F-CC42-AC6B-416AB056B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41D37-CA2E-9B44-A0CE-C7444539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C2292-781D-724F-A2BF-C5A04215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355B7-192B-2649-BC42-317632BCC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0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CF00-B0A1-AA4A-9DAF-C28CD685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85A70-F884-584B-8701-7857A06D2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8BB45-DC55-764C-B2D6-61EA28F9C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68A6D-76F8-E84D-BD64-6CE6C877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1EDC2-7D67-CB45-9628-1B3542B3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5B580B-C5B4-524E-981F-40692EC54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7B535-1F0C-BA45-9841-6B1C3C160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912F3-3820-1C4D-9BD3-E98404762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0A990-4982-2E4E-A8EB-B17928838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F675-45A0-AE4D-A2BB-41BFECA9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8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D707-E527-B748-985A-79279F31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1F8CE-98D8-BA41-96B7-6D0185170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E8717-212D-FD41-8084-2800DEEC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3A575-CB9C-484C-9C11-0B5C76E1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23C67-7E14-274A-B1DD-CCC5C227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3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B749-EA58-464A-8708-82772FA1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4B504-E22B-A94A-B3D4-5B28F5F1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087C0-399E-A94E-948E-CAD7F675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064E2-89A2-2D42-AFDA-7604922E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55210-5A40-0744-82A1-191C1877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1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6307-5CDA-6141-AB84-C87F945C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A05A1-912D-B04C-909F-7B181C00A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1C72B-B9FF-7540-9CF2-AA8BEFBC7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BA986-1FF2-E94B-A44D-C3475273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44FF-ECB2-3B45-9513-20867EEB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5A04B-05F8-4A4D-8FEE-C32CF539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6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3F8F-F6C2-9A43-BCB2-A401DC16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977CC-2C92-FF4B-B810-C4790A6A9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0B103-4517-434E-B9F7-857C20F75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8D20E-4463-1549-9AA7-DE0BDBB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FBAA0-8D2A-274E-A4C4-C73270016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D519C-0254-5B42-A4EB-E42206E48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2C229-531A-114A-BA3A-B2EAAB40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5D2AD-E021-7444-A5A8-BDBBAA72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7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09D4-1376-F54E-BBD6-41A27A8B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BFB4E-C92C-7C46-B7C8-DE3AE7CB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BCDEC-A5A1-0D4F-BA52-F5A7C936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BA656-9F4F-984A-BE60-E92176FC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4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8BCC9D-7633-BD4A-AF8F-517A22017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B82F91-EEDE-CF4E-8045-48371FB8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E95ED-5F6C-FD44-993D-D23C1AD83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2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5444-50AF-D44F-BDBE-328921E99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28F9-32D0-DE4B-A0F6-C9573046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7398B-B695-9E4E-A5CF-DDDF218B5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66229-51BF-3F4E-A914-2B592BCCE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3B96C-A622-4E43-9E8E-E601CF04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F71D1-D512-B446-AB42-68C5FCE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9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08FE-1180-414A-BD4D-BF5385ED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B89C07-F601-174E-AB8C-98D8AC51C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F42D7-F473-0140-B1A7-1ADD9F6E1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A9C4-CA52-064F-9682-B15360810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B5324-5BAF-A943-B9BF-1EC29B91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EA576-78A1-EC4A-B9D8-A6BE9528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0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67C8C-AE91-A049-9855-ADB2F5CF9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D2837-3BF0-2847-B2D3-4551A36D9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509D5-2420-744C-835D-AC6B2AFE5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DF084-215E-0145-B42C-ED39B6DD2A3F}" type="datetimeFigureOut">
              <a:t>9/29/21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0B984-8942-E045-9B3C-78C63497F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2414C-07E5-234D-9B0E-BAB9A724B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40717-4346-844A-A04F-FAADA6BD7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7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E57C-D1E7-6842-8FE1-7B9156233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Community</a:t>
            </a:r>
            <a:r>
              <a:rPr lang="zh-CN" altLang="en-US"/>
              <a:t> </a:t>
            </a:r>
            <a:r>
              <a:rPr lang="en-US" altLang="zh-CN"/>
              <a:t>Research</a:t>
            </a:r>
            <a:r>
              <a:rPr lang="zh-CN" altLang="en-US"/>
              <a:t> </a:t>
            </a:r>
            <a:r>
              <a:rPr lang="en-US" altLang="zh-CN"/>
              <a:t>Progress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38BBD-5ADF-614E-9BC6-B862254E9A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/>
              <a:t>Max,</a:t>
            </a:r>
            <a:r>
              <a:rPr lang="zh-CN" altLang="en-US"/>
              <a:t> </a:t>
            </a:r>
            <a:r>
              <a:rPr lang="en-US" altLang="zh-CN"/>
              <a:t>Scarlet,</a:t>
            </a:r>
            <a:r>
              <a:rPr lang="zh-CN" altLang="en-US"/>
              <a:t> </a:t>
            </a:r>
            <a:r>
              <a:rPr lang="en-US" altLang="zh-CN"/>
              <a:t>Steve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7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EF7CFAC1-C2C1-A345-863A-E70B8A02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2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plate, cluttered&#10;&#10;Description automatically generated">
            <a:extLst>
              <a:ext uri="{FF2B5EF4-FFF2-40B4-BE49-F238E27FC236}">
                <a16:creationId xmlns:a16="http://schemas.microsoft.com/office/drawing/2014/main" id="{BD1BAB9D-F042-C546-A7FE-0E0A325E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132" y="201849"/>
            <a:ext cx="8605736" cy="64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849D44E4-7D61-9343-BC2E-F9737B2D2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17390" y="1876830"/>
            <a:ext cx="4139120" cy="3104340"/>
          </a:xfrm>
          <a:prstGeom prst="rect">
            <a:avLst/>
          </a:prstGeom>
        </p:spPr>
      </p:pic>
      <p:pic>
        <p:nvPicPr>
          <p:cNvPr id="7" name="Picture 6" descr="A picture containing tree, outdoor, stone&#10;&#10;Description automatically generated">
            <a:extLst>
              <a:ext uri="{FF2B5EF4-FFF2-40B4-BE49-F238E27FC236}">
                <a16:creationId xmlns:a16="http://schemas.microsoft.com/office/drawing/2014/main" id="{BBF95F82-2674-AB41-8641-CD8F017EB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08050" y="1876831"/>
            <a:ext cx="4139119" cy="3104340"/>
          </a:xfrm>
          <a:prstGeom prst="rect">
            <a:avLst/>
          </a:prstGeom>
        </p:spPr>
      </p:pic>
      <p:pic>
        <p:nvPicPr>
          <p:cNvPr id="9" name="Picture 8" descr="A picture containing outdoor, tree, person&#10;&#10;Description automatically generated">
            <a:extLst>
              <a:ext uri="{FF2B5EF4-FFF2-40B4-BE49-F238E27FC236}">
                <a16:creationId xmlns:a16="http://schemas.microsoft.com/office/drawing/2014/main" id="{3A0A0608-97FD-B942-9602-791D04E8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173" y="1359440"/>
            <a:ext cx="5518827" cy="4139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F3692-C49D-F54C-9F68-788AE624144A}"/>
              </a:ext>
            </a:extLst>
          </p:cNvPr>
          <p:cNvSpPr txBox="1"/>
          <p:nvPr/>
        </p:nvSpPr>
        <p:spPr>
          <a:xfrm>
            <a:off x="620647" y="400186"/>
            <a:ext cx="46774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b="1"/>
              <a:t>On-Site</a:t>
            </a:r>
            <a:r>
              <a:rPr lang="zh-CN" altLang="en-US" sz="2500" b="1"/>
              <a:t> </a:t>
            </a:r>
            <a:r>
              <a:rPr lang="en-US" altLang="zh-CN" sz="2500" b="1"/>
              <a:t>Visit</a:t>
            </a:r>
            <a:r>
              <a:rPr lang="zh-CN" altLang="en-US" sz="2500" b="1"/>
              <a:t> </a:t>
            </a:r>
            <a:r>
              <a:rPr lang="en-US" altLang="zh-CN" sz="2500" b="1"/>
              <a:t>at</a:t>
            </a:r>
            <a:r>
              <a:rPr lang="zh-CN" altLang="en-US" sz="2500" b="1"/>
              <a:t> </a:t>
            </a:r>
            <a:r>
              <a:rPr lang="en-US" altLang="zh-CN" sz="2500" b="1"/>
              <a:t>the</a:t>
            </a:r>
            <a:r>
              <a:rPr lang="zh-CN" altLang="en-US" sz="2500" b="1"/>
              <a:t> </a:t>
            </a:r>
            <a:r>
              <a:rPr lang="en-US" altLang="zh-CN" sz="2500" b="1"/>
              <a:t>Neighborhood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127970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3A9CAC01-9D86-7646-AC89-C9C7CBDE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3389" y="2047990"/>
            <a:ext cx="5035012" cy="3776259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D16D2267-1F95-2A46-A95D-5258766D9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56778" y="2047990"/>
            <a:ext cx="5035015" cy="3776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5610E0-04C6-C743-B54E-561F5C7218E2}"/>
              </a:ext>
            </a:extLst>
          </p:cNvPr>
          <p:cNvSpPr txBox="1"/>
          <p:nvPr/>
        </p:nvSpPr>
        <p:spPr>
          <a:xfrm>
            <a:off x="620647" y="400186"/>
            <a:ext cx="47434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b="1"/>
              <a:t>Proposal</a:t>
            </a:r>
            <a:r>
              <a:rPr lang="zh-CN" altLang="en-US" sz="2500" b="1"/>
              <a:t> </a:t>
            </a:r>
            <a:r>
              <a:rPr lang="en-US" altLang="zh-CN" sz="2500" b="1"/>
              <a:t>1:</a:t>
            </a:r>
            <a:r>
              <a:rPr lang="zh-CN" altLang="en-US" sz="2500" b="1"/>
              <a:t> </a:t>
            </a:r>
            <a:r>
              <a:rPr lang="en-US" altLang="zh-CN" sz="2500" b="1"/>
              <a:t>Trash</a:t>
            </a:r>
            <a:r>
              <a:rPr lang="zh-CN" altLang="en-US" sz="2500" b="1"/>
              <a:t> </a:t>
            </a:r>
            <a:r>
              <a:rPr lang="en-US" altLang="zh-CN" sz="2500" b="1"/>
              <a:t>Collecting</a:t>
            </a:r>
            <a:r>
              <a:rPr lang="zh-CN" altLang="en-US" sz="2500" b="1"/>
              <a:t> </a:t>
            </a:r>
            <a:r>
              <a:rPr lang="en-US" altLang="zh-CN" sz="2500" b="1"/>
              <a:t>Clamp</a:t>
            </a:r>
            <a:endParaRPr lang="en-US" sz="25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A75744-B1BD-484A-8FE1-66494D3244D6}"/>
              </a:ext>
            </a:extLst>
          </p:cNvPr>
          <p:cNvSpPr txBox="1"/>
          <p:nvPr/>
        </p:nvSpPr>
        <p:spPr>
          <a:xfrm>
            <a:off x="9399546" y="1418613"/>
            <a:ext cx="2295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Pain</a:t>
            </a:r>
            <a:r>
              <a:rPr lang="zh-CN" altLang="en-US"/>
              <a:t> </a:t>
            </a:r>
            <a:r>
              <a:rPr lang="en-US" altLang="zh-CN"/>
              <a:t>Points: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Requires</a:t>
            </a:r>
            <a:r>
              <a:rPr lang="zh-CN" altLang="en-US"/>
              <a:t> </a:t>
            </a:r>
            <a:r>
              <a:rPr lang="en-US" altLang="zh-CN"/>
              <a:t>too</a:t>
            </a:r>
            <a:r>
              <a:rPr lang="zh-CN" altLang="en-US"/>
              <a:t> </a:t>
            </a:r>
            <a:r>
              <a:rPr lang="en-US" altLang="zh-CN"/>
              <a:t>much</a:t>
            </a:r>
            <a:r>
              <a:rPr lang="zh-CN" altLang="en-US"/>
              <a:t> </a:t>
            </a:r>
            <a:r>
              <a:rPr lang="en-US" altLang="zh-CN"/>
              <a:t>hand</a:t>
            </a:r>
            <a:r>
              <a:rPr lang="zh-CN" altLang="en-US"/>
              <a:t> </a:t>
            </a:r>
            <a:r>
              <a:rPr lang="en-US" altLang="zh-CN"/>
              <a:t>strength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clamp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Not</a:t>
            </a:r>
            <a:r>
              <a:rPr lang="zh-CN" altLang="en-US"/>
              <a:t> </a:t>
            </a:r>
            <a:r>
              <a:rPr lang="en-US" altLang="zh-CN"/>
              <a:t>long</a:t>
            </a:r>
            <a:r>
              <a:rPr lang="zh-CN" altLang="en-US"/>
              <a:t> </a:t>
            </a:r>
            <a:r>
              <a:rPr lang="en-US" altLang="zh-CN"/>
              <a:t>enough</a:t>
            </a:r>
            <a:r>
              <a:rPr lang="zh-CN" altLang="en-US"/>
              <a:t> </a:t>
            </a:r>
            <a:r>
              <a:rPr lang="en-US" altLang="zh-CN"/>
              <a:t>(requires</a:t>
            </a:r>
            <a:r>
              <a:rPr lang="zh-CN" altLang="en-US"/>
              <a:t> </a:t>
            </a:r>
            <a:r>
              <a:rPr lang="en-US" altLang="zh-CN"/>
              <a:t>crouching)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F1E69ADC-A80D-D34C-B9AA-462F6522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88071" y="1549938"/>
            <a:ext cx="5499372" cy="4124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646AC8-4F92-1F44-AD8A-8CA5BC0F65FA}"/>
              </a:ext>
            </a:extLst>
          </p:cNvPr>
          <p:cNvSpPr txBox="1"/>
          <p:nvPr/>
        </p:nvSpPr>
        <p:spPr>
          <a:xfrm>
            <a:off x="5505856" y="3013501"/>
            <a:ext cx="412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Size</a:t>
            </a:r>
            <a:r>
              <a:rPr lang="zh-CN" altLang="en-US" sz="2400"/>
              <a:t> </a:t>
            </a:r>
            <a:r>
              <a:rPr lang="en-US" altLang="zh-CN" sz="2400"/>
              <a:t>of</a:t>
            </a:r>
            <a:r>
              <a:rPr lang="zh-CN" altLang="en-US" sz="2400"/>
              <a:t> </a:t>
            </a:r>
            <a:r>
              <a:rPr lang="en-US" altLang="zh-CN" sz="2400"/>
              <a:t>trash</a:t>
            </a:r>
            <a:r>
              <a:rPr lang="zh-CN" altLang="en-US" sz="2400"/>
              <a:t> </a:t>
            </a:r>
            <a:r>
              <a:rPr lang="en-US" altLang="zh-CN" sz="2400"/>
              <a:t>bag</a:t>
            </a:r>
            <a:r>
              <a:rPr lang="zh-CN" altLang="en-US" sz="2400"/>
              <a:t> </a:t>
            </a:r>
            <a:r>
              <a:rPr lang="en-US" altLang="zh-CN" sz="2400"/>
              <a:t>typically</a:t>
            </a:r>
            <a:r>
              <a:rPr lang="zh-CN" altLang="en-US" sz="2400"/>
              <a:t> </a:t>
            </a:r>
            <a:r>
              <a:rPr lang="en-US" altLang="zh-CN" sz="2400"/>
              <a:t>carried</a:t>
            </a:r>
            <a:r>
              <a:rPr lang="zh-CN" altLang="en-US" sz="2400"/>
              <a:t> </a:t>
            </a:r>
            <a:r>
              <a:rPr lang="en-US" altLang="zh-CN" sz="2400"/>
              <a:t>by</a:t>
            </a:r>
            <a:r>
              <a:rPr lang="zh-CN" altLang="en-US" sz="2400"/>
              <a:t> </a:t>
            </a:r>
            <a:r>
              <a:rPr lang="en-US" altLang="zh-CN" sz="2400"/>
              <a:t>the</a:t>
            </a:r>
            <a:r>
              <a:rPr lang="zh-CN" altLang="en-US" sz="2400"/>
              <a:t> </a:t>
            </a:r>
            <a:r>
              <a:rPr lang="en-US" altLang="zh-CN" sz="2400"/>
              <a:t>trash</a:t>
            </a:r>
            <a:r>
              <a:rPr lang="zh-CN" altLang="en-US" sz="2400"/>
              <a:t> </a:t>
            </a:r>
            <a:r>
              <a:rPr lang="en-US" altLang="zh-CN" sz="2400"/>
              <a:t>collectors</a:t>
            </a:r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529E4E-3971-F343-BE38-78B696DE4848}"/>
              </a:ext>
            </a:extLst>
          </p:cNvPr>
          <p:cNvSpPr txBox="1"/>
          <p:nvPr/>
        </p:nvSpPr>
        <p:spPr>
          <a:xfrm>
            <a:off x="376132" y="257584"/>
            <a:ext cx="56749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b="1"/>
              <a:t>Proposal</a:t>
            </a:r>
            <a:r>
              <a:rPr lang="zh-CN" altLang="en-US" sz="2500" b="1"/>
              <a:t> </a:t>
            </a:r>
            <a:r>
              <a:rPr lang="en-US" altLang="zh-CN" sz="2500" b="1"/>
              <a:t>2:</a:t>
            </a:r>
            <a:r>
              <a:rPr lang="zh-CN" altLang="en-US" sz="2500" b="1"/>
              <a:t> </a:t>
            </a:r>
            <a:r>
              <a:rPr lang="en-US" altLang="zh-CN" sz="2500" b="1"/>
              <a:t>Reusable</a:t>
            </a:r>
            <a:r>
              <a:rPr lang="zh-CN" altLang="en-US" sz="2500" b="1"/>
              <a:t> </a:t>
            </a:r>
            <a:r>
              <a:rPr lang="en-US" altLang="zh-CN" sz="2500" b="1"/>
              <a:t>Trash</a:t>
            </a:r>
            <a:r>
              <a:rPr lang="zh-CN" altLang="en-US" sz="2500" b="1"/>
              <a:t> </a:t>
            </a:r>
            <a:r>
              <a:rPr lang="en-US" altLang="zh-CN" sz="2500" b="1"/>
              <a:t>Collecting</a:t>
            </a:r>
            <a:r>
              <a:rPr lang="zh-CN" altLang="en-US" sz="2500" b="1"/>
              <a:t> </a:t>
            </a:r>
            <a:r>
              <a:rPr lang="en-US" altLang="zh-CN" sz="2500" b="1"/>
              <a:t>Bag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419029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188FF795-C103-BF45-BAAF-EAE9598D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3366" y="1588314"/>
            <a:ext cx="4543898" cy="3407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A4E74-8CDC-BA4F-98FD-487629EDAAB4}"/>
              </a:ext>
            </a:extLst>
          </p:cNvPr>
          <p:cNvSpPr txBox="1"/>
          <p:nvPr/>
        </p:nvSpPr>
        <p:spPr>
          <a:xfrm>
            <a:off x="1261354" y="5902453"/>
            <a:ext cx="4124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Crooked</a:t>
            </a:r>
            <a:r>
              <a:rPr lang="zh-CN" altLang="en-US" sz="2400"/>
              <a:t> </a:t>
            </a:r>
            <a:r>
              <a:rPr lang="en-US" altLang="zh-CN" sz="2400"/>
              <a:t>chair</a:t>
            </a:r>
            <a:r>
              <a:rPr lang="zh-CN" altLang="en-US" sz="2400"/>
              <a:t> </a:t>
            </a:r>
            <a:r>
              <a:rPr lang="en-US" altLang="zh-CN" sz="2400"/>
              <a:t>legs</a:t>
            </a:r>
            <a:endParaRPr lang="en-US" sz="2400"/>
          </a:p>
        </p:txBody>
      </p:sp>
      <p:pic>
        <p:nvPicPr>
          <p:cNvPr id="10" name="Picture 9" descr="A picture containing indoor, wooden, grill, cooked&#10;&#10;Description automatically generated">
            <a:extLst>
              <a:ext uri="{FF2B5EF4-FFF2-40B4-BE49-F238E27FC236}">
                <a16:creationId xmlns:a16="http://schemas.microsoft.com/office/drawing/2014/main" id="{335F683A-C294-3A44-BB9E-AD19B096E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28012" y="1588314"/>
            <a:ext cx="4543899" cy="3407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77E27F-E65F-D94D-B513-2E2154B1F146}"/>
              </a:ext>
            </a:extLst>
          </p:cNvPr>
          <p:cNvSpPr txBox="1"/>
          <p:nvPr/>
        </p:nvSpPr>
        <p:spPr>
          <a:xfrm>
            <a:off x="6096000" y="5717786"/>
            <a:ext cx="412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The</a:t>
            </a:r>
            <a:r>
              <a:rPr lang="zh-CN" altLang="en-US" sz="2400"/>
              <a:t> </a:t>
            </a:r>
            <a:r>
              <a:rPr lang="en-US" altLang="zh-CN" sz="2400"/>
              <a:t>set</a:t>
            </a:r>
            <a:r>
              <a:rPr lang="zh-CN" altLang="en-US" sz="2400"/>
              <a:t> </a:t>
            </a:r>
            <a:r>
              <a:rPr lang="en-US" altLang="zh-CN" sz="2400"/>
              <a:t>of</a:t>
            </a:r>
            <a:r>
              <a:rPr lang="zh-CN" altLang="en-US" sz="2400"/>
              <a:t> </a:t>
            </a:r>
            <a:r>
              <a:rPr lang="en-US" altLang="zh-CN" sz="2400"/>
              <a:t>chairs</a:t>
            </a:r>
            <a:r>
              <a:rPr lang="zh-CN" altLang="en-US" sz="2400"/>
              <a:t> </a:t>
            </a:r>
            <a:r>
              <a:rPr lang="en-US" altLang="zh-CN" sz="2400"/>
              <a:t>currently</a:t>
            </a:r>
            <a:r>
              <a:rPr lang="zh-CN" altLang="en-US" sz="2400"/>
              <a:t> </a:t>
            </a:r>
            <a:r>
              <a:rPr lang="en-US" altLang="zh-CN" sz="2400"/>
              <a:t>in</a:t>
            </a:r>
            <a:r>
              <a:rPr lang="zh-CN" altLang="en-US" sz="2400"/>
              <a:t> </a:t>
            </a:r>
            <a:r>
              <a:rPr lang="en-US" altLang="zh-CN" sz="2400"/>
              <a:t>use</a:t>
            </a:r>
            <a:r>
              <a:rPr lang="zh-CN" altLang="en-US" sz="2400"/>
              <a:t> </a:t>
            </a:r>
            <a:r>
              <a:rPr lang="en-US" altLang="zh-CN" sz="2400"/>
              <a:t>lack</a:t>
            </a:r>
            <a:r>
              <a:rPr lang="zh-CN" altLang="en-US" sz="2400"/>
              <a:t> </a:t>
            </a:r>
            <a:r>
              <a:rPr lang="en-US" altLang="zh-CN" sz="2400"/>
              <a:t>a</a:t>
            </a:r>
            <a:r>
              <a:rPr lang="zh-CN" altLang="en-US" sz="2400"/>
              <a:t> </a:t>
            </a:r>
            <a:r>
              <a:rPr lang="en-US" altLang="zh-CN" sz="2400"/>
              <a:t>long</a:t>
            </a:r>
            <a:r>
              <a:rPr lang="zh-CN" altLang="en-US" sz="2400"/>
              <a:t> </a:t>
            </a:r>
            <a:r>
              <a:rPr lang="en-US" altLang="zh-CN" sz="2400"/>
              <a:t>use</a:t>
            </a:r>
            <a:r>
              <a:rPr lang="zh-CN" altLang="en-US" sz="2400"/>
              <a:t> </a:t>
            </a:r>
            <a:r>
              <a:rPr lang="en-US" altLang="zh-CN" sz="2400"/>
              <a:t>life</a:t>
            </a:r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1345E7-50F4-8F4C-87BA-8DEA0F64E2B2}"/>
              </a:ext>
            </a:extLst>
          </p:cNvPr>
          <p:cNvSpPr txBox="1"/>
          <p:nvPr/>
        </p:nvSpPr>
        <p:spPr>
          <a:xfrm>
            <a:off x="620647" y="400186"/>
            <a:ext cx="46023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b="1"/>
              <a:t>Proposal</a:t>
            </a:r>
            <a:r>
              <a:rPr lang="zh-CN" altLang="en-US" sz="2500" b="1"/>
              <a:t> </a:t>
            </a:r>
            <a:r>
              <a:rPr lang="en-US" altLang="zh-CN" sz="2500" b="1"/>
              <a:t>3:</a:t>
            </a:r>
            <a:r>
              <a:rPr lang="zh-CN" altLang="en-US" sz="2500" b="1"/>
              <a:t> </a:t>
            </a:r>
            <a:r>
              <a:rPr lang="en-US" altLang="zh-CN" sz="2500" b="1"/>
              <a:t>Recycled</a:t>
            </a:r>
            <a:r>
              <a:rPr lang="zh-CN" altLang="en-US" sz="2500" b="1"/>
              <a:t> </a:t>
            </a:r>
            <a:r>
              <a:rPr lang="en-US" altLang="zh-CN" sz="2500" b="1"/>
              <a:t>Plastic</a:t>
            </a:r>
            <a:r>
              <a:rPr lang="zh-CN" altLang="en-US" sz="2500" b="1"/>
              <a:t> </a:t>
            </a:r>
            <a:r>
              <a:rPr lang="en-US" altLang="zh-CN" sz="2500" b="1"/>
              <a:t>Chair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134118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21345E7-50F4-8F4C-87BA-8DEA0F64E2B2}"/>
              </a:ext>
            </a:extLst>
          </p:cNvPr>
          <p:cNvSpPr txBox="1"/>
          <p:nvPr/>
        </p:nvSpPr>
        <p:spPr>
          <a:xfrm>
            <a:off x="620647" y="400186"/>
            <a:ext cx="43787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b="1"/>
              <a:t>Proposal</a:t>
            </a:r>
            <a:r>
              <a:rPr lang="zh-CN" altLang="en-US" sz="2500" b="1"/>
              <a:t> </a:t>
            </a:r>
            <a:r>
              <a:rPr lang="en-US" altLang="zh-CN" sz="2500" b="1"/>
              <a:t>3:</a:t>
            </a:r>
            <a:r>
              <a:rPr lang="zh-CN" altLang="en-US" sz="2500" b="1"/>
              <a:t> </a:t>
            </a:r>
            <a:r>
              <a:rPr lang="en-US" altLang="zh-CN" sz="2500" b="1"/>
              <a:t>Recycled</a:t>
            </a:r>
            <a:r>
              <a:rPr lang="zh-CN" altLang="en-US" sz="2500" b="1"/>
              <a:t> </a:t>
            </a:r>
            <a:r>
              <a:rPr lang="en-US" altLang="zh-CN" sz="2500" b="1"/>
              <a:t>Plastic</a:t>
            </a:r>
            <a:r>
              <a:rPr lang="zh-CN" altLang="en-US" sz="2500" b="1"/>
              <a:t> </a:t>
            </a:r>
            <a:r>
              <a:rPr lang="en-US" altLang="zh-CN" sz="2500" b="1"/>
              <a:t>Fan</a:t>
            </a:r>
            <a:endParaRPr lang="en-US" sz="25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F17C0-919B-D244-B1DB-E5C0660B4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16029" y="1767866"/>
            <a:ext cx="5359941" cy="40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54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E57C-D1E7-6842-8FE1-7B9156233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Art</a:t>
            </a:r>
            <a:r>
              <a:rPr lang="zh-CN" altLang="en-US"/>
              <a:t> </a:t>
            </a:r>
            <a:r>
              <a:rPr lang="en-US" altLang="zh-CN"/>
              <a:t>Installation:</a:t>
            </a:r>
            <a:r>
              <a:rPr lang="zh-CN" altLang="en-US"/>
              <a:t> </a:t>
            </a:r>
            <a:r>
              <a:rPr lang="en-US" altLang="zh-CN"/>
              <a:t>Bon</a:t>
            </a:r>
            <a:r>
              <a:rPr lang="zh-CN" altLang="en-US"/>
              <a:t> </a:t>
            </a:r>
            <a:r>
              <a:rPr lang="en-US" altLang="zh-CN"/>
              <a:t>Appetit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38BBD-5ADF-614E-9BC6-B862254E9A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/>
              <a:t>Max,</a:t>
            </a:r>
            <a:r>
              <a:rPr lang="zh-CN" altLang="en-US"/>
              <a:t> </a:t>
            </a:r>
            <a:r>
              <a:rPr lang="en-US" altLang="zh-CN"/>
              <a:t>Scarlet,</a:t>
            </a:r>
            <a:r>
              <a:rPr lang="zh-CN" altLang="en-US"/>
              <a:t> </a:t>
            </a:r>
            <a:r>
              <a:rPr lang="en-US" altLang="zh-CN"/>
              <a:t>Steve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9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E57C-D1E7-6842-8FE1-7B9156233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Community</a:t>
            </a:r>
            <a:r>
              <a:rPr lang="zh-CN" altLang="en-US"/>
              <a:t> </a:t>
            </a:r>
            <a:r>
              <a:rPr lang="en-US" altLang="zh-CN"/>
              <a:t>Research</a:t>
            </a:r>
            <a:r>
              <a:rPr lang="zh-CN" altLang="en-US"/>
              <a:t> </a:t>
            </a:r>
            <a:r>
              <a:rPr lang="en-US" altLang="zh-CN"/>
              <a:t>Progress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38BBD-5ADF-614E-9BC6-B862254E9A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/>
              <a:t>Max,</a:t>
            </a:r>
            <a:r>
              <a:rPr lang="zh-CN" altLang="en-US"/>
              <a:t> </a:t>
            </a:r>
            <a:r>
              <a:rPr lang="en-US" altLang="zh-CN"/>
              <a:t>Scarlet,</a:t>
            </a:r>
            <a:r>
              <a:rPr lang="zh-CN" altLang="en-US"/>
              <a:t> </a:t>
            </a:r>
            <a:r>
              <a:rPr lang="en-US" altLang="zh-CN"/>
              <a:t>Steve</a:t>
            </a:r>
            <a:endParaRPr lang="en-US"/>
          </a:p>
        </p:txBody>
      </p:sp>
      <p:pic>
        <p:nvPicPr>
          <p:cNvPr id="5" name="Picture 4" descr="A table with plates and food on it&#10;&#10;Description automatically generated with low confidence">
            <a:extLst>
              <a:ext uri="{FF2B5EF4-FFF2-40B4-BE49-F238E27FC236}">
                <a16:creationId xmlns:a16="http://schemas.microsoft.com/office/drawing/2014/main" id="{092ED75A-1579-124E-AD0A-8989A4B8D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4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late of sushi&#10;&#10;Description automatically generated with medium confidence">
            <a:extLst>
              <a:ext uri="{FF2B5EF4-FFF2-40B4-BE49-F238E27FC236}">
                <a16:creationId xmlns:a16="http://schemas.microsoft.com/office/drawing/2014/main" id="{1D6FB467-5A15-5F49-9317-EFC94F031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03" y="303721"/>
            <a:ext cx="5806197" cy="4354647"/>
          </a:xfrm>
          <a:prstGeom prst="rect">
            <a:avLst/>
          </a:prstGeom>
        </p:spPr>
      </p:pic>
      <p:pic>
        <p:nvPicPr>
          <p:cNvPr id="12" name="Picture 11" descr="A picture containing plate, food, indoor, dish&#10;&#10;Description automatically generated">
            <a:extLst>
              <a:ext uri="{FF2B5EF4-FFF2-40B4-BE49-F238E27FC236}">
                <a16:creationId xmlns:a16="http://schemas.microsoft.com/office/drawing/2014/main" id="{59220D83-4923-0D49-92DE-16CAEEA8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285" y="2481044"/>
            <a:ext cx="5494912" cy="41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14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98</Words>
  <Application>Microsoft Macintosh PowerPoint</Application>
  <PresentationFormat>Widescreen</PresentationFormat>
  <Paragraphs>18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Community Research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 Installation: Bon Appetit</vt:lpstr>
      <vt:lpstr>Community Research Progress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Research Progress</dc:title>
  <dc:creator>Scarlet Ng</dc:creator>
  <cp:lastModifiedBy>Scarlet Ng</cp:lastModifiedBy>
  <cp:revision>1</cp:revision>
  <dcterms:created xsi:type="dcterms:W3CDTF">2021-09-29T04:54:04Z</dcterms:created>
  <dcterms:modified xsi:type="dcterms:W3CDTF">2021-09-29T05:17:07Z</dcterms:modified>
</cp:coreProperties>
</file>