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f9854b012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f9854b012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f9854b012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f9854b012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f9854b012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f9854b012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f9854b012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f9854b012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f9854b012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f9854b012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f9854b012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f9854b012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7f9854b012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7f9854b012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f9854b012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f9854b012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f9854b012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7f9854b012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77651bbfe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77651bbfe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7f9854b01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7f9854b01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7651bbfe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7651bbfe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f9854b012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f9854b012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f9854b01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f9854b01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f9854b012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f9854b012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f9854b012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f9854b012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f9854b01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f9854b01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ext bottom">
  <p:cSld name="BLANK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2" name="Google Shape;52;p13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p.nyu.edu/sensory_resources_guide_for_museums/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p.nyu.edu/sensory_resources_guide_for_museums/social-narrative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Narrative Template</a:t>
            </a:r>
            <a:endParaRPr/>
          </a:p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Sensory Resources Guide For Museums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may see museum staff members (way to tell them, e.g., in a red shirt). They can tell me more about the exhibition, and help me find my way. </a:t>
            </a:r>
            <a:endParaRPr/>
          </a:p>
        </p:txBody>
      </p:sp>
      <p:sp>
        <p:nvSpPr>
          <p:cNvPr id="112" name="Google Shape;112;p23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photo of volunteers and museum staff member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visitor interacting with the volunteers and museum staff member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4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museum, I see some signs. I can know if I can/cannot touch some things, eat, or drink at a space.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4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Various signs in your museum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5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can use the elevators or the stairs to access the different floors.</a:t>
            </a:r>
            <a:endParaRPr/>
          </a:p>
        </p:txBody>
      </p:sp>
      <p:sp>
        <p:nvSpPr>
          <p:cNvPr id="124" name="Google Shape;124;p25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Areas of elevator and stairway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>
            <p:ph type="title"/>
          </p:nvPr>
        </p:nvSpPr>
        <p:spPr>
          <a:xfrm>
            <a:off x="236275" y="3664450"/>
            <a:ext cx="89076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(exhibition name), I can see (content). It may get loud/ be suddenly loud. I can cover my ears when I walk by or borrow headphone at the information desk.</a:t>
            </a:r>
            <a:endParaRPr/>
          </a:p>
        </p:txBody>
      </p:sp>
      <p:sp>
        <p:nvSpPr>
          <p:cNvPr id="130" name="Google Shape;130;p26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Exhibit or items that are expected to be loud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>
            <p:ph type="title"/>
          </p:nvPr>
        </p:nvSpPr>
        <p:spPr>
          <a:xfrm>
            <a:off x="453750" y="3664450"/>
            <a:ext cx="85248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(exhibition name), I can see (content). It may have flashing light. I can cover my eyes when I walk by or borrow </a:t>
            </a:r>
            <a:r>
              <a:rPr lang="en"/>
              <a:t>sunglasses</a:t>
            </a:r>
            <a:r>
              <a:rPr lang="en"/>
              <a:t> at the information desk.</a:t>
            </a:r>
            <a:endParaRPr/>
          </a:p>
        </p:txBody>
      </p:sp>
      <p:sp>
        <p:nvSpPr>
          <p:cNvPr id="136" name="Google Shape;136;p27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Exhibit or items that has bright lights/ flashing lights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(exhibition name), I can see (content). It may have a strong smell. I </a:t>
            </a:r>
            <a:r>
              <a:rPr lang="en"/>
              <a:t>can cover my nose when I walk by.</a:t>
            </a:r>
            <a:endParaRPr/>
          </a:p>
        </p:txBody>
      </p:sp>
      <p:sp>
        <p:nvSpPr>
          <p:cNvPr id="142" name="Google Shape;142;p28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Exhibit or items that are expected to have a distinctive smell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</a:t>
            </a:r>
            <a:r>
              <a:rPr lang="en"/>
              <a:t>I get hungry, I can go to the cafe to buy food or eat food I brought. I know the way to get there is (description of how to get to the place).</a:t>
            </a:r>
            <a:endParaRPr/>
          </a:p>
        </p:txBody>
      </p:sp>
      <p:sp>
        <p:nvSpPr>
          <p:cNvPr id="148" name="Google Shape;148;p29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Cafe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Food shop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Visitor eating/drinking something at the place where the they can eat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0"/>
          <p:cNvSpPr txBox="1"/>
          <p:nvPr>
            <p:ph type="title"/>
          </p:nvPr>
        </p:nvSpPr>
        <p:spPr>
          <a:xfrm>
            <a:off x="331200" y="3588250"/>
            <a:ext cx="87036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I get tired or overwhelmed, </a:t>
            </a:r>
            <a:r>
              <a:rPr lang="en"/>
              <a:t>I can take a rest at (place). This space is quiet and less busy. I know the way to get there is (direction on how to get there).</a:t>
            </a:r>
            <a:endParaRPr/>
          </a:p>
        </p:txBody>
      </p:sp>
      <p:sp>
        <p:nvSpPr>
          <p:cNvPr id="154" name="Google Shape;154;p30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place to sit and rest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Visitor resting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>
            <p:ph type="title"/>
          </p:nvPr>
        </p:nvSpPr>
        <p:spPr>
          <a:xfrm>
            <a:off x="340025" y="3664450"/>
            <a:ext cx="8512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it’s time to leave the museum, I will exit from </a:t>
            </a:r>
            <a:r>
              <a:rPr lang="en"/>
              <a:t>the front door (directions on how to exit)</a:t>
            </a:r>
            <a:r>
              <a:rPr lang="en"/>
              <a:t>. It is so much fun and I will come back again!</a:t>
            </a:r>
            <a:endParaRPr/>
          </a:p>
        </p:txBody>
      </p:sp>
      <p:sp>
        <p:nvSpPr>
          <p:cNvPr id="160" name="Google Shape;160;p31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Visitors are leaving from the exit with a smile on their faces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Information</a:t>
            </a:r>
            <a:endParaRPr/>
          </a:p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this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</a:t>
            </a:r>
            <a:r>
              <a:rPr lang="en"/>
              <a:t>a template to make it easier for museums and historic sites to implement a social narrative.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to use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Make a copy or download this template.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Put photos and edit sentences as you wish.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more information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Please visit our website: </a:t>
            </a:r>
            <a:r>
              <a:rPr lang="en" u="sng">
                <a:solidFill>
                  <a:schemeClr val="hlink"/>
                </a:solidFill>
                <a:hlinkClick r:id="rId3"/>
              </a:rPr>
              <a:t>Sensory Resources Guide For Museums: Social Narrative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Update History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1st draft April 8, 2020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2nd draft April 22, 2020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Add photo idea description to make it easier for museums to fill out.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3rd May 6, 2020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Change a blank from underbars ‘____’ to brackets and instruction ‘(instruction)’ to fill out.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(Museum name) Social Narrative</a:t>
            </a:r>
            <a:endParaRPr/>
          </a:p>
        </p:txBody>
      </p:sp>
      <p:sp>
        <p:nvSpPr>
          <p:cNvPr id="70" name="Google Shape;70;p16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photo suit for the front page such as: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Exterior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Overall view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and logo with the museum's name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Today, I am going to visit (museum name). I am so happy to learn (something).</a:t>
            </a:r>
            <a:endParaRPr/>
          </a:p>
        </p:txBody>
      </p:sp>
      <p:sp>
        <p:nvSpPr>
          <p:cNvPr id="76" name="Google Shape;76;p17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Exterior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Overall view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and logo with the museum's name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 arrive, I will walk a few steps to the entrance. I can also use the accessible entrance nearby.</a:t>
            </a:r>
            <a:endParaRPr/>
          </a:p>
        </p:txBody>
      </p:sp>
      <p:sp>
        <p:nvSpPr>
          <p:cNvPr id="82" name="Google Shape;82;p18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Entrance to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Walkway or path leading to the entrance of the museum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I enter, the security guard will ask to look my bag. If I don’t have a bag, I can walk right in.</a:t>
            </a:r>
            <a:endParaRPr/>
          </a:p>
        </p:txBody>
      </p:sp>
      <p:sp>
        <p:nvSpPr>
          <p:cNvPr id="88" name="Google Shape;88;p19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visitor being checked by security for luggage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Photo of how luggage check is done (e.g., human, machine, etc)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security person looking friendly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I have a bag or coat, I can leave them at the coat check. There may be a short line and I may need to wait for a few minutes.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0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Visitor checking coats and luggages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coat check person looking friendly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/>
          <p:nvPr>
            <p:ph type="title"/>
          </p:nvPr>
        </p:nvSpPr>
        <p:spPr>
          <a:xfrm>
            <a:off x="453750" y="3664450"/>
            <a:ext cx="8236500" cy="99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Next, I will buy a ticket at admission desk. I may need to wait in line, and it could be crowded. </a:t>
            </a:r>
            <a:endParaRPr/>
          </a:p>
        </p:txBody>
      </p:sp>
      <p:sp>
        <p:nvSpPr>
          <p:cNvPr id="100" name="Google Shape;100;p21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visitor buying a ticket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standing in line to buy tickets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Ticket counter person looking friendly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type="title"/>
          </p:nvPr>
        </p:nvSpPr>
        <p:spPr>
          <a:xfrm>
            <a:off x="453750" y="3664450"/>
            <a:ext cx="8236500" cy="13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the information desk, I can get a museum map. I can also borrow a sensory bag and other sensory resources.</a:t>
            </a:r>
            <a:endParaRPr/>
          </a:p>
        </p:txBody>
      </p:sp>
      <p:sp>
        <p:nvSpPr>
          <p:cNvPr id="106" name="Google Shape;106;p22"/>
          <p:cNvSpPr txBox="1"/>
          <p:nvPr/>
        </p:nvSpPr>
        <p:spPr>
          <a:xfrm>
            <a:off x="453750" y="466500"/>
            <a:ext cx="8236500" cy="3048000"/>
          </a:xfrm>
          <a:prstGeom prst="rect">
            <a:avLst/>
          </a:prstGeom>
          <a:noFill/>
          <a:ln cap="flat" cmpd="sng" w="9525">
            <a:solidFill>
              <a:srgbClr val="B7B7B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Photo Ideas</a:t>
            </a:r>
            <a:endParaRPr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visitor interacting with </a:t>
            </a:r>
            <a:r>
              <a:rPr lang="en"/>
              <a:t>the information desk person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information desk person looking friendly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