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0DcY5GjPBVayX++EZTDHDfEct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italic.fntdata"/><Relationship Id="rId10" Type="http://schemas.openxmlformats.org/officeDocument/2006/relationships/font" Target="fonts/Economica-bold.fntdata"/><Relationship Id="rId13" Type="http://schemas.openxmlformats.org/officeDocument/2006/relationships/font" Target="fonts/Roboto-regular.fntdata"/><Relationship Id="rId12" Type="http://schemas.openxmlformats.org/officeDocument/2006/relationships/font" Target="fonts/Economica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Economica-regular.fntdata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customschemas.google.com/relationships/presentationmetadata" Target="metadata"/><Relationship Id="rId16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03413b1f4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803413b1f4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3e8d9922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83e8d9922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3044700" y="1444255"/>
            <a:ext cx="3054600" cy="153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0" i="0" lang="en" sz="4200" u="none" cap="none" strike="noStrike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Sensory guide</a:t>
            </a:r>
            <a:endParaRPr b="0" i="0" sz="4200" u="none" cap="none" strike="noStrike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0" i="0" lang="en" sz="4200" u="none" cap="none" strike="noStrike">
                <a:solidFill>
                  <a:srgbClr val="000000"/>
                </a:solidFill>
                <a:latin typeface="Economica"/>
                <a:ea typeface="Economica"/>
                <a:cs typeface="Economica"/>
                <a:sym typeface="Economica"/>
              </a:rPr>
              <a:t>template</a:t>
            </a:r>
            <a:endParaRPr b="0" i="0" sz="4200" u="none" cap="none" strike="noStrike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044700" y="3116580"/>
            <a:ext cx="3054600" cy="7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56" name="Google Shape;56;p1"/>
          <p:cNvCxnSpPr/>
          <p:nvPr/>
        </p:nvCxnSpPr>
        <p:spPr>
          <a:xfrm rot="10800000">
            <a:off x="2419350" y="895425"/>
            <a:ext cx="0" cy="140010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"/>
          <p:cNvCxnSpPr/>
          <p:nvPr/>
        </p:nvCxnSpPr>
        <p:spPr>
          <a:xfrm rot="10800000">
            <a:off x="2419350" y="904875"/>
            <a:ext cx="1409700" cy="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1"/>
          <p:cNvCxnSpPr/>
          <p:nvPr/>
        </p:nvCxnSpPr>
        <p:spPr>
          <a:xfrm>
            <a:off x="6562725" y="2887975"/>
            <a:ext cx="0" cy="140010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1"/>
          <p:cNvCxnSpPr/>
          <p:nvPr/>
        </p:nvCxnSpPr>
        <p:spPr>
          <a:xfrm>
            <a:off x="5153025" y="4278625"/>
            <a:ext cx="1409700" cy="0"/>
          </a:xfrm>
          <a:prstGeom prst="straightConnector1">
            <a:avLst/>
          </a:prstGeom>
          <a:noFill/>
          <a:ln cap="flat" cmpd="sng" w="2857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1"/>
          <p:cNvSpPr txBox="1"/>
          <p:nvPr/>
        </p:nvSpPr>
        <p:spPr>
          <a:xfrm>
            <a:off x="7510475" y="4211875"/>
            <a:ext cx="1366800" cy="3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Museum</a:t>
            </a:r>
            <a:r>
              <a:rPr lang="en"/>
              <a:t> logo (optional)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/>
          <p:nvPr/>
        </p:nvSpPr>
        <p:spPr>
          <a:xfrm>
            <a:off x="329158" y="1376276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/>
          <p:nvPr/>
        </p:nvSpPr>
        <p:spPr>
          <a:xfrm>
            <a:off x="329158" y="2338500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/>
          <p:nvPr/>
        </p:nvSpPr>
        <p:spPr>
          <a:xfrm>
            <a:off x="329158" y="3300725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-15925"/>
            <a:ext cx="9144000" cy="3288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1945026" y="1376286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1945026" y="3300725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4811026" y="1376287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4811026" y="2338506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4811026" y="3300725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2"/>
          <p:cNvSpPr/>
          <p:nvPr/>
        </p:nvSpPr>
        <p:spPr>
          <a:xfrm>
            <a:off x="6175650" y="1376286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/>
          <p:nvPr/>
        </p:nvSpPr>
        <p:spPr>
          <a:xfrm>
            <a:off x="6175650" y="2338505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6175650" y="3300723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247825" y="-63550"/>
            <a:ext cx="25059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latin typeface="Arial"/>
                <a:ea typeface="Arial"/>
                <a:cs typeface="Arial"/>
                <a:sym typeface="Arial"/>
              </a:rPr>
              <a:t>SENSORY GUIDE:</a:t>
            </a:r>
            <a:endParaRPr b="1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"/>
          <p:cNvSpPr/>
          <p:nvPr/>
        </p:nvSpPr>
        <p:spPr>
          <a:xfrm>
            <a:off x="329125" y="594775"/>
            <a:ext cx="1617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PHOTO </a:t>
            </a: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OF </a:t>
            </a:r>
            <a:endParaRPr b="1"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EXHIBITION(AREA)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2"/>
          <p:cNvSpPr/>
          <p:nvPr/>
        </p:nvSpPr>
        <p:spPr>
          <a:xfrm>
            <a:off x="1945025" y="594775"/>
            <a:ext cx="15711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latin typeface="Roboto"/>
                <a:ea typeface="Roboto"/>
                <a:cs typeface="Roboto"/>
                <a:sym typeface="Roboto"/>
              </a:rPr>
              <a:t>DESCRIPTION OF AREA</a:t>
            </a:r>
            <a:endParaRPr b="1" i="0" sz="1000" u="none" cap="none" strike="noStrike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(General physical information about exhibition space</a:t>
            </a:r>
            <a:r>
              <a:rPr b="0" i="0" lang="en" sz="1000" u="none" cap="none" strike="noStrike">
                <a:latin typeface="Roboto"/>
                <a:ea typeface="Roboto"/>
                <a:cs typeface="Roboto"/>
                <a:sym typeface="Roboto"/>
              </a:rPr>
              <a:t>)</a:t>
            </a:r>
            <a:endParaRPr b="1" i="0" sz="13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2"/>
          <p:cNvSpPr/>
          <p:nvPr/>
        </p:nvSpPr>
        <p:spPr>
          <a:xfrm>
            <a:off x="4811083" y="594775"/>
            <a:ext cx="1389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SOUND LEVEL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(Amount of noise or sound to hear)</a:t>
            </a:r>
            <a:endParaRPr b="0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2"/>
          <p:cNvSpPr/>
          <p:nvPr/>
        </p:nvSpPr>
        <p:spPr>
          <a:xfrm>
            <a:off x="6175712" y="594775"/>
            <a:ext cx="15063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SIGHT</a:t>
            </a:r>
            <a:b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</a:br>
            <a:r>
              <a:rPr b="0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(Amount and type of lights and sights to see)</a:t>
            </a:r>
            <a:endParaRPr b="1" i="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7656425" y="1376286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7656425" y="2338506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7656425" y="3300725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7656473" y="594775"/>
            <a:ext cx="11607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SMELL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7695314" y="1390450"/>
            <a:ext cx="10707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/>
              <a:t>Add description of smell (what kind of smell is?, how strong is it?)</a:t>
            </a:r>
            <a:endParaRPr i="1" sz="1000"/>
          </a:p>
        </p:txBody>
      </p:sp>
      <p:pic>
        <p:nvPicPr>
          <p:cNvPr id="87" name="Google Shape;8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5025" y="1390455"/>
            <a:ext cx="630988" cy="60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5085" y="2442226"/>
            <a:ext cx="556679" cy="5179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9" name="Google Shape;89;p2"/>
          <p:cNvGrpSpPr/>
          <p:nvPr/>
        </p:nvGrpSpPr>
        <p:grpSpPr>
          <a:xfrm>
            <a:off x="5056313" y="2899325"/>
            <a:ext cx="874200" cy="401400"/>
            <a:chOff x="3066238" y="2921275"/>
            <a:chExt cx="874200" cy="401400"/>
          </a:xfrm>
        </p:grpSpPr>
        <p:sp>
          <p:nvSpPr>
            <p:cNvPr id="90" name="Google Shape;90;p2"/>
            <p:cNvSpPr/>
            <p:nvPr/>
          </p:nvSpPr>
          <p:spPr>
            <a:xfrm>
              <a:off x="3095800" y="298472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 txBox="1"/>
            <p:nvPr/>
          </p:nvSpPr>
          <p:spPr>
            <a:xfrm>
              <a:off x="3066238" y="2921275"/>
              <a:ext cx="8742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Moderate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92" name="Google Shape;9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15063" y="3343600"/>
            <a:ext cx="444170" cy="5179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2"/>
          <p:cNvGrpSpPr/>
          <p:nvPr/>
        </p:nvGrpSpPr>
        <p:grpSpPr>
          <a:xfrm>
            <a:off x="5085825" y="3833413"/>
            <a:ext cx="815100" cy="401400"/>
            <a:chOff x="3095800" y="3552438"/>
            <a:chExt cx="815100" cy="401400"/>
          </a:xfrm>
        </p:grpSpPr>
        <p:sp>
          <p:nvSpPr>
            <p:cNvPr id="94" name="Google Shape;94;p2"/>
            <p:cNvSpPr/>
            <p:nvPr/>
          </p:nvSpPr>
          <p:spPr>
            <a:xfrm>
              <a:off x="3095800" y="3618150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 txBox="1"/>
            <p:nvPr/>
          </p:nvSpPr>
          <p:spPr>
            <a:xfrm>
              <a:off x="3163901" y="3552438"/>
              <a:ext cx="678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Quiet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96" name="Google Shape;96;p2"/>
          <p:cNvGrpSpPr/>
          <p:nvPr/>
        </p:nvGrpSpPr>
        <p:grpSpPr>
          <a:xfrm>
            <a:off x="5162075" y="1937287"/>
            <a:ext cx="815100" cy="401400"/>
            <a:chOff x="3095800" y="2493137"/>
            <a:chExt cx="815100" cy="401400"/>
          </a:xfrm>
        </p:grpSpPr>
        <p:sp>
          <p:nvSpPr>
            <p:cNvPr id="97" name="Google Shape;97;p2"/>
            <p:cNvSpPr/>
            <p:nvPr/>
          </p:nvSpPr>
          <p:spPr>
            <a:xfrm>
              <a:off x="3095800" y="254657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 txBox="1"/>
            <p:nvPr/>
          </p:nvSpPr>
          <p:spPr>
            <a:xfrm>
              <a:off x="3201498" y="2493137"/>
              <a:ext cx="663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Loud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99" name="Google Shape;9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0793" y="1502055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2"/>
          <p:cNvGrpSpPr/>
          <p:nvPr/>
        </p:nvGrpSpPr>
        <p:grpSpPr>
          <a:xfrm>
            <a:off x="6520875" y="1963725"/>
            <a:ext cx="815100" cy="401400"/>
            <a:chOff x="3095800" y="2493125"/>
            <a:chExt cx="815100" cy="401400"/>
          </a:xfrm>
        </p:grpSpPr>
        <p:sp>
          <p:nvSpPr>
            <p:cNvPr id="101" name="Google Shape;101;p2"/>
            <p:cNvSpPr/>
            <p:nvPr/>
          </p:nvSpPr>
          <p:spPr>
            <a:xfrm>
              <a:off x="3095800" y="254657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 txBox="1"/>
            <p:nvPr/>
          </p:nvSpPr>
          <p:spPr>
            <a:xfrm>
              <a:off x="3148999" y="2493125"/>
              <a:ext cx="7164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Bright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03" name="Google Shape;103;p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60812" y="2464366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2"/>
          <p:cNvGrpSpPr/>
          <p:nvPr/>
        </p:nvGrpSpPr>
        <p:grpSpPr>
          <a:xfrm>
            <a:off x="6491338" y="2913275"/>
            <a:ext cx="874200" cy="414150"/>
            <a:chOff x="3066238" y="2984725"/>
            <a:chExt cx="874200" cy="414150"/>
          </a:xfrm>
        </p:grpSpPr>
        <p:sp>
          <p:nvSpPr>
            <p:cNvPr id="105" name="Google Shape;105;p2"/>
            <p:cNvSpPr/>
            <p:nvPr/>
          </p:nvSpPr>
          <p:spPr>
            <a:xfrm>
              <a:off x="3095800" y="298472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 txBox="1"/>
            <p:nvPr/>
          </p:nvSpPr>
          <p:spPr>
            <a:xfrm>
              <a:off x="3066238" y="2997475"/>
              <a:ext cx="8742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Moderate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07" name="Google Shape;107;p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60806" y="3426666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2"/>
          <p:cNvGrpSpPr/>
          <p:nvPr/>
        </p:nvGrpSpPr>
        <p:grpSpPr>
          <a:xfrm>
            <a:off x="6519025" y="3888313"/>
            <a:ext cx="818814" cy="401400"/>
            <a:chOff x="3095800" y="3552438"/>
            <a:chExt cx="818814" cy="401400"/>
          </a:xfrm>
        </p:grpSpPr>
        <p:sp>
          <p:nvSpPr>
            <p:cNvPr id="109" name="Google Shape;109;p2"/>
            <p:cNvSpPr/>
            <p:nvPr/>
          </p:nvSpPr>
          <p:spPr>
            <a:xfrm>
              <a:off x="3095800" y="3618150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 txBox="1"/>
            <p:nvPr/>
          </p:nvSpPr>
          <p:spPr>
            <a:xfrm>
              <a:off x="3235714" y="3552438"/>
              <a:ext cx="678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Dark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1" name="Google Shape;111;p2"/>
          <p:cNvSpPr/>
          <p:nvPr/>
        </p:nvSpPr>
        <p:spPr>
          <a:xfrm>
            <a:off x="1945025" y="2338500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3480663" y="1376287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3480663" y="2338506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3480663" y="3300725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3480721" y="594775"/>
            <a:ext cx="1389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PRESENCE OF SUDDEN LOUD NOISES OR FLASHING LIGHTS</a:t>
            </a:r>
            <a:endParaRPr b="0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03413b1f4_0_54"/>
          <p:cNvSpPr/>
          <p:nvPr/>
        </p:nvSpPr>
        <p:spPr>
          <a:xfrm>
            <a:off x="329158" y="1376276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803413b1f4_0_54"/>
          <p:cNvSpPr/>
          <p:nvPr/>
        </p:nvSpPr>
        <p:spPr>
          <a:xfrm>
            <a:off x="329158" y="2338500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803413b1f4_0_54"/>
          <p:cNvSpPr/>
          <p:nvPr/>
        </p:nvSpPr>
        <p:spPr>
          <a:xfrm>
            <a:off x="329158" y="3300725"/>
            <a:ext cx="1617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803413b1f4_0_54"/>
          <p:cNvSpPr/>
          <p:nvPr/>
        </p:nvSpPr>
        <p:spPr>
          <a:xfrm>
            <a:off x="0" y="-15925"/>
            <a:ext cx="9144000" cy="3288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803413b1f4_0_54"/>
          <p:cNvSpPr/>
          <p:nvPr/>
        </p:nvSpPr>
        <p:spPr>
          <a:xfrm>
            <a:off x="1945026" y="1376286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803413b1f4_0_54"/>
          <p:cNvSpPr/>
          <p:nvPr/>
        </p:nvSpPr>
        <p:spPr>
          <a:xfrm>
            <a:off x="1945026" y="3300725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803413b1f4_0_54"/>
          <p:cNvSpPr/>
          <p:nvPr/>
        </p:nvSpPr>
        <p:spPr>
          <a:xfrm>
            <a:off x="4811026" y="1376287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803413b1f4_0_54"/>
          <p:cNvSpPr/>
          <p:nvPr/>
        </p:nvSpPr>
        <p:spPr>
          <a:xfrm>
            <a:off x="4811026" y="2338506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803413b1f4_0_54"/>
          <p:cNvSpPr/>
          <p:nvPr/>
        </p:nvSpPr>
        <p:spPr>
          <a:xfrm>
            <a:off x="4811026" y="3300725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803413b1f4_0_54"/>
          <p:cNvSpPr/>
          <p:nvPr/>
        </p:nvSpPr>
        <p:spPr>
          <a:xfrm>
            <a:off x="6175650" y="1376286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803413b1f4_0_54"/>
          <p:cNvSpPr/>
          <p:nvPr/>
        </p:nvSpPr>
        <p:spPr>
          <a:xfrm>
            <a:off x="6175650" y="2338505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803413b1f4_0_54"/>
          <p:cNvSpPr/>
          <p:nvPr/>
        </p:nvSpPr>
        <p:spPr>
          <a:xfrm>
            <a:off x="6175650" y="3300723"/>
            <a:ext cx="15063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803413b1f4_0_54"/>
          <p:cNvSpPr txBox="1"/>
          <p:nvPr/>
        </p:nvSpPr>
        <p:spPr>
          <a:xfrm>
            <a:off x="247825" y="-63550"/>
            <a:ext cx="25059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latin typeface="Arial"/>
                <a:ea typeface="Arial"/>
                <a:cs typeface="Arial"/>
                <a:sym typeface="Arial"/>
              </a:rPr>
              <a:t>SENSORY GUIDE:</a:t>
            </a:r>
            <a:endParaRPr b="1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g803413b1f4_0_54"/>
          <p:cNvSpPr/>
          <p:nvPr/>
        </p:nvSpPr>
        <p:spPr>
          <a:xfrm>
            <a:off x="329125" y="594775"/>
            <a:ext cx="1617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PHOTO </a:t>
            </a: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OF </a:t>
            </a:r>
            <a:endParaRPr b="1" sz="11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EXHIBITION(AREA)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g803413b1f4_0_54"/>
          <p:cNvSpPr/>
          <p:nvPr/>
        </p:nvSpPr>
        <p:spPr>
          <a:xfrm>
            <a:off x="1945025" y="594775"/>
            <a:ext cx="15711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000">
                <a:latin typeface="Roboto"/>
                <a:ea typeface="Roboto"/>
                <a:cs typeface="Roboto"/>
                <a:sym typeface="Roboto"/>
              </a:rPr>
              <a:t>DESCRIPTION OF AREA</a:t>
            </a:r>
            <a:endParaRPr b="1" i="0" sz="1000" u="none" cap="none" strike="noStrike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(General physical information about exhibition space</a:t>
            </a:r>
            <a:r>
              <a:rPr b="0" i="0" lang="en" sz="1000" u="none" cap="none" strike="noStrike">
                <a:latin typeface="Roboto"/>
                <a:ea typeface="Roboto"/>
                <a:cs typeface="Roboto"/>
                <a:sym typeface="Roboto"/>
              </a:rPr>
              <a:t>)</a:t>
            </a:r>
            <a:endParaRPr b="1" i="0" sz="13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g803413b1f4_0_54"/>
          <p:cNvSpPr/>
          <p:nvPr/>
        </p:nvSpPr>
        <p:spPr>
          <a:xfrm>
            <a:off x="4811083" y="594775"/>
            <a:ext cx="1389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SOUND LEVEL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(Amount of noise or sound to hear)</a:t>
            </a:r>
            <a:endParaRPr b="0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g803413b1f4_0_54"/>
          <p:cNvSpPr/>
          <p:nvPr/>
        </p:nvSpPr>
        <p:spPr>
          <a:xfrm>
            <a:off x="6175712" y="594775"/>
            <a:ext cx="15063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SIGHT</a:t>
            </a:r>
            <a:b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</a:br>
            <a:r>
              <a:rPr b="0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(Amount and type of lights and sights to see)</a:t>
            </a:r>
            <a:endParaRPr b="1" i="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g803413b1f4_0_54"/>
          <p:cNvSpPr/>
          <p:nvPr/>
        </p:nvSpPr>
        <p:spPr>
          <a:xfrm>
            <a:off x="7656425" y="1376286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803413b1f4_0_54"/>
          <p:cNvSpPr/>
          <p:nvPr/>
        </p:nvSpPr>
        <p:spPr>
          <a:xfrm>
            <a:off x="7656425" y="2338506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803413b1f4_0_54"/>
          <p:cNvSpPr/>
          <p:nvPr/>
        </p:nvSpPr>
        <p:spPr>
          <a:xfrm>
            <a:off x="7656425" y="3300725"/>
            <a:ext cx="11607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803413b1f4_0_54"/>
          <p:cNvSpPr/>
          <p:nvPr/>
        </p:nvSpPr>
        <p:spPr>
          <a:xfrm>
            <a:off x="7656473" y="594775"/>
            <a:ext cx="11607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SMELL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g803413b1f4_0_54"/>
          <p:cNvSpPr txBox="1"/>
          <p:nvPr/>
        </p:nvSpPr>
        <p:spPr>
          <a:xfrm>
            <a:off x="7695314" y="1390450"/>
            <a:ext cx="10707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/>
              <a:t>Add description of smell (what kind of smell is?, how strong is it?)</a:t>
            </a:r>
            <a:endParaRPr i="1" sz="1000"/>
          </a:p>
        </p:txBody>
      </p:sp>
      <p:pic>
        <p:nvPicPr>
          <p:cNvPr id="142" name="Google Shape;142;g803413b1f4_0_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5025" y="1390455"/>
            <a:ext cx="630988" cy="60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803413b1f4_0_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5085" y="2442226"/>
            <a:ext cx="556679" cy="5179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4" name="Google Shape;144;g803413b1f4_0_54"/>
          <p:cNvGrpSpPr/>
          <p:nvPr/>
        </p:nvGrpSpPr>
        <p:grpSpPr>
          <a:xfrm>
            <a:off x="5056313" y="2899325"/>
            <a:ext cx="874200" cy="401400"/>
            <a:chOff x="3066238" y="2921275"/>
            <a:chExt cx="874200" cy="401400"/>
          </a:xfrm>
        </p:grpSpPr>
        <p:sp>
          <p:nvSpPr>
            <p:cNvPr id="145" name="Google Shape;145;g803413b1f4_0_54"/>
            <p:cNvSpPr/>
            <p:nvPr/>
          </p:nvSpPr>
          <p:spPr>
            <a:xfrm>
              <a:off x="3095800" y="298472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g803413b1f4_0_54"/>
            <p:cNvSpPr txBox="1"/>
            <p:nvPr/>
          </p:nvSpPr>
          <p:spPr>
            <a:xfrm>
              <a:off x="3066238" y="2921275"/>
              <a:ext cx="8742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Moderate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47" name="Google Shape;147;g803413b1f4_0_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15063" y="3343600"/>
            <a:ext cx="444170" cy="5179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8" name="Google Shape;148;g803413b1f4_0_54"/>
          <p:cNvGrpSpPr/>
          <p:nvPr/>
        </p:nvGrpSpPr>
        <p:grpSpPr>
          <a:xfrm>
            <a:off x="5085825" y="3833413"/>
            <a:ext cx="815100" cy="401400"/>
            <a:chOff x="3095800" y="3552438"/>
            <a:chExt cx="815100" cy="401400"/>
          </a:xfrm>
        </p:grpSpPr>
        <p:sp>
          <p:nvSpPr>
            <p:cNvPr id="149" name="Google Shape;149;g803413b1f4_0_54"/>
            <p:cNvSpPr/>
            <p:nvPr/>
          </p:nvSpPr>
          <p:spPr>
            <a:xfrm>
              <a:off x="3095800" y="3618150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g803413b1f4_0_54"/>
            <p:cNvSpPr txBox="1"/>
            <p:nvPr/>
          </p:nvSpPr>
          <p:spPr>
            <a:xfrm>
              <a:off x="3163901" y="3552438"/>
              <a:ext cx="678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Quiet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51" name="Google Shape;151;g803413b1f4_0_54"/>
          <p:cNvGrpSpPr/>
          <p:nvPr/>
        </p:nvGrpSpPr>
        <p:grpSpPr>
          <a:xfrm>
            <a:off x="5162075" y="1937287"/>
            <a:ext cx="815100" cy="401400"/>
            <a:chOff x="3095800" y="2493137"/>
            <a:chExt cx="815100" cy="401400"/>
          </a:xfrm>
        </p:grpSpPr>
        <p:sp>
          <p:nvSpPr>
            <p:cNvPr id="152" name="Google Shape;152;g803413b1f4_0_54"/>
            <p:cNvSpPr/>
            <p:nvPr/>
          </p:nvSpPr>
          <p:spPr>
            <a:xfrm>
              <a:off x="3095800" y="254657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g803413b1f4_0_54"/>
            <p:cNvSpPr txBox="1"/>
            <p:nvPr/>
          </p:nvSpPr>
          <p:spPr>
            <a:xfrm>
              <a:off x="3201498" y="2493137"/>
              <a:ext cx="663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Loud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54" name="Google Shape;154;g803413b1f4_0_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0793" y="1502055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Google Shape;155;g803413b1f4_0_54"/>
          <p:cNvGrpSpPr/>
          <p:nvPr/>
        </p:nvGrpSpPr>
        <p:grpSpPr>
          <a:xfrm>
            <a:off x="6520875" y="1963725"/>
            <a:ext cx="815100" cy="401400"/>
            <a:chOff x="3095800" y="2493125"/>
            <a:chExt cx="815100" cy="401400"/>
          </a:xfrm>
        </p:grpSpPr>
        <p:sp>
          <p:nvSpPr>
            <p:cNvPr id="156" name="Google Shape;156;g803413b1f4_0_54"/>
            <p:cNvSpPr/>
            <p:nvPr/>
          </p:nvSpPr>
          <p:spPr>
            <a:xfrm>
              <a:off x="3095800" y="254657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g803413b1f4_0_54"/>
            <p:cNvSpPr txBox="1"/>
            <p:nvPr/>
          </p:nvSpPr>
          <p:spPr>
            <a:xfrm>
              <a:off x="3148999" y="2493125"/>
              <a:ext cx="7164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Bright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58" name="Google Shape;158;g803413b1f4_0_5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60812" y="2464366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9" name="Google Shape;159;g803413b1f4_0_54"/>
          <p:cNvGrpSpPr/>
          <p:nvPr/>
        </p:nvGrpSpPr>
        <p:grpSpPr>
          <a:xfrm>
            <a:off x="6491338" y="2913275"/>
            <a:ext cx="874200" cy="414150"/>
            <a:chOff x="3066238" y="2984725"/>
            <a:chExt cx="874200" cy="414150"/>
          </a:xfrm>
        </p:grpSpPr>
        <p:sp>
          <p:nvSpPr>
            <p:cNvPr id="160" name="Google Shape;160;g803413b1f4_0_54"/>
            <p:cNvSpPr/>
            <p:nvPr/>
          </p:nvSpPr>
          <p:spPr>
            <a:xfrm>
              <a:off x="3095800" y="2984725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g803413b1f4_0_54"/>
            <p:cNvSpPr txBox="1"/>
            <p:nvPr/>
          </p:nvSpPr>
          <p:spPr>
            <a:xfrm>
              <a:off x="3066238" y="2997475"/>
              <a:ext cx="8742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 Moderate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62" name="Google Shape;162;g803413b1f4_0_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60806" y="3426666"/>
            <a:ext cx="535268" cy="52703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3" name="Google Shape;163;g803413b1f4_0_54"/>
          <p:cNvGrpSpPr/>
          <p:nvPr/>
        </p:nvGrpSpPr>
        <p:grpSpPr>
          <a:xfrm>
            <a:off x="6519025" y="3888313"/>
            <a:ext cx="818814" cy="401400"/>
            <a:chOff x="3095800" y="3552438"/>
            <a:chExt cx="818814" cy="401400"/>
          </a:xfrm>
        </p:grpSpPr>
        <p:sp>
          <p:nvSpPr>
            <p:cNvPr id="164" name="Google Shape;164;g803413b1f4_0_54"/>
            <p:cNvSpPr/>
            <p:nvPr/>
          </p:nvSpPr>
          <p:spPr>
            <a:xfrm>
              <a:off x="3095800" y="3618150"/>
              <a:ext cx="815100" cy="274500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g803413b1f4_0_54"/>
            <p:cNvSpPr txBox="1"/>
            <p:nvPr/>
          </p:nvSpPr>
          <p:spPr>
            <a:xfrm>
              <a:off x="3235714" y="3552438"/>
              <a:ext cx="678900" cy="40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lang="en" sz="1200">
                  <a:latin typeface="Times New Roman"/>
                  <a:ea typeface="Times New Roman"/>
                  <a:cs typeface="Times New Roman"/>
                  <a:sym typeface="Times New Roman"/>
                </a:rPr>
                <a:t>Dark</a:t>
              </a:r>
              <a:endParaRPr b="1" i="0" sz="1200" u="none" cap="none" strike="noStrike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66" name="Google Shape;166;g803413b1f4_0_54"/>
          <p:cNvSpPr/>
          <p:nvPr/>
        </p:nvSpPr>
        <p:spPr>
          <a:xfrm>
            <a:off x="1945025" y="2338500"/>
            <a:ext cx="15711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803413b1f4_0_54"/>
          <p:cNvSpPr/>
          <p:nvPr/>
        </p:nvSpPr>
        <p:spPr>
          <a:xfrm>
            <a:off x="3480663" y="1376287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803413b1f4_0_54"/>
          <p:cNvSpPr/>
          <p:nvPr/>
        </p:nvSpPr>
        <p:spPr>
          <a:xfrm>
            <a:off x="3480663" y="2338506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803413b1f4_0_54"/>
          <p:cNvSpPr/>
          <p:nvPr/>
        </p:nvSpPr>
        <p:spPr>
          <a:xfrm>
            <a:off x="3480663" y="3300725"/>
            <a:ext cx="1389600" cy="962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803413b1f4_0_54"/>
          <p:cNvSpPr/>
          <p:nvPr/>
        </p:nvSpPr>
        <p:spPr>
          <a:xfrm>
            <a:off x="3480721" y="594775"/>
            <a:ext cx="1389600" cy="781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PRESENCE OF SUDDEN LOUD NOISES OR FLASHING LIGHTS</a:t>
            </a:r>
            <a:endParaRPr b="0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3e8d99229_0_97"/>
          <p:cNvSpPr/>
          <p:nvPr/>
        </p:nvSpPr>
        <p:spPr>
          <a:xfrm>
            <a:off x="0" y="-15925"/>
            <a:ext cx="9144000" cy="328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83e8d99229_0_97"/>
          <p:cNvSpPr txBox="1"/>
          <p:nvPr/>
        </p:nvSpPr>
        <p:spPr>
          <a:xfrm>
            <a:off x="247825" y="-63550"/>
            <a:ext cx="25059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latin typeface="Arial"/>
                <a:ea typeface="Arial"/>
                <a:cs typeface="Arial"/>
                <a:sym typeface="Arial"/>
              </a:rPr>
              <a:t>SENSORY GUIDE:</a:t>
            </a:r>
            <a:endParaRPr b="1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83e8d99229_0_97"/>
          <p:cNvSpPr/>
          <p:nvPr/>
        </p:nvSpPr>
        <p:spPr>
          <a:xfrm>
            <a:off x="329274" y="631700"/>
            <a:ext cx="8395800" cy="5517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latin typeface="Roboto"/>
                <a:ea typeface="Roboto"/>
                <a:cs typeface="Roboto"/>
                <a:sym typeface="Roboto"/>
              </a:rPr>
              <a:t>Highlight (Things to know)</a:t>
            </a:r>
            <a:endParaRPr b="1" i="0" sz="1100" u="none" cap="none" strike="noStrike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g83e8d99229_0_97"/>
          <p:cNvSpPr/>
          <p:nvPr/>
        </p:nvSpPr>
        <p:spPr>
          <a:xfrm>
            <a:off x="329175" y="1183576"/>
            <a:ext cx="8395800" cy="2188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83e8d99229_0_97"/>
          <p:cNvSpPr txBox="1"/>
          <p:nvPr/>
        </p:nvSpPr>
        <p:spPr>
          <a:xfrm>
            <a:off x="329100" y="3467100"/>
            <a:ext cx="8395800" cy="12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100" u="none" cap="none" strike="noStrike">
                <a:solidFill>
                  <a:srgbClr val="000000"/>
                </a:solidFill>
              </a:rPr>
              <a:t>Note:</a:t>
            </a:r>
            <a:endParaRPr b="1" i="0" sz="1100" u="none" cap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