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033A4-3E6E-C445-A078-E2E93D825BD8}" v="85" dt="2024-05-03T01:10:54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51"/>
    <p:restoredTop sz="94710"/>
  </p:normalViewPr>
  <p:slideViewPr>
    <p:cSldViewPr snapToGrid="0">
      <p:cViewPr varScale="1">
        <p:scale>
          <a:sx n="118" d="100"/>
          <a:sy n="118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4C869-7DA4-42BB-A94D-558B43B44B6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E3A59B-57AC-4881-B72B-62E0AD125D92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D6419A8E-CBCF-422F-A915-F3D8A7F4B7CA}" type="parTrans" cxnId="{A5418585-BAD5-4A7E-8DCC-C689F9DD82DB}">
      <dgm:prSet/>
      <dgm:spPr/>
      <dgm:t>
        <a:bodyPr/>
        <a:lstStyle/>
        <a:p>
          <a:endParaRPr lang="en-US"/>
        </a:p>
      </dgm:t>
    </dgm:pt>
    <dgm:pt modelId="{787028AE-D80D-4870-A7D7-689D3CF6F988}" type="sibTrans" cxnId="{A5418585-BAD5-4A7E-8DCC-C689F9DD82DB}">
      <dgm:prSet/>
      <dgm:spPr/>
      <dgm:t>
        <a:bodyPr/>
        <a:lstStyle/>
        <a:p>
          <a:endParaRPr lang="en-US"/>
        </a:p>
      </dgm:t>
    </dgm:pt>
    <dgm:pt modelId="{88DF20B2-7228-424B-A3B6-B6D2288BAD8D}">
      <dgm:prSet/>
      <dgm:spPr/>
      <dgm:t>
        <a:bodyPr/>
        <a:lstStyle/>
        <a:p>
          <a:r>
            <a:rPr lang="en-US"/>
            <a:t>Facts of the Case</a:t>
          </a:r>
        </a:p>
      </dgm:t>
    </dgm:pt>
    <dgm:pt modelId="{0A2D8F08-05B9-46E4-ACD0-0BEC1191EF70}" type="parTrans" cxnId="{F09828D2-C9A8-4F15-8D0E-A3C77A83A047}">
      <dgm:prSet/>
      <dgm:spPr/>
      <dgm:t>
        <a:bodyPr/>
        <a:lstStyle/>
        <a:p>
          <a:endParaRPr lang="en-US"/>
        </a:p>
      </dgm:t>
    </dgm:pt>
    <dgm:pt modelId="{19C59693-D6C8-4FB9-A3A3-4B9A3A73E621}" type="sibTrans" cxnId="{F09828D2-C9A8-4F15-8D0E-A3C77A83A047}">
      <dgm:prSet/>
      <dgm:spPr/>
      <dgm:t>
        <a:bodyPr/>
        <a:lstStyle/>
        <a:p>
          <a:endParaRPr lang="en-US"/>
        </a:p>
      </dgm:t>
    </dgm:pt>
    <dgm:pt modelId="{2B8A974E-8818-4078-8F3C-D88414B185EE}">
      <dgm:prSet/>
      <dgm:spPr/>
      <dgm:t>
        <a:bodyPr/>
        <a:lstStyle/>
        <a:p>
          <a:r>
            <a:rPr lang="en-US"/>
            <a:t>Epidemiological Aspects</a:t>
          </a:r>
        </a:p>
      </dgm:t>
    </dgm:pt>
    <dgm:pt modelId="{F9FA28EC-9CCE-42B6-8127-E8C926B5BF4F}" type="parTrans" cxnId="{C23D8664-910F-413B-873F-96B3E63184C9}">
      <dgm:prSet/>
      <dgm:spPr/>
      <dgm:t>
        <a:bodyPr/>
        <a:lstStyle/>
        <a:p>
          <a:endParaRPr lang="en-US"/>
        </a:p>
      </dgm:t>
    </dgm:pt>
    <dgm:pt modelId="{89D98838-2655-41A4-9D19-87B9BA490607}" type="sibTrans" cxnId="{C23D8664-910F-413B-873F-96B3E63184C9}">
      <dgm:prSet/>
      <dgm:spPr/>
      <dgm:t>
        <a:bodyPr/>
        <a:lstStyle/>
        <a:p>
          <a:endParaRPr lang="en-US"/>
        </a:p>
      </dgm:t>
    </dgm:pt>
    <dgm:pt modelId="{F29F60AF-D1EF-445A-AC07-A4535C386EFC}">
      <dgm:prSet/>
      <dgm:spPr/>
      <dgm:t>
        <a:bodyPr/>
        <a:lstStyle/>
        <a:p>
          <a:r>
            <a:rPr lang="en-US"/>
            <a:t>Management of Event</a:t>
          </a:r>
        </a:p>
      </dgm:t>
    </dgm:pt>
    <dgm:pt modelId="{73385CCA-BFDE-4AB6-93A8-B376F63ABCE1}" type="parTrans" cxnId="{79432132-4ED7-44E0-B417-41DB45969048}">
      <dgm:prSet/>
      <dgm:spPr/>
      <dgm:t>
        <a:bodyPr/>
        <a:lstStyle/>
        <a:p>
          <a:endParaRPr lang="en-US"/>
        </a:p>
      </dgm:t>
    </dgm:pt>
    <dgm:pt modelId="{DF32D7DE-DBBC-42FC-9CC0-B55596E02D29}" type="sibTrans" cxnId="{79432132-4ED7-44E0-B417-41DB45969048}">
      <dgm:prSet/>
      <dgm:spPr/>
      <dgm:t>
        <a:bodyPr/>
        <a:lstStyle/>
        <a:p>
          <a:endParaRPr lang="en-US"/>
        </a:p>
      </dgm:t>
    </dgm:pt>
    <dgm:pt modelId="{044C361C-44C3-493D-A165-5953E4E4DBF3}">
      <dgm:prSet/>
      <dgm:spPr/>
      <dgm:t>
        <a:bodyPr/>
        <a:lstStyle/>
        <a:p>
          <a:r>
            <a:rPr lang="en-US"/>
            <a:t>Communication of Event</a:t>
          </a:r>
        </a:p>
      </dgm:t>
    </dgm:pt>
    <dgm:pt modelId="{0958B810-89ED-4D8B-85A0-774A9368FC40}" type="parTrans" cxnId="{0A90ACF5-958A-4DBF-AEB8-FCFF178B19E8}">
      <dgm:prSet/>
      <dgm:spPr/>
      <dgm:t>
        <a:bodyPr/>
        <a:lstStyle/>
        <a:p>
          <a:endParaRPr lang="en-US"/>
        </a:p>
      </dgm:t>
    </dgm:pt>
    <dgm:pt modelId="{360873CE-E90D-4681-8438-9EE7FA6BBE9D}" type="sibTrans" cxnId="{0A90ACF5-958A-4DBF-AEB8-FCFF178B19E8}">
      <dgm:prSet/>
      <dgm:spPr/>
      <dgm:t>
        <a:bodyPr/>
        <a:lstStyle/>
        <a:p>
          <a:endParaRPr lang="en-US"/>
        </a:p>
      </dgm:t>
    </dgm:pt>
    <dgm:pt modelId="{B158C0C0-B5A6-4FF3-9493-7D851CDFFBF3}">
      <dgm:prSet/>
      <dgm:spPr/>
      <dgm:t>
        <a:bodyPr/>
        <a:lstStyle/>
        <a:p>
          <a:r>
            <a:rPr lang="en-US"/>
            <a:t>Brief Summary</a:t>
          </a:r>
        </a:p>
      </dgm:t>
    </dgm:pt>
    <dgm:pt modelId="{7A25BCC5-0B1C-4B5D-965B-826D9CEE4108}" type="parTrans" cxnId="{7C253F54-A5A6-46D9-82FA-977AFEFF832D}">
      <dgm:prSet/>
      <dgm:spPr/>
      <dgm:t>
        <a:bodyPr/>
        <a:lstStyle/>
        <a:p>
          <a:endParaRPr lang="en-US"/>
        </a:p>
      </dgm:t>
    </dgm:pt>
    <dgm:pt modelId="{470E564E-F959-438E-852A-869FBE6063E2}" type="sibTrans" cxnId="{7C253F54-A5A6-46D9-82FA-977AFEFF832D}">
      <dgm:prSet/>
      <dgm:spPr/>
      <dgm:t>
        <a:bodyPr/>
        <a:lstStyle/>
        <a:p>
          <a:endParaRPr lang="en-US"/>
        </a:p>
      </dgm:t>
    </dgm:pt>
    <dgm:pt modelId="{1B8904F3-37E6-E54C-9A1E-60DDAC973149}" type="pres">
      <dgm:prSet presAssocID="{65F4C869-7DA4-42BB-A94D-558B43B44B60}" presName="diagram" presStyleCnt="0">
        <dgm:presLayoutVars>
          <dgm:dir/>
          <dgm:resizeHandles val="exact"/>
        </dgm:presLayoutVars>
      </dgm:prSet>
      <dgm:spPr/>
    </dgm:pt>
    <dgm:pt modelId="{9771C6BD-6985-7C44-B1D6-E204C20CC183}" type="pres">
      <dgm:prSet presAssocID="{F0E3A59B-57AC-4881-B72B-62E0AD125D92}" presName="node" presStyleLbl="node1" presStyleIdx="0" presStyleCnt="6">
        <dgm:presLayoutVars>
          <dgm:bulletEnabled val="1"/>
        </dgm:presLayoutVars>
      </dgm:prSet>
      <dgm:spPr/>
    </dgm:pt>
    <dgm:pt modelId="{531D0C37-483B-564A-9EAC-74BB722B3AF4}" type="pres">
      <dgm:prSet presAssocID="{787028AE-D80D-4870-A7D7-689D3CF6F988}" presName="sibTrans" presStyleCnt="0"/>
      <dgm:spPr/>
    </dgm:pt>
    <dgm:pt modelId="{E9D3AC25-5B17-DF41-AD34-A55DB6375AA2}" type="pres">
      <dgm:prSet presAssocID="{88DF20B2-7228-424B-A3B6-B6D2288BAD8D}" presName="node" presStyleLbl="node1" presStyleIdx="1" presStyleCnt="6">
        <dgm:presLayoutVars>
          <dgm:bulletEnabled val="1"/>
        </dgm:presLayoutVars>
      </dgm:prSet>
      <dgm:spPr/>
    </dgm:pt>
    <dgm:pt modelId="{C61A3163-785D-904F-A188-ED4CF01CA43E}" type="pres">
      <dgm:prSet presAssocID="{19C59693-D6C8-4FB9-A3A3-4B9A3A73E621}" presName="sibTrans" presStyleCnt="0"/>
      <dgm:spPr/>
    </dgm:pt>
    <dgm:pt modelId="{0562FFC2-A073-594B-ABB4-B2D775E68E46}" type="pres">
      <dgm:prSet presAssocID="{2B8A974E-8818-4078-8F3C-D88414B185EE}" presName="node" presStyleLbl="node1" presStyleIdx="2" presStyleCnt="6">
        <dgm:presLayoutVars>
          <dgm:bulletEnabled val="1"/>
        </dgm:presLayoutVars>
      </dgm:prSet>
      <dgm:spPr/>
    </dgm:pt>
    <dgm:pt modelId="{24030901-1D42-B04C-9677-FBE948092F15}" type="pres">
      <dgm:prSet presAssocID="{89D98838-2655-41A4-9D19-87B9BA490607}" presName="sibTrans" presStyleCnt="0"/>
      <dgm:spPr/>
    </dgm:pt>
    <dgm:pt modelId="{55BC2847-5B8D-C243-92E4-ED8492A87686}" type="pres">
      <dgm:prSet presAssocID="{F29F60AF-D1EF-445A-AC07-A4535C386EFC}" presName="node" presStyleLbl="node1" presStyleIdx="3" presStyleCnt="6">
        <dgm:presLayoutVars>
          <dgm:bulletEnabled val="1"/>
        </dgm:presLayoutVars>
      </dgm:prSet>
      <dgm:spPr/>
    </dgm:pt>
    <dgm:pt modelId="{0168DFB6-6B65-3642-8C7E-9042DA2C2ED0}" type="pres">
      <dgm:prSet presAssocID="{DF32D7DE-DBBC-42FC-9CC0-B55596E02D29}" presName="sibTrans" presStyleCnt="0"/>
      <dgm:spPr/>
    </dgm:pt>
    <dgm:pt modelId="{AA75DF80-FBAE-5C4D-AF5E-4B54921AE102}" type="pres">
      <dgm:prSet presAssocID="{044C361C-44C3-493D-A165-5953E4E4DBF3}" presName="node" presStyleLbl="node1" presStyleIdx="4" presStyleCnt="6">
        <dgm:presLayoutVars>
          <dgm:bulletEnabled val="1"/>
        </dgm:presLayoutVars>
      </dgm:prSet>
      <dgm:spPr/>
    </dgm:pt>
    <dgm:pt modelId="{A4926E44-655F-4345-B204-6894F6BCDA14}" type="pres">
      <dgm:prSet presAssocID="{360873CE-E90D-4681-8438-9EE7FA6BBE9D}" presName="sibTrans" presStyleCnt="0"/>
      <dgm:spPr/>
    </dgm:pt>
    <dgm:pt modelId="{135F06B9-BFF8-754E-B5D1-394B78B5FACF}" type="pres">
      <dgm:prSet presAssocID="{B158C0C0-B5A6-4FF3-9493-7D851CDFFBF3}" presName="node" presStyleLbl="node1" presStyleIdx="5" presStyleCnt="6">
        <dgm:presLayoutVars>
          <dgm:bulletEnabled val="1"/>
        </dgm:presLayoutVars>
      </dgm:prSet>
      <dgm:spPr/>
    </dgm:pt>
  </dgm:ptLst>
  <dgm:cxnLst>
    <dgm:cxn modelId="{79432132-4ED7-44E0-B417-41DB45969048}" srcId="{65F4C869-7DA4-42BB-A94D-558B43B44B60}" destId="{F29F60AF-D1EF-445A-AC07-A4535C386EFC}" srcOrd="3" destOrd="0" parTransId="{73385CCA-BFDE-4AB6-93A8-B376F63ABCE1}" sibTransId="{DF32D7DE-DBBC-42FC-9CC0-B55596E02D29}"/>
    <dgm:cxn modelId="{2BCEA148-91BB-FA46-921D-B6106D9FD5E8}" type="presOf" srcId="{88DF20B2-7228-424B-A3B6-B6D2288BAD8D}" destId="{E9D3AC25-5B17-DF41-AD34-A55DB6375AA2}" srcOrd="0" destOrd="0" presId="urn:microsoft.com/office/officeart/2005/8/layout/default"/>
    <dgm:cxn modelId="{7C253F54-A5A6-46D9-82FA-977AFEFF832D}" srcId="{65F4C869-7DA4-42BB-A94D-558B43B44B60}" destId="{B158C0C0-B5A6-4FF3-9493-7D851CDFFBF3}" srcOrd="5" destOrd="0" parTransId="{7A25BCC5-0B1C-4B5D-965B-826D9CEE4108}" sibTransId="{470E564E-F959-438E-852A-869FBE6063E2}"/>
    <dgm:cxn modelId="{46669F58-6CBE-8E40-B5A3-8FD982BD7502}" type="presOf" srcId="{F0E3A59B-57AC-4881-B72B-62E0AD125D92}" destId="{9771C6BD-6985-7C44-B1D6-E204C20CC183}" srcOrd="0" destOrd="0" presId="urn:microsoft.com/office/officeart/2005/8/layout/default"/>
    <dgm:cxn modelId="{C23D8664-910F-413B-873F-96B3E63184C9}" srcId="{65F4C869-7DA4-42BB-A94D-558B43B44B60}" destId="{2B8A974E-8818-4078-8F3C-D88414B185EE}" srcOrd="2" destOrd="0" parTransId="{F9FA28EC-9CCE-42B6-8127-E8C926B5BF4F}" sibTransId="{89D98838-2655-41A4-9D19-87B9BA490607}"/>
    <dgm:cxn modelId="{0421E76A-D309-6646-A6F4-1E878272683D}" type="presOf" srcId="{F29F60AF-D1EF-445A-AC07-A4535C386EFC}" destId="{55BC2847-5B8D-C243-92E4-ED8492A87686}" srcOrd="0" destOrd="0" presId="urn:microsoft.com/office/officeart/2005/8/layout/default"/>
    <dgm:cxn modelId="{A5418585-BAD5-4A7E-8DCC-C689F9DD82DB}" srcId="{65F4C869-7DA4-42BB-A94D-558B43B44B60}" destId="{F0E3A59B-57AC-4881-B72B-62E0AD125D92}" srcOrd="0" destOrd="0" parTransId="{D6419A8E-CBCF-422F-A915-F3D8A7F4B7CA}" sibTransId="{787028AE-D80D-4870-A7D7-689D3CF6F988}"/>
    <dgm:cxn modelId="{23C8819E-8D4F-0E46-A6CC-894B28CDB675}" type="presOf" srcId="{65F4C869-7DA4-42BB-A94D-558B43B44B60}" destId="{1B8904F3-37E6-E54C-9A1E-60DDAC973149}" srcOrd="0" destOrd="0" presId="urn:microsoft.com/office/officeart/2005/8/layout/default"/>
    <dgm:cxn modelId="{333A0FAC-EEF7-E547-ACA8-29691420723B}" type="presOf" srcId="{2B8A974E-8818-4078-8F3C-D88414B185EE}" destId="{0562FFC2-A073-594B-ABB4-B2D775E68E46}" srcOrd="0" destOrd="0" presId="urn:microsoft.com/office/officeart/2005/8/layout/default"/>
    <dgm:cxn modelId="{E435D6C8-954E-7F45-99FF-70F651047937}" type="presOf" srcId="{B158C0C0-B5A6-4FF3-9493-7D851CDFFBF3}" destId="{135F06B9-BFF8-754E-B5D1-394B78B5FACF}" srcOrd="0" destOrd="0" presId="urn:microsoft.com/office/officeart/2005/8/layout/default"/>
    <dgm:cxn modelId="{A5AC8BCA-525D-864B-8F8C-D17C06BC32D7}" type="presOf" srcId="{044C361C-44C3-493D-A165-5953E4E4DBF3}" destId="{AA75DF80-FBAE-5C4D-AF5E-4B54921AE102}" srcOrd="0" destOrd="0" presId="urn:microsoft.com/office/officeart/2005/8/layout/default"/>
    <dgm:cxn modelId="{F09828D2-C9A8-4F15-8D0E-A3C77A83A047}" srcId="{65F4C869-7DA4-42BB-A94D-558B43B44B60}" destId="{88DF20B2-7228-424B-A3B6-B6D2288BAD8D}" srcOrd="1" destOrd="0" parTransId="{0A2D8F08-05B9-46E4-ACD0-0BEC1191EF70}" sibTransId="{19C59693-D6C8-4FB9-A3A3-4B9A3A73E621}"/>
    <dgm:cxn modelId="{0A90ACF5-958A-4DBF-AEB8-FCFF178B19E8}" srcId="{65F4C869-7DA4-42BB-A94D-558B43B44B60}" destId="{044C361C-44C3-493D-A165-5953E4E4DBF3}" srcOrd="4" destOrd="0" parTransId="{0958B810-89ED-4D8B-85A0-774A9368FC40}" sibTransId="{360873CE-E90D-4681-8438-9EE7FA6BBE9D}"/>
    <dgm:cxn modelId="{FAE67ABF-EC8B-074D-9781-91B711EC6169}" type="presParOf" srcId="{1B8904F3-37E6-E54C-9A1E-60DDAC973149}" destId="{9771C6BD-6985-7C44-B1D6-E204C20CC183}" srcOrd="0" destOrd="0" presId="urn:microsoft.com/office/officeart/2005/8/layout/default"/>
    <dgm:cxn modelId="{50D96328-E23C-8D44-8FDF-C2FF694E1AB5}" type="presParOf" srcId="{1B8904F3-37E6-E54C-9A1E-60DDAC973149}" destId="{531D0C37-483B-564A-9EAC-74BB722B3AF4}" srcOrd="1" destOrd="0" presId="urn:microsoft.com/office/officeart/2005/8/layout/default"/>
    <dgm:cxn modelId="{22E1AEAB-8E2D-644F-9512-8291676424D1}" type="presParOf" srcId="{1B8904F3-37E6-E54C-9A1E-60DDAC973149}" destId="{E9D3AC25-5B17-DF41-AD34-A55DB6375AA2}" srcOrd="2" destOrd="0" presId="urn:microsoft.com/office/officeart/2005/8/layout/default"/>
    <dgm:cxn modelId="{2A24A436-43EA-E746-9AC7-C950B7064FAE}" type="presParOf" srcId="{1B8904F3-37E6-E54C-9A1E-60DDAC973149}" destId="{C61A3163-785D-904F-A188-ED4CF01CA43E}" srcOrd="3" destOrd="0" presId="urn:microsoft.com/office/officeart/2005/8/layout/default"/>
    <dgm:cxn modelId="{6BFB3046-99F8-0042-9315-05FED92CB47A}" type="presParOf" srcId="{1B8904F3-37E6-E54C-9A1E-60DDAC973149}" destId="{0562FFC2-A073-594B-ABB4-B2D775E68E46}" srcOrd="4" destOrd="0" presId="urn:microsoft.com/office/officeart/2005/8/layout/default"/>
    <dgm:cxn modelId="{E57A0DA3-F841-B048-A6B5-703706FD9EA8}" type="presParOf" srcId="{1B8904F3-37E6-E54C-9A1E-60DDAC973149}" destId="{24030901-1D42-B04C-9677-FBE948092F15}" srcOrd="5" destOrd="0" presId="urn:microsoft.com/office/officeart/2005/8/layout/default"/>
    <dgm:cxn modelId="{98226AEC-47CD-4345-8A2C-E15593BA9419}" type="presParOf" srcId="{1B8904F3-37E6-E54C-9A1E-60DDAC973149}" destId="{55BC2847-5B8D-C243-92E4-ED8492A87686}" srcOrd="6" destOrd="0" presId="urn:microsoft.com/office/officeart/2005/8/layout/default"/>
    <dgm:cxn modelId="{0391FBD2-0A9D-CC45-9263-3771CDFA7E0B}" type="presParOf" srcId="{1B8904F3-37E6-E54C-9A1E-60DDAC973149}" destId="{0168DFB6-6B65-3642-8C7E-9042DA2C2ED0}" srcOrd="7" destOrd="0" presId="urn:microsoft.com/office/officeart/2005/8/layout/default"/>
    <dgm:cxn modelId="{6586AB74-60A7-6A49-B34B-82E1D55A6598}" type="presParOf" srcId="{1B8904F3-37E6-E54C-9A1E-60DDAC973149}" destId="{AA75DF80-FBAE-5C4D-AF5E-4B54921AE102}" srcOrd="8" destOrd="0" presId="urn:microsoft.com/office/officeart/2005/8/layout/default"/>
    <dgm:cxn modelId="{6B44E7FF-B1F2-E049-B117-CE9552A4DF1C}" type="presParOf" srcId="{1B8904F3-37E6-E54C-9A1E-60DDAC973149}" destId="{A4926E44-655F-4345-B204-6894F6BCDA14}" srcOrd="9" destOrd="0" presId="urn:microsoft.com/office/officeart/2005/8/layout/default"/>
    <dgm:cxn modelId="{A4023DB3-0E09-3642-923C-277C204CA95A}" type="presParOf" srcId="{1B8904F3-37E6-E54C-9A1E-60DDAC973149}" destId="{135F06B9-BFF8-754E-B5D1-394B78B5FA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01DAB-E036-4596-95CB-83124331F8B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811D0-D1DC-4F8A-BB4C-F8B1CFCA20F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Building Maintenance and Structural Issues</a:t>
          </a:r>
        </a:p>
      </dgm:t>
    </dgm:pt>
    <dgm:pt modelId="{7597DCB8-5A50-4099-8303-DD372AEFD149}" type="parTrans" cxnId="{E23D0A6A-E8EE-4FC2-AA87-40105F88F90C}">
      <dgm:prSet/>
      <dgm:spPr/>
      <dgm:t>
        <a:bodyPr/>
        <a:lstStyle/>
        <a:p>
          <a:endParaRPr lang="en-US"/>
        </a:p>
      </dgm:t>
    </dgm:pt>
    <dgm:pt modelId="{4C1081CA-98F1-41BE-8C7F-9A303C1A1D15}" type="sibTrans" cxnId="{E23D0A6A-E8EE-4FC2-AA87-40105F88F90C}">
      <dgm:prSet/>
      <dgm:spPr/>
      <dgm:t>
        <a:bodyPr/>
        <a:lstStyle/>
        <a:p>
          <a:endParaRPr lang="en-US"/>
        </a:p>
      </dgm:t>
    </dgm:pt>
    <dgm:pt modelId="{EFB4D675-A0E2-4EE4-B7ED-917BB22332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Investigators examined the building’s maintenance records, including any past structural issues, repairs or renovations</a:t>
          </a:r>
        </a:p>
      </dgm:t>
    </dgm:pt>
    <dgm:pt modelId="{E012D400-46AB-4058-A8AA-EB9F9BF67801}" type="parTrans" cxnId="{F0760C18-FD05-4776-83B8-AE1D09AE41E9}">
      <dgm:prSet/>
      <dgm:spPr/>
      <dgm:t>
        <a:bodyPr/>
        <a:lstStyle/>
        <a:p>
          <a:endParaRPr lang="en-US"/>
        </a:p>
      </dgm:t>
    </dgm:pt>
    <dgm:pt modelId="{18AE3CD6-B7A2-4812-8B2F-4A6A5AD31BAC}" type="sibTrans" cxnId="{F0760C18-FD05-4776-83B8-AE1D09AE41E9}">
      <dgm:prSet/>
      <dgm:spPr/>
      <dgm:t>
        <a:bodyPr/>
        <a:lstStyle/>
        <a:p>
          <a:endParaRPr lang="en-US"/>
        </a:p>
      </dgm:t>
    </dgm:pt>
    <dgm:pt modelId="{F3568A73-3A56-4A1F-A83F-E1BC03AC05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Looked for patterns of neglect or deferred maintenance that could have compromised the building structural integrity</a:t>
          </a:r>
        </a:p>
      </dgm:t>
    </dgm:pt>
    <dgm:pt modelId="{589A2154-A7A9-4284-A7F7-7D3DFC0E67B4}" type="parTrans" cxnId="{DA8B07FD-6BA9-45BC-BDA3-47B2FAB571DC}">
      <dgm:prSet/>
      <dgm:spPr/>
      <dgm:t>
        <a:bodyPr/>
        <a:lstStyle/>
        <a:p>
          <a:endParaRPr lang="en-US"/>
        </a:p>
      </dgm:t>
    </dgm:pt>
    <dgm:pt modelId="{70FF5BF5-8BF4-438A-A55E-D7463EEA0E7A}" type="sibTrans" cxnId="{DA8B07FD-6BA9-45BC-BDA3-47B2FAB571DC}">
      <dgm:prSet/>
      <dgm:spPr/>
      <dgm:t>
        <a:bodyPr/>
        <a:lstStyle/>
        <a:p>
          <a:endParaRPr lang="en-US"/>
        </a:p>
      </dgm:t>
    </dgm:pt>
    <dgm:pt modelId="{FB3C7398-996D-4FAD-9505-875310DC2DC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Structural Inspections and Evaluations</a:t>
          </a:r>
        </a:p>
      </dgm:t>
    </dgm:pt>
    <dgm:pt modelId="{7881D3F1-A688-4325-B26B-892A5075C3B8}" type="parTrans" cxnId="{1674A2DE-DC3C-40E0-A891-64B3F32B8A4B}">
      <dgm:prSet/>
      <dgm:spPr/>
      <dgm:t>
        <a:bodyPr/>
        <a:lstStyle/>
        <a:p>
          <a:endParaRPr lang="en-US"/>
        </a:p>
      </dgm:t>
    </dgm:pt>
    <dgm:pt modelId="{FDDB21D0-1D34-48AE-839B-428EE735FEC8}" type="sibTrans" cxnId="{1674A2DE-DC3C-40E0-A891-64B3F32B8A4B}">
      <dgm:prSet/>
      <dgm:spPr/>
      <dgm:t>
        <a:bodyPr/>
        <a:lstStyle/>
        <a:p>
          <a:endParaRPr lang="en-US"/>
        </a:p>
      </dgm:t>
    </dgm:pt>
    <dgm:pt modelId="{0DF82A05-CEE2-4965-B03A-24E74E6069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Investigators analyzed data from structural inspections and evaluations conducted before the collapse </a:t>
          </a:r>
        </a:p>
      </dgm:t>
    </dgm:pt>
    <dgm:pt modelId="{942776B4-98D7-469B-8726-194E2C4294AA}" type="parTrans" cxnId="{1265CA69-C411-48E3-BCD2-9961EB62988B}">
      <dgm:prSet/>
      <dgm:spPr/>
      <dgm:t>
        <a:bodyPr/>
        <a:lstStyle/>
        <a:p>
          <a:endParaRPr lang="en-US"/>
        </a:p>
      </dgm:t>
    </dgm:pt>
    <dgm:pt modelId="{C33289A6-13D0-4D4A-8B3F-9EFF8EF5E2AB}" type="sibTrans" cxnId="{1265CA69-C411-48E3-BCD2-9961EB62988B}">
      <dgm:prSet/>
      <dgm:spPr/>
      <dgm:t>
        <a:bodyPr/>
        <a:lstStyle/>
        <a:p>
          <a:endParaRPr lang="en-US"/>
        </a:p>
      </dgm:t>
    </dgm:pt>
    <dgm:pt modelId="{DBB009CD-8E93-4513-9F0F-C5C1AA6C42C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Environmental Factors</a:t>
          </a:r>
        </a:p>
      </dgm:t>
    </dgm:pt>
    <dgm:pt modelId="{2A9A22DD-16DC-47E1-B74D-41A7507636FA}" type="parTrans" cxnId="{A7BE6FB5-3134-4092-BA6E-A88132E2AB1F}">
      <dgm:prSet/>
      <dgm:spPr/>
      <dgm:t>
        <a:bodyPr/>
        <a:lstStyle/>
        <a:p>
          <a:endParaRPr lang="en-US"/>
        </a:p>
      </dgm:t>
    </dgm:pt>
    <dgm:pt modelId="{55532625-7B78-4C25-8680-409213BEF62F}" type="sibTrans" cxnId="{A7BE6FB5-3134-4092-BA6E-A88132E2AB1F}">
      <dgm:prSet/>
      <dgm:spPr/>
      <dgm:t>
        <a:bodyPr/>
        <a:lstStyle/>
        <a:p>
          <a:endParaRPr lang="en-US"/>
        </a:p>
      </dgm:t>
    </dgm:pt>
    <dgm:pt modelId="{05E39908-7963-44F4-981D-7A088F405B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Factors such as exposure to saltwater, corrosion, and geological conditions unique to the area were also examined.</a:t>
          </a:r>
        </a:p>
      </dgm:t>
    </dgm:pt>
    <dgm:pt modelId="{2A044B7B-BD96-46B2-B510-DC1CC7B37EB4}" type="parTrans" cxnId="{ABE97614-399D-4C55-9962-ED2BE1D6FB6E}">
      <dgm:prSet/>
      <dgm:spPr/>
      <dgm:t>
        <a:bodyPr/>
        <a:lstStyle/>
        <a:p>
          <a:endParaRPr lang="en-US"/>
        </a:p>
      </dgm:t>
    </dgm:pt>
    <dgm:pt modelId="{A9D0355D-F6EB-42B7-A90E-B2543B0318CC}" type="sibTrans" cxnId="{ABE97614-399D-4C55-9962-ED2BE1D6FB6E}">
      <dgm:prSet/>
      <dgm:spPr/>
      <dgm:t>
        <a:bodyPr/>
        <a:lstStyle/>
        <a:p>
          <a:endParaRPr lang="en-US"/>
        </a:p>
      </dgm:t>
    </dgm:pt>
    <dgm:pt modelId="{E833D155-9FDD-480E-8C2F-413013816895}" type="pres">
      <dgm:prSet presAssocID="{DDC01DAB-E036-4596-95CB-83124331F8B3}" presName="root" presStyleCnt="0">
        <dgm:presLayoutVars>
          <dgm:dir/>
          <dgm:resizeHandles val="exact"/>
        </dgm:presLayoutVars>
      </dgm:prSet>
      <dgm:spPr/>
    </dgm:pt>
    <dgm:pt modelId="{0A0D3F50-1D8B-4FC0-8EF4-5FC163C66A5C}" type="pres">
      <dgm:prSet presAssocID="{6A4811D0-D1DC-4F8A-BB4C-F8B1CFCA20F7}" presName="compNode" presStyleCnt="0"/>
      <dgm:spPr/>
    </dgm:pt>
    <dgm:pt modelId="{B5B91AEA-79C2-46DE-8794-BDD1B37082EA}" type="pres">
      <dgm:prSet presAssocID="{6A4811D0-D1DC-4F8A-BB4C-F8B1CFCA20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106CFB7E-1059-4B04-ABCC-334E3B36B046}" type="pres">
      <dgm:prSet presAssocID="{6A4811D0-D1DC-4F8A-BB4C-F8B1CFCA20F7}" presName="iconSpace" presStyleCnt="0"/>
      <dgm:spPr/>
    </dgm:pt>
    <dgm:pt modelId="{C4BE15E8-360D-4713-956A-9A0E9B956F25}" type="pres">
      <dgm:prSet presAssocID="{6A4811D0-D1DC-4F8A-BB4C-F8B1CFCA20F7}" presName="parTx" presStyleLbl="revTx" presStyleIdx="0" presStyleCnt="6">
        <dgm:presLayoutVars>
          <dgm:chMax val="0"/>
          <dgm:chPref val="0"/>
        </dgm:presLayoutVars>
      </dgm:prSet>
      <dgm:spPr/>
    </dgm:pt>
    <dgm:pt modelId="{0E1D00DE-867A-4D06-AB7C-0B53BB87DC9E}" type="pres">
      <dgm:prSet presAssocID="{6A4811D0-D1DC-4F8A-BB4C-F8B1CFCA20F7}" presName="txSpace" presStyleCnt="0"/>
      <dgm:spPr/>
    </dgm:pt>
    <dgm:pt modelId="{CED2C4AD-B97A-4264-95EA-F090C5447426}" type="pres">
      <dgm:prSet presAssocID="{6A4811D0-D1DC-4F8A-BB4C-F8B1CFCA20F7}" presName="desTx" presStyleLbl="revTx" presStyleIdx="1" presStyleCnt="6">
        <dgm:presLayoutVars/>
      </dgm:prSet>
      <dgm:spPr/>
    </dgm:pt>
    <dgm:pt modelId="{EFD0A4AF-4090-424B-B9A9-0352DD97A257}" type="pres">
      <dgm:prSet presAssocID="{4C1081CA-98F1-41BE-8C7F-9A303C1A1D15}" presName="sibTrans" presStyleCnt="0"/>
      <dgm:spPr/>
    </dgm:pt>
    <dgm:pt modelId="{A2F9B037-5F4C-4559-BA0A-F92053814451}" type="pres">
      <dgm:prSet presAssocID="{FB3C7398-996D-4FAD-9505-875310DC2DCD}" presName="compNode" presStyleCnt="0"/>
      <dgm:spPr/>
    </dgm:pt>
    <dgm:pt modelId="{769A6704-E647-4157-915C-236A9C758ED4}" type="pres">
      <dgm:prSet presAssocID="{FB3C7398-996D-4FAD-9505-875310DC2D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4AAB7D3-4AE6-4AAE-8493-E225A059168C}" type="pres">
      <dgm:prSet presAssocID="{FB3C7398-996D-4FAD-9505-875310DC2DCD}" presName="iconSpace" presStyleCnt="0"/>
      <dgm:spPr/>
    </dgm:pt>
    <dgm:pt modelId="{1A46648C-BED8-4171-B04C-23448B70A45C}" type="pres">
      <dgm:prSet presAssocID="{FB3C7398-996D-4FAD-9505-875310DC2DCD}" presName="parTx" presStyleLbl="revTx" presStyleIdx="2" presStyleCnt="6">
        <dgm:presLayoutVars>
          <dgm:chMax val="0"/>
          <dgm:chPref val="0"/>
        </dgm:presLayoutVars>
      </dgm:prSet>
      <dgm:spPr/>
    </dgm:pt>
    <dgm:pt modelId="{056B9971-DEF7-4DDF-B590-BD1D8299BF11}" type="pres">
      <dgm:prSet presAssocID="{FB3C7398-996D-4FAD-9505-875310DC2DCD}" presName="txSpace" presStyleCnt="0"/>
      <dgm:spPr/>
    </dgm:pt>
    <dgm:pt modelId="{98C0DCE5-0DD4-4E9E-9975-1F39493A57E9}" type="pres">
      <dgm:prSet presAssocID="{FB3C7398-996D-4FAD-9505-875310DC2DCD}" presName="desTx" presStyleLbl="revTx" presStyleIdx="3" presStyleCnt="6">
        <dgm:presLayoutVars/>
      </dgm:prSet>
      <dgm:spPr/>
    </dgm:pt>
    <dgm:pt modelId="{900B45F7-9854-47D8-97BF-87C72890E6C2}" type="pres">
      <dgm:prSet presAssocID="{FDDB21D0-1D34-48AE-839B-428EE735FEC8}" presName="sibTrans" presStyleCnt="0"/>
      <dgm:spPr/>
    </dgm:pt>
    <dgm:pt modelId="{ED10BF7C-1EDB-4C81-B14E-94212A012D4C}" type="pres">
      <dgm:prSet presAssocID="{DBB009CD-8E93-4513-9F0F-C5C1AA6C42C7}" presName="compNode" presStyleCnt="0"/>
      <dgm:spPr/>
    </dgm:pt>
    <dgm:pt modelId="{F4C0D62E-2B27-495F-9D22-A9D46C5412F8}" type="pres">
      <dgm:prSet presAssocID="{DBB009CD-8E93-4513-9F0F-C5C1AA6C42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122A1B48-AA5C-46FE-9F9B-58902304B519}" type="pres">
      <dgm:prSet presAssocID="{DBB009CD-8E93-4513-9F0F-C5C1AA6C42C7}" presName="iconSpace" presStyleCnt="0"/>
      <dgm:spPr/>
    </dgm:pt>
    <dgm:pt modelId="{BA7A6511-6010-471F-AC9E-BF150371747E}" type="pres">
      <dgm:prSet presAssocID="{DBB009CD-8E93-4513-9F0F-C5C1AA6C42C7}" presName="parTx" presStyleLbl="revTx" presStyleIdx="4" presStyleCnt="6">
        <dgm:presLayoutVars>
          <dgm:chMax val="0"/>
          <dgm:chPref val="0"/>
        </dgm:presLayoutVars>
      </dgm:prSet>
      <dgm:spPr/>
    </dgm:pt>
    <dgm:pt modelId="{563120FF-35BE-45D0-AFF3-3F3B3032B8D0}" type="pres">
      <dgm:prSet presAssocID="{DBB009CD-8E93-4513-9F0F-C5C1AA6C42C7}" presName="txSpace" presStyleCnt="0"/>
      <dgm:spPr/>
    </dgm:pt>
    <dgm:pt modelId="{4B2F1E0C-DAC1-427D-8EE7-B5974CE55EAA}" type="pres">
      <dgm:prSet presAssocID="{DBB009CD-8E93-4513-9F0F-C5C1AA6C42C7}" presName="desTx" presStyleLbl="revTx" presStyleIdx="5" presStyleCnt="6">
        <dgm:presLayoutVars/>
      </dgm:prSet>
      <dgm:spPr/>
    </dgm:pt>
  </dgm:ptLst>
  <dgm:cxnLst>
    <dgm:cxn modelId="{0B93DF09-0ABA-4B1C-88D9-4CCA8E96D6F1}" type="presOf" srcId="{DDC01DAB-E036-4596-95CB-83124331F8B3}" destId="{E833D155-9FDD-480E-8C2F-413013816895}" srcOrd="0" destOrd="0" presId="urn:microsoft.com/office/officeart/2018/2/layout/IconLabelDescriptionList"/>
    <dgm:cxn modelId="{ABE97614-399D-4C55-9962-ED2BE1D6FB6E}" srcId="{DBB009CD-8E93-4513-9F0F-C5C1AA6C42C7}" destId="{05E39908-7963-44F4-981D-7A088F405B92}" srcOrd="0" destOrd="0" parTransId="{2A044B7B-BD96-46B2-B510-DC1CC7B37EB4}" sibTransId="{A9D0355D-F6EB-42B7-A90E-B2543B0318CC}"/>
    <dgm:cxn modelId="{F0760C18-FD05-4776-83B8-AE1D09AE41E9}" srcId="{6A4811D0-D1DC-4F8A-BB4C-F8B1CFCA20F7}" destId="{EFB4D675-A0E2-4EE4-B7ED-917BB2233230}" srcOrd="0" destOrd="0" parTransId="{E012D400-46AB-4058-A8AA-EB9F9BF67801}" sibTransId="{18AE3CD6-B7A2-4812-8B2F-4A6A5AD31BAC}"/>
    <dgm:cxn modelId="{A3A55033-587E-4DFA-A873-B187474C253F}" type="presOf" srcId="{0DF82A05-CEE2-4965-B03A-24E74E606991}" destId="{98C0DCE5-0DD4-4E9E-9975-1F39493A57E9}" srcOrd="0" destOrd="0" presId="urn:microsoft.com/office/officeart/2018/2/layout/IconLabelDescriptionList"/>
    <dgm:cxn modelId="{F920D85F-6F71-41FF-9BB6-17ACF888C04C}" type="presOf" srcId="{6A4811D0-D1DC-4F8A-BB4C-F8B1CFCA20F7}" destId="{C4BE15E8-360D-4713-956A-9A0E9B956F25}" srcOrd="0" destOrd="0" presId="urn:microsoft.com/office/officeart/2018/2/layout/IconLabelDescriptionList"/>
    <dgm:cxn modelId="{1265CA69-C411-48E3-BCD2-9961EB62988B}" srcId="{FB3C7398-996D-4FAD-9505-875310DC2DCD}" destId="{0DF82A05-CEE2-4965-B03A-24E74E606991}" srcOrd="0" destOrd="0" parTransId="{942776B4-98D7-469B-8726-194E2C4294AA}" sibTransId="{C33289A6-13D0-4D4A-8B3F-9EFF8EF5E2AB}"/>
    <dgm:cxn modelId="{E23D0A6A-E8EE-4FC2-AA87-40105F88F90C}" srcId="{DDC01DAB-E036-4596-95CB-83124331F8B3}" destId="{6A4811D0-D1DC-4F8A-BB4C-F8B1CFCA20F7}" srcOrd="0" destOrd="0" parTransId="{7597DCB8-5A50-4099-8303-DD372AEFD149}" sibTransId="{4C1081CA-98F1-41BE-8C7F-9A303C1A1D15}"/>
    <dgm:cxn modelId="{8272448F-6BD5-41A5-84BA-9BF402B23043}" type="presOf" srcId="{F3568A73-3A56-4A1F-A83F-E1BC03AC05DB}" destId="{CED2C4AD-B97A-4264-95EA-F090C5447426}" srcOrd="0" destOrd="1" presId="urn:microsoft.com/office/officeart/2018/2/layout/IconLabelDescriptionList"/>
    <dgm:cxn modelId="{B448EB94-3E79-46AF-8F91-87712C0732B7}" type="presOf" srcId="{DBB009CD-8E93-4513-9F0F-C5C1AA6C42C7}" destId="{BA7A6511-6010-471F-AC9E-BF150371747E}" srcOrd="0" destOrd="0" presId="urn:microsoft.com/office/officeart/2018/2/layout/IconLabelDescriptionList"/>
    <dgm:cxn modelId="{BD4FDD99-AC1D-4BE5-A340-450D27653E83}" type="presOf" srcId="{05E39908-7963-44F4-981D-7A088F405B92}" destId="{4B2F1E0C-DAC1-427D-8EE7-B5974CE55EAA}" srcOrd="0" destOrd="0" presId="urn:microsoft.com/office/officeart/2018/2/layout/IconLabelDescriptionList"/>
    <dgm:cxn modelId="{A7BE6FB5-3134-4092-BA6E-A88132E2AB1F}" srcId="{DDC01DAB-E036-4596-95CB-83124331F8B3}" destId="{DBB009CD-8E93-4513-9F0F-C5C1AA6C42C7}" srcOrd="2" destOrd="0" parTransId="{2A9A22DD-16DC-47E1-B74D-41A7507636FA}" sibTransId="{55532625-7B78-4C25-8680-409213BEF62F}"/>
    <dgm:cxn modelId="{A50D33C0-9A2C-4868-BE2C-D19BDF3BA7FA}" type="presOf" srcId="{EFB4D675-A0E2-4EE4-B7ED-917BB2233230}" destId="{CED2C4AD-B97A-4264-95EA-F090C5447426}" srcOrd="0" destOrd="0" presId="urn:microsoft.com/office/officeart/2018/2/layout/IconLabelDescriptionList"/>
    <dgm:cxn modelId="{1674A2DE-DC3C-40E0-A891-64B3F32B8A4B}" srcId="{DDC01DAB-E036-4596-95CB-83124331F8B3}" destId="{FB3C7398-996D-4FAD-9505-875310DC2DCD}" srcOrd="1" destOrd="0" parTransId="{7881D3F1-A688-4325-B26B-892A5075C3B8}" sibTransId="{FDDB21D0-1D34-48AE-839B-428EE735FEC8}"/>
    <dgm:cxn modelId="{4AD401E2-2A54-4A1C-AA47-724EA058E297}" type="presOf" srcId="{FB3C7398-996D-4FAD-9505-875310DC2DCD}" destId="{1A46648C-BED8-4171-B04C-23448B70A45C}" srcOrd="0" destOrd="0" presId="urn:microsoft.com/office/officeart/2018/2/layout/IconLabelDescriptionList"/>
    <dgm:cxn modelId="{DA8B07FD-6BA9-45BC-BDA3-47B2FAB571DC}" srcId="{6A4811D0-D1DC-4F8A-BB4C-F8B1CFCA20F7}" destId="{F3568A73-3A56-4A1F-A83F-E1BC03AC05DB}" srcOrd="1" destOrd="0" parTransId="{589A2154-A7A9-4284-A7F7-7D3DFC0E67B4}" sibTransId="{70FF5BF5-8BF4-438A-A55E-D7463EEA0E7A}"/>
    <dgm:cxn modelId="{F8B77590-AEB0-405E-BC5B-4356FA7CB000}" type="presParOf" srcId="{E833D155-9FDD-480E-8C2F-413013816895}" destId="{0A0D3F50-1D8B-4FC0-8EF4-5FC163C66A5C}" srcOrd="0" destOrd="0" presId="urn:microsoft.com/office/officeart/2018/2/layout/IconLabelDescriptionList"/>
    <dgm:cxn modelId="{C274CAE2-97EE-4390-A382-840827FFA0F9}" type="presParOf" srcId="{0A0D3F50-1D8B-4FC0-8EF4-5FC163C66A5C}" destId="{B5B91AEA-79C2-46DE-8794-BDD1B37082EA}" srcOrd="0" destOrd="0" presId="urn:microsoft.com/office/officeart/2018/2/layout/IconLabelDescriptionList"/>
    <dgm:cxn modelId="{12E3D7BD-DD29-4044-AAF1-CF64C3B787DF}" type="presParOf" srcId="{0A0D3F50-1D8B-4FC0-8EF4-5FC163C66A5C}" destId="{106CFB7E-1059-4B04-ABCC-334E3B36B046}" srcOrd="1" destOrd="0" presId="urn:microsoft.com/office/officeart/2018/2/layout/IconLabelDescriptionList"/>
    <dgm:cxn modelId="{15DFBE29-4835-4AE9-8468-08D3F87FA574}" type="presParOf" srcId="{0A0D3F50-1D8B-4FC0-8EF4-5FC163C66A5C}" destId="{C4BE15E8-360D-4713-956A-9A0E9B956F25}" srcOrd="2" destOrd="0" presId="urn:microsoft.com/office/officeart/2018/2/layout/IconLabelDescriptionList"/>
    <dgm:cxn modelId="{A62723E1-FB5B-43CD-9AA3-CF18D7935EEF}" type="presParOf" srcId="{0A0D3F50-1D8B-4FC0-8EF4-5FC163C66A5C}" destId="{0E1D00DE-867A-4D06-AB7C-0B53BB87DC9E}" srcOrd="3" destOrd="0" presId="urn:microsoft.com/office/officeart/2018/2/layout/IconLabelDescriptionList"/>
    <dgm:cxn modelId="{99FD7489-A447-46EC-A2E4-4ABDDAA33C42}" type="presParOf" srcId="{0A0D3F50-1D8B-4FC0-8EF4-5FC163C66A5C}" destId="{CED2C4AD-B97A-4264-95EA-F090C5447426}" srcOrd="4" destOrd="0" presId="urn:microsoft.com/office/officeart/2018/2/layout/IconLabelDescriptionList"/>
    <dgm:cxn modelId="{02AFB945-40AA-45BB-BE95-137BF8896B99}" type="presParOf" srcId="{E833D155-9FDD-480E-8C2F-413013816895}" destId="{EFD0A4AF-4090-424B-B9A9-0352DD97A257}" srcOrd="1" destOrd="0" presId="urn:microsoft.com/office/officeart/2018/2/layout/IconLabelDescriptionList"/>
    <dgm:cxn modelId="{C99A007D-6B88-40EA-BD9A-DC938627B571}" type="presParOf" srcId="{E833D155-9FDD-480E-8C2F-413013816895}" destId="{A2F9B037-5F4C-4559-BA0A-F92053814451}" srcOrd="2" destOrd="0" presId="urn:microsoft.com/office/officeart/2018/2/layout/IconLabelDescriptionList"/>
    <dgm:cxn modelId="{D01E0519-C43A-4821-8583-564C4A85E674}" type="presParOf" srcId="{A2F9B037-5F4C-4559-BA0A-F92053814451}" destId="{769A6704-E647-4157-915C-236A9C758ED4}" srcOrd="0" destOrd="0" presId="urn:microsoft.com/office/officeart/2018/2/layout/IconLabelDescriptionList"/>
    <dgm:cxn modelId="{FE1B5CC5-0E83-4BB5-A92E-508B4CC51008}" type="presParOf" srcId="{A2F9B037-5F4C-4559-BA0A-F92053814451}" destId="{34AAB7D3-4AE6-4AAE-8493-E225A059168C}" srcOrd="1" destOrd="0" presId="urn:microsoft.com/office/officeart/2018/2/layout/IconLabelDescriptionList"/>
    <dgm:cxn modelId="{0C8DEB91-87B3-4629-A342-F11B96E45399}" type="presParOf" srcId="{A2F9B037-5F4C-4559-BA0A-F92053814451}" destId="{1A46648C-BED8-4171-B04C-23448B70A45C}" srcOrd="2" destOrd="0" presId="urn:microsoft.com/office/officeart/2018/2/layout/IconLabelDescriptionList"/>
    <dgm:cxn modelId="{C9856976-41AD-4F78-BB44-EB53F78869D4}" type="presParOf" srcId="{A2F9B037-5F4C-4559-BA0A-F92053814451}" destId="{056B9971-DEF7-4DDF-B590-BD1D8299BF11}" srcOrd="3" destOrd="0" presId="urn:microsoft.com/office/officeart/2018/2/layout/IconLabelDescriptionList"/>
    <dgm:cxn modelId="{4739F0D3-859E-4CE3-8E78-89488FD3106D}" type="presParOf" srcId="{A2F9B037-5F4C-4559-BA0A-F92053814451}" destId="{98C0DCE5-0DD4-4E9E-9975-1F39493A57E9}" srcOrd="4" destOrd="0" presId="urn:microsoft.com/office/officeart/2018/2/layout/IconLabelDescriptionList"/>
    <dgm:cxn modelId="{333158D3-9876-4ACD-9EF2-EDDA00F7629B}" type="presParOf" srcId="{E833D155-9FDD-480E-8C2F-413013816895}" destId="{900B45F7-9854-47D8-97BF-87C72890E6C2}" srcOrd="3" destOrd="0" presId="urn:microsoft.com/office/officeart/2018/2/layout/IconLabelDescriptionList"/>
    <dgm:cxn modelId="{89F49DBD-3AC8-48FB-9B82-6E2966E4E895}" type="presParOf" srcId="{E833D155-9FDD-480E-8C2F-413013816895}" destId="{ED10BF7C-1EDB-4C81-B14E-94212A012D4C}" srcOrd="4" destOrd="0" presId="urn:microsoft.com/office/officeart/2018/2/layout/IconLabelDescriptionList"/>
    <dgm:cxn modelId="{E8736CCF-645A-446D-A791-121884C50F4E}" type="presParOf" srcId="{ED10BF7C-1EDB-4C81-B14E-94212A012D4C}" destId="{F4C0D62E-2B27-495F-9D22-A9D46C5412F8}" srcOrd="0" destOrd="0" presId="urn:microsoft.com/office/officeart/2018/2/layout/IconLabelDescriptionList"/>
    <dgm:cxn modelId="{D9A9F79E-CE4C-4463-9C91-F3FE6C2FCE10}" type="presParOf" srcId="{ED10BF7C-1EDB-4C81-B14E-94212A012D4C}" destId="{122A1B48-AA5C-46FE-9F9B-58902304B519}" srcOrd="1" destOrd="0" presId="urn:microsoft.com/office/officeart/2018/2/layout/IconLabelDescriptionList"/>
    <dgm:cxn modelId="{1007F5E6-AF89-4DC7-98F3-323239D5023F}" type="presParOf" srcId="{ED10BF7C-1EDB-4C81-B14E-94212A012D4C}" destId="{BA7A6511-6010-471F-AC9E-BF150371747E}" srcOrd="2" destOrd="0" presId="urn:microsoft.com/office/officeart/2018/2/layout/IconLabelDescriptionList"/>
    <dgm:cxn modelId="{EEE2AF22-2600-48F9-A822-D4D3F5BD5DEB}" type="presParOf" srcId="{ED10BF7C-1EDB-4C81-B14E-94212A012D4C}" destId="{563120FF-35BE-45D0-AFF3-3F3B3032B8D0}" srcOrd="3" destOrd="0" presId="urn:microsoft.com/office/officeart/2018/2/layout/IconLabelDescriptionList"/>
    <dgm:cxn modelId="{D70F9426-FE47-432A-BEB0-2B0496BC140A}" type="presParOf" srcId="{ED10BF7C-1EDB-4C81-B14E-94212A012D4C}" destId="{4B2F1E0C-DAC1-427D-8EE7-B5974CE55EA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55C70-04D8-460C-89EC-5F7FB211516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77E681-FE06-4AB1-84B3-BF7F8769EC49}">
      <dgm:prSet/>
      <dgm:spPr/>
      <dgm:t>
        <a:bodyPr/>
        <a:lstStyle/>
        <a:p>
          <a:r>
            <a:rPr lang="en-US"/>
            <a:t>FEMA</a:t>
          </a:r>
        </a:p>
      </dgm:t>
    </dgm:pt>
    <dgm:pt modelId="{8A80BE4B-6301-4145-AADF-B8B51AEEFBBE}" type="parTrans" cxnId="{FACEE075-CD6D-4E9D-AFE4-13A79F66501E}">
      <dgm:prSet/>
      <dgm:spPr/>
      <dgm:t>
        <a:bodyPr/>
        <a:lstStyle/>
        <a:p>
          <a:endParaRPr lang="en-US"/>
        </a:p>
      </dgm:t>
    </dgm:pt>
    <dgm:pt modelId="{C236E360-0525-4649-9A15-67B58AA2F5AE}" type="sibTrans" cxnId="{FACEE075-CD6D-4E9D-AFE4-13A79F66501E}">
      <dgm:prSet/>
      <dgm:spPr/>
      <dgm:t>
        <a:bodyPr/>
        <a:lstStyle/>
        <a:p>
          <a:endParaRPr lang="en-US"/>
        </a:p>
      </dgm:t>
    </dgm:pt>
    <dgm:pt modelId="{3D1D0915-6C57-4191-8992-96505CDC36BD}">
      <dgm:prSet/>
      <dgm:spPr/>
      <dgm:t>
        <a:bodyPr/>
        <a:lstStyle/>
        <a:p>
          <a:r>
            <a:rPr lang="en-US"/>
            <a:t>On site almost immediately after event occurred</a:t>
          </a:r>
        </a:p>
      </dgm:t>
    </dgm:pt>
    <dgm:pt modelId="{DBD5A66F-1590-4373-B901-A5C419913A72}" type="parTrans" cxnId="{F555A766-B340-4418-AC10-BD786CE34DA6}">
      <dgm:prSet/>
      <dgm:spPr/>
      <dgm:t>
        <a:bodyPr/>
        <a:lstStyle/>
        <a:p>
          <a:endParaRPr lang="en-US"/>
        </a:p>
      </dgm:t>
    </dgm:pt>
    <dgm:pt modelId="{036E7165-6D0E-4092-BF9F-2D3F1E0ED733}" type="sibTrans" cxnId="{F555A766-B340-4418-AC10-BD786CE34DA6}">
      <dgm:prSet/>
      <dgm:spPr/>
      <dgm:t>
        <a:bodyPr/>
        <a:lstStyle/>
        <a:p>
          <a:endParaRPr lang="en-US"/>
        </a:p>
      </dgm:t>
    </dgm:pt>
    <dgm:pt modelId="{DB12025B-E7F0-4D90-87F2-04D19C5B925A}">
      <dgm:prSet/>
      <dgm:spPr/>
      <dgm:t>
        <a:bodyPr/>
        <a:lstStyle/>
        <a:p>
          <a:r>
            <a:rPr lang="en-US"/>
            <a:t>One of the main organizations managing event  </a:t>
          </a:r>
        </a:p>
      </dgm:t>
    </dgm:pt>
    <dgm:pt modelId="{22BD4C63-87DB-42A8-AD32-C63DB6837676}" type="parTrans" cxnId="{B17B9235-7ED5-4E5F-AE86-1045090F9844}">
      <dgm:prSet/>
      <dgm:spPr/>
      <dgm:t>
        <a:bodyPr/>
        <a:lstStyle/>
        <a:p>
          <a:endParaRPr lang="en-US"/>
        </a:p>
      </dgm:t>
    </dgm:pt>
    <dgm:pt modelId="{66835738-2638-46EE-A399-BA54AB9EFB5D}" type="sibTrans" cxnId="{B17B9235-7ED5-4E5F-AE86-1045090F9844}">
      <dgm:prSet/>
      <dgm:spPr/>
      <dgm:t>
        <a:bodyPr/>
        <a:lstStyle/>
        <a:p>
          <a:endParaRPr lang="en-US"/>
        </a:p>
      </dgm:t>
    </dgm:pt>
    <dgm:pt modelId="{BD4BF63A-C74B-47FB-BFF1-6028FF92B015}">
      <dgm:prSet/>
      <dgm:spPr/>
      <dgm:t>
        <a:bodyPr/>
        <a:lstStyle/>
        <a:p>
          <a:r>
            <a:rPr lang="en-US"/>
            <a:t>U.S. Army Corps of Engineers </a:t>
          </a:r>
        </a:p>
      </dgm:t>
    </dgm:pt>
    <dgm:pt modelId="{6B9D5B48-947C-4C62-8239-5967D2D92EAC}" type="parTrans" cxnId="{0D5688AD-D805-490E-9A08-E1439F2AA3AD}">
      <dgm:prSet/>
      <dgm:spPr/>
      <dgm:t>
        <a:bodyPr/>
        <a:lstStyle/>
        <a:p>
          <a:endParaRPr lang="en-US"/>
        </a:p>
      </dgm:t>
    </dgm:pt>
    <dgm:pt modelId="{3D20874A-0B0B-4297-AD74-A874BE86EF4A}" type="sibTrans" cxnId="{0D5688AD-D805-490E-9A08-E1439F2AA3AD}">
      <dgm:prSet/>
      <dgm:spPr/>
      <dgm:t>
        <a:bodyPr/>
        <a:lstStyle/>
        <a:p>
          <a:endParaRPr lang="en-US"/>
        </a:p>
      </dgm:t>
    </dgm:pt>
    <dgm:pt modelId="{FA30A1CE-B3E2-48EE-A6F7-4024E305B1F7}">
      <dgm:prSet/>
      <dgm:spPr/>
      <dgm:t>
        <a:bodyPr/>
        <a:lstStyle/>
        <a:p>
          <a:r>
            <a:rPr lang="en-US"/>
            <a:t>Provided technical assistance</a:t>
          </a:r>
        </a:p>
      </dgm:t>
    </dgm:pt>
    <dgm:pt modelId="{25B42201-2029-45C7-AF38-34260DB3F293}" type="parTrans" cxnId="{C4D9195F-7F42-4399-B203-3B0E0EDCEE91}">
      <dgm:prSet/>
      <dgm:spPr/>
      <dgm:t>
        <a:bodyPr/>
        <a:lstStyle/>
        <a:p>
          <a:endParaRPr lang="en-US"/>
        </a:p>
      </dgm:t>
    </dgm:pt>
    <dgm:pt modelId="{4F60F41B-51DF-4655-8068-7B64B00FD0F5}" type="sibTrans" cxnId="{C4D9195F-7F42-4399-B203-3B0E0EDCEE91}">
      <dgm:prSet/>
      <dgm:spPr/>
      <dgm:t>
        <a:bodyPr/>
        <a:lstStyle/>
        <a:p>
          <a:endParaRPr lang="en-US"/>
        </a:p>
      </dgm:t>
    </dgm:pt>
    <dgm:pt modelId="{73C82577-2C3D-4DC6-A8C2-8D362D806C52}">
      <dgm:prSet/>
      <dgm:spPr/>
      <dgm:t>
        <a:bodyPr/>
        <a:lstStyle/>
        <a:p>
          <a:r>
            <a:rPr lang="en-US"/>
            <a:t>Assisted with geotechnical, structural safety, and debris removal</a:t>
          </a:r>
        </a:p>
      </dgm:t>
    </dgm:pt>
    <dgm:pt modelId="{234961FC-C0D0-448D-BE06-1C69A1459BCA}" type="parTrans" cxnId="{B6DA9D94-AC0B-470B-B345-DC978EA131AB}">
      <dgm:prSet/>
      <dgm:spPr/>
      <dgm:t>
        <a:bodyPr/>
        <a:lstStyle/>
        <a:p>
          <a:endParaRPr lang="en-US"/>
        </a:p>
      </dgm:t>
    </dgm:pt>
    <dgm:pt modelId="{80879619-6AF8-49DA-B223-D67FF742B865}" type="sibTrans" cxnId="{B6DA9D94-AC0B-470B-B345-DC978EA131AB}">
      <dgm:prSet/>
      <dgm:spPr/>
      <dgm:t>
        <a:bodyPr/>
        <a:lstStyle/>
        <a:p>
          <a:endParaRPr lang="en-US"/>
        </a:p>
      </dgm:t>
    </dgm:pt>
    <dgm:pt modelId="{91A02E91-94C8-4A94-A365-B0F4529F5BB9}">
      <dgm:prSet/>
      <dgm:spPr/>
      <dgm:t>
        <a:bodyPr/>
        <a:lstStyle/>
        <a:p>
          <a:r>
            <a:rPr lang="en-US"/>
            <a:t>Federal teams, NIST, and local Investigators</a:t>
          </a:r>
        </a:p>
      </dgm:t>
    </dgm:pt>
    <dgm:pt modelId="{1F7D51BC-730D-499C-9AE4-90077677D921}" type="parTrans" cxnId="{30778CBC-7B27-4377-841B-C7AC41F426D5}">
      <dgm:prSet/>
      <dgm:spPr/>
      <dgm:t>
        <a:bodyPr/>
        <a:lstStyle/>
        <a:p>
          <a:endParaRPr lang="en-US"/>
        </a:p>
      </dgm:t>
    </dgm:pt>
    <dgm:pt modelId="{60011B60-5EBA-469F-825A-623888BC7E90}" type="sibTrans" cxnId="{30778CBC-7B27-4377-841B-C7AC41F426D5}">
      <dgm:prSet/>
      <dgm:spPr/>
      <dgm:t>
        <a:bodyPr/>
        <a:lstStyle/>
        <a:p>
          <a:endParaRPr lang="en-US"/>
        </a:p>
      </dgm:t>
    </dgm:pt>
    <dgm:pt modelId="{D2647B79-5F77-B24C-981F-4A50F9E5CEAE}" type="pres">
      <dgm:prSet presAssocID="{FC855C70-04D8-460C-89EC-5F7FB2115160}" presName="linear" presStyleCnt="0">
        <dgm:presLayoutVars>
          <dgm:dir/>
          <dgm:animLvl val="lvl"/>
          <dgm:resizeHandles val="exact"/>
        </dgm:presLayoutVars>
      </dgm:prSet>
      <dgm:spPr/>
    </dgm:pt>
    <dgm:pt modelId="{56CCBF64-1CFE-2149-A60B-9C6E90A54410}" type="pres">
      <dgm:prSet presAssocID="{B777E681-FE06-4AB1-84B3-BF7F8769EC49}" presName="parentLin" presStyleCnt="0"/>
      <dgm:spPr/>
    </dgm:pt>
    <dgm:pt modelId="{98327EAE-EC62-1D4A-8DEC-FC463B1B2E6B}" type="pres">
      <dgm:prSet presAssocID="{B777E681-FE06-4AB1-84B3-BF7F8769EC49}" presName="parentLeftMargin" presStyleLbl="node1" presStyleIdx="0" presStyleCnt="3"/>
      <dgm:spPr/>
    </dgm:pt>
    <dgm:pt modelId="{023E90F8-4C17-4645-8F31-29E28A6B5794}" type="pres">
      <dgm:prSet presAssocID="{B777E681-FE06-4AB1-84B3-BF7F8769EC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88CA3C-5C73-7047-A44F-D7239D78A99A}" type="pres">
      <dgm:prSet presAssocID="{B777E681-FE06-4AB1-84B3-BF7F8769EC49}" presName="negativeSpace" presStyleCnt="0"/>
      <dgm:spPr/>
    </dgm:pt>
    <dgm:pt modelId="{B937A8D4-854F-FB4B-A87B-999BF7A7AE0D}" type="pres">
      <dgm:prSet presAssocID="{B777E681-FE06-4AB1-84B3-BF7F8769EC49}" presName="childText" presStyleLbl="conFgAcc1" presStyleIdx="0" presStyleCnt="3">
        <dgm:presLayoutVars>
          <dgm:bulletEnabled val="1"/>
        </dgm:presLayoutVars>
      </dgm:prSet>
      <dgm:spPr/>
    </dgm:pt>
    <dgm:pt modelId="{F4DD000C-8AAF-6548-84FC-1AD5BA19EE39}" type="pres">
      <dgm:prSet presAssocID="{C236E360-0525-4649-9A15-67B58AA2F5AE}" presName="spaceBetweenRectangles" presStyleCnt="0"/>
      <dgm:spPr/>
    </dgm:pt>
    <dgm:pt modelId="{99BEF4A0-3C2B-A04D-AABB-592A73F3823D}" type="pres">
      <dgm:prSet presAssocID="{BD4BF63A-C74B-47FB-BFF1-6028FF92B015}" presName="parentLin" presStyleCnt="0"/>
      <dgm:spPr/>
    </dgm:pt>
    <dgm:pt modelId="{E964C5FB-FD3C-A64D-81A7-05C6E5E4A4C2}" type="pres">
      <dgm:prSet presAssocID="{BD4BF63A-C74B-47FB-BFF1-6028FF92B015}" presName="parentLeftMargin" presStyleLbl="node1" presStyleIdx="0" presStyleCnt="3"/>
      <dgm:spPr/>
    </dgm:pt>
    <dgm:pt modelId="{10BD8F9A-F5DB-154C-B003-2BF01AA44F72}" type="pres">
      <dgm:prSet presAssocID="{BD4BF63A-C74B-47FB-BFF1-6028FF92B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F91378-A306-0642-8455-23FE799A8D9F}" type="pres">
      <dgm:prSet presAssocID="{BD4BF63A-C74B-47FB-BFF1-6028FF92B015}" presName="negativeSpace" presStyleCnt="0"/>
      <dgm:spPr/>
    </dgm:pt>
    <dgm:pt modelId="{AAF55142-7C17-E64E-8B62-2605BD5368EB}" type="pres">
      <dgm:prSet presAssocID="{BD4BF63A-C74B-47FB-BFF1-6028FF92B015}" presName="childText" presStyleLbl="conFgAcc1" presStyleIdx="1" presStyleCnt="3">
        <dgm:presLayoutVars>
          <dgm:bulletEnabled val="1"/>
        </dgm:presLayoutVars>
      </dgm:prSet>
      <dgm:spPr/>
    </dgm:pt>
    <dgm:pt modelId="{29E47963-A27F-A546-9C22-AF0E5E2D813F}" type="pres">
      <dgm:prSet presAssocID="{3D20874A-0B0B-4297-AD74-A874BE86EF4A}" presName="spaceBetweenRectangles" presStyleCnt="0"/>
      <dgm:spPr/>
    </dgm:pt>
    <dgm:pt modelId="{EE4B75EE-A714-2347-9FE1-73A466FAF66E}" type="pres">
      <dgm:prSet presAssocID="{91A02E91-94C8-4A94-A365-B0F4529F5BB9}" presName="parentLin" presStyleCnt="0"/>
      <dgm:spPr/>
    </dgm:pt>
    <dgm:pt modelId="{81C6E9C4-8D8E-F641-8BA1-02784D8112D0}" type="pres">
      <dgm:prSet presAssocID="{91A02E91-94C8-4A94-A365-B0F4529F5BB9}" presName="parentLeftMargin" presStyleLbl="node1" presStyleIdx="1" presStyleCnt="3"/>
      <dgm:spPr/>
    </dgm:pt>
    <dgm:pt modelId="{0E90B5F4-AA3C-7748-839D-7B8217C0F763}" type="pres">
      <dgm:prSet presAssocID="{91A02E91-94C8-4A94-A365-B0F4529F5B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0B68CF-C05F-D14F-B0E4-F8A93BF9391A}" type="pres">
      <dgm:prSet presAssocID="{91A02E91-94C8-4A94-A365-B0F4529F5BB9}" presName="negativeSpace" presStyleCnt="0"/>
      <dgm:spPr/>
    </dgm:pt>
    <dgm:pt modelId="{F8422199-9E6A-7E44-8555-FEF50FD6FE51}" type="pres">
      <dgm:prSet presAssocID="{91A02E91-94C8-4A94-A365-B0F4529F5B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3DE32C-9B7A-8141-9842-4101A645926D}" type="presOf" srcId="{91A02E91-94C8-4A94-A365-B0F4529F5BB9}" destId="{81C6E9C4-8D8E-F641-8BA1-02784D8112D0}" srcOrd="0" destOrd="0" presId="urn:microsoft.com/office/officeart/2005/8/layout/list1"/>
    <dgm:cxn modelId="{B17B9235-7ED5-4E5F-AE86-1045090F9844}" srcId="{B777E681-FE06-4AB1-84B3-BF7F8769EC49}" destId="{DB12025B-E7F0-4D90-87F2-04D19C5B925A}" srcOrd="1" destOrd="0" parTransId="{22BD4C63-87DB-42A8-AD32-C63DB6837676}" sibTransId="{66835738-2638-46EE-A399-BA54AB9EFB5D}"/>
    <dgm:cxn modelId="{6B599E50-CC32-6F4A-A0BA-8964E4705D22}" type="presOf" srcId="{FC855C70-04D8-460C-89EC-5F7FB2115160}" destId="{D2647B79-5F77-B24C-981F-4A50F9E5CEAE}" srcOrd="0" destOrd="0" presId="urn:microsoft.com/office/officeart/2005/8/layout/list1"/>
    <dgm:cxn modelId="{688D485E-6633-AC42-AA33-44599576CB99}" type="presOf" srcId="{DB12025B-E7F0-4D90-87F2-04D19C5B925A}" destId="{B937A8D4-854F-FB4B-A87B-999BF7A7AE0D}" srcOrd="0" destOrd="1" presId="urn:microsoft.com/office/officeart/2005/8/layout/list1"/>
    <dgm:cxn modelId="{C4D9195F-7F42-4399-B203-3B0E0EDCEE91}" srcId="{BD4BF63A-C74B-47FB-BFF1-6028FF92B015}" destId="{FA30A1CE-B3E2-48EE-A6F7-4024E305B1F7}" srcOrd="0" destOrd="0" parTransId="{25B42201-2029-45C7-AF38-34260DB3F293}" sibTransId="{4F60F41B-51DF-4655-8068-7B64B00FD0F5}"/>
    <dgm:cxn modelId="{F555A766-B340-4418-AC10-BD786CE34DA6}" srcId="{B777E681-FE06-4AB1-84B3-BF7F8769EC49}" destId="{3D1D0915-6C57-4191-8992-96505CDC36BD}" srcOrd="0" destOrd="0" parTransId="{DBD5A66F-1590-4373-B901-A5C419913A72}" sibTransId="{036E7165-6D0E-4092-BF9F-2D3F1E0ED733}"/>
    <dgm:cxn modelId="{1F992267-83E6-2B47-B41A-10F592DE6747}" type="presOf" srcId="{3D1D0915-6C57-4191-8992-96505CDC36BD}" destId="{B937A8D4-854F-FB4B-A87B-999BF7A7AE0D}" srcOrd="0" destOrd="0" presId="urn:microsoft.com/office/officeart/2005/8/layout/list1"/>
    <dgm:cxn modelId="{9492B071-DCEE-B245-AF83-C15E0FC624F5}" type="presOf" srcId="{91A02E91-94C8-4A94-A365-B0F4529F5BB9}" destId="{0E90B5F4-AA3C-7748-839D-7B8217C0F763}" srcOrd="1" destOrd="0" presId="urn:microsoft.com/office/officeart/2005/8/layout/list1"/>
    <dgm:cxn modelId="{FACEE075-CD6D-4E9D-AFE4-13A79F66501E}" srcId="{FC855C70-04D8-460C-89EC-5F7FB2115160}" destId="{B777E681-FE06-4AB1-84B3-BF7F8769EC49}" srcOrd="0" destOrd="0" parTransId="{8A80BE4B-6301-4145-AADF-B8B51AEEFBBE}" sibTransId="{C236E360-0525-4649-9A15-67B58AA2F5AE}"/>
    <dgm:cxn modelId="{1CDC3C78-E9A1-7D43-981D-C724A5B5EFD3}" type="presOf" srcId="{B777E681-FE06-4AB1-84B3-BF7F8769EC49}" destId="{023E90F8-4C17-4645-8F31-29E28A6B5794}" srcOrd="1" destOrd="0" presId="urn:microsoft.com/office/officeart/2005/8/layout/list1"/>
    <dgm:cxn modelId="{EC266286-AACA-B447-8569-92D39098C05A}" type="presOf" srcId="{FA30A1CE-B3E2-48EE-A6F7-4024E305B1F7}" destId="{AAF55142-7C17-E64E-8B62-2605BD5368EB}" srcOrd="0" destOrd="0" presId="urn:microsoft.com/office/officeart/2005/8/layout/list1"/>
    <dgm:cxn modelId="{B6DA9D94-AC0B-470B-B345-DC978EA131AB}" srcId="{BD4BF63A-C74B-47FB-BFF1-6028FF92B015}" destId="{73C82577-2C3D-4DC6-A8C2-8D362D806C52}" srcOrd="1" destOrd="0" parTransId="{234961FC-C0D0-448D-BE06-1C69A1459BCA}" sibTransId="{80879619-6AF8-49DA-B223-D67FF742B865}"/>
    <dgm:cxn modelId="{6B3F3496-6ECD-EA48-BE94-26740E93AAF4}" type="presOf" srcId="{BD4BF63A-C74B-47FB-BFF1-6028FF92B015}" destId="{E964C5FB-FD3C-A64D-81A7-05C6E5E4A4C2}" srcOrd="0" destOrd="0" presId="urn:microsoft.com/office/officeart/2005/8/layout/list1"/>
    <dgm:cxn modelId="{C0DD5EA9-4B5D-DF42-A132-B3898092C21E}" type="presOf" srcId="{B777E681-FE06-4AB1-84B3-BF7F8769EC49}" destId="{98327EAE-EC62-1D4A-8DEC-FC463B1B2E6B}" srcOrd="0" destOrd="0" presId="urn:microsoft.com/office/officeart/2005/8/layout/list1"/>
    <dgm:cxn modelId="{0D5688AD-D805-490E-9A08-E1439F2AA3AD}" srcId="{FC855C70-04D8-460C-89EC-5F7FB2115160}" destId="{BD4BF63A-C74B-47FB-BFF1-6028FF92B015}" srcOrd="1" destOrd="0" parTransId="{6B9D5B48-947C-4C62-8239-5967D2D92EAC}" sibTransId="{3D20874A-0B0B-4297-AD74-A874BE86EF4A}"/>
    <dgm:cxn modelId="{30778CBC-7B27-4377-841B-C7AC41F426D5}" srcId="{FC855C70-04D8-460C-89EC-5F7FB2115160}" destId="{91A02E91-94C8-4A94-A365-B0F4529F5BB9}" srcOrd="2" destOrd="0" parTransId="{1F7D51BC-730D-499C-9AE4-90077677D921}" sibTransId="{60011B60-5EBA-469F-825A-623888BC7E90}"/>
    <dgm:cxn modelId="{3F0FBBF1-3352-B342-B046-B4E520ED31EB}" type="presOf" srcId="{BD4BF63A-C74B-47FB-BFF1-6028FF92B015}" destId="{10BD8F9A-F5DB-154C-B003-2BF01AA44F72}" srcOrd="1" destOrd="0" presId="urn:microsoft.com/office/officeart/2005/8/layout/list1"/>
    <dgm:cxn modelId="{33AAB3F7-3EFB-9045-8511-F6D69BA84CDC}" type="presOf" srcId="{73C82577-2C3D-4DC6-A8C2-8D362D806C52}" destId="{AAF55142-7C17-E64E-8B62-2605BD5368EB}" srcOrd="0" destOrd="1" presId="urn:microsoft.com/office/officeart/2005/8/layout/list1"/>
    <dgm:cxn modelId="{C2D00A75-31C0-1246-A176-0FB5B194B9E8}" type="presParOf" srcId="{D2647B79-5F77-B24C-981F-4A50F9E5CEAE}" destId="{56CCBF64-1CFE-2149-A60B-9C6E90A54410}" srcOrd="0" destOrd="0" presId="urn:microsoft.com/office/officeart/2005/8/layout/list1"/>
    <dgm:cxn modelId="{E0549997-7F5A-5345-91E4-62F55DB563EE}" type="presParOf" srcId="{56CCBF64-1CFE-2149-A60B-9C6E90A54410}" destId="{98327EAE-EC62-1D4A-8DEC-FC463B1B2E6B}" srcOrd="0" destOrd="0" presId="urn:microsoft.com/office/officeart/2005/8/layout/list1"/>
    <dgm:cxn modelId="{D9B6C461-3001-554C-9BD3-A8547E0405E4}" type="presParOf" srcId="{56CCBF64-1CFE-2149-A60B-9C6E90A54410}" destId="{023E90F8-4C17-4645-8F31-29E28A6B5794}" srcOrd="1" destOrd="0" presId="urn:microsoft.com/office/officeart/2005/8/layout/list1"/>
    <dgm:cxn modelId="{B805431B-46DF-574C-B008-51BB9641E27D}" type="presParOf" srcId="{D2647B79-5F77-B24C-981F-4A50F9E5CEAE}" destId="{7B88CA3C-5C73-7047-A44F-D7239D78A99A}" srcOrd="1" destOrd="0" presId="urn:microsoft.com/office/officeart/2005/8/layout/list1"/>
    <dgm:cxn modelId="{0BFC24CF-7065-BB45-A167-701E3036AACD}" type="presParOf" srcId="{D2647B79-5F77-B24C-981F-4A50F9E5CEAE}" destId="{B937A8D4-854F-FB4B-A87B-999BF7A7AE0D}" srcOrd="2" destOrd="0" presId="urn:microsoft.com/office/officeart/2005/8/layout/list1"/>
    <dgm:cxn modelId="{B294E233-AC30-FB4E-BD3A-C515E30AE94F}" type="presParOf" srcId="{D2647B79-5F77-B24C-981F-4A50F9E5CEAE}" destId="{F4DD000C-8AAF-6548-84FC-1AD5BA19EE39}" srcOrd="3" destOrd="0" presId="urn:microsoft.com/office/officeart/2005/8/layout/list1"/>
    <dgm:cxn modelId="{0F8C6354-5B18-4B44-8591-63DCF1357166}" type="presParOf" srcId="{D2647B79-5F77-B24C-981F-4A50F9E5CEAE}" destId="{99BEF4A0-3C2B-A04D-AABB-592A73F3823D}" srcOrd="4" destOrd="0" presId="urn:microsoft.com/office/officeart/2005/8/layout/list1"/>
    <dgm:cxn modelId="{3DAA258D-AF57-3542-AF3F-30251D7657C8}" type="presParOf" srcId="{99BEF4A0-3C2B-A04D-AABB-592A73F3823D}" destId="{E964C5FB-FD3C-A64D-81A7-05C6E5E4A4C2}" srcOrd="0" destOrd="0" presId="urn:microsoft.com/office/officeart/2005/8/layout/list1"/>
    <dgm:cxn modelId="{940B1EB0-85F5-7941-B95D-04D75633673E}" type="presParOf" srcId="{99BEF4A0-3C2B-A04D-AABB-592A73F3823D}" destId="{10BD8F9A-F5DB-154C-B003-2BF01AA44F72}" srcOrd="1" destOrd="0" presId="urn:microsoft.com/office/officeart/2005/8/layout/list1"/>
    <dgm:cxn modelId="{CBB22B9A-E86B-E244-B133-CD5A264723FA}" type="presParOf" srcId="{D2647B79-5F77-B24C-981F-4A50F9E5CEAE}" destId="{C0F91378-A306-0642-8455-23FE799A8D9F}" srcOrd="5" destOrd="0" presId="urn:microsoft.com/office/officeart/2005/8/layout/list1"/>
    <dgm:cxn modelId="{6B6AE2B2-436E-E94B-8D69-495E4AD453BD}" type="presParOf" srcId="{D2647B79-5F77-B24C-981F-4A50F9E5CEAE}" destId="{AAF55142-7C17-E64E-8B62-2605BD5368EB}" srcOrd="6" destOrd="0" presId="urn:microsoft.com/office/officeart/2005/8/layout/list1"/>
    <dgm:cxn modelId="{F83384E5-5C7B-2F4B-805F-4D013F99D5A4}" type="presParOf" srcId="{D2647B79-5F77-B24C-981F-4A50F9E5CEAE}" destId="{29E47963-A27F-A546-9C22-AF0E5E2D813F}" srcOrd="7" destOrd="0" presId="urn:microsoft.com/office/officeart/2005/8/layout/list1"/>
    <dgm:cxn modelId="{0D39D0A4-4A6D-2142-8B76-283FF0986F16}" type="presParOf" srcId="{D2647B79-5F77-B24C-981F-4A50F9E5CEAE}" destId="{EE4B75EE-A714-2347-9FE1-73A466FAF66E}" srcOrd="8" destOrd="0" presId="urn:microsoft.com/office/officeart/2005/8/layout/list1"/>
    <dgm:cxn modelId="{DC9158E4-BAEA-4846-902B-0585B7A5D5E9}" type="presParOf" srcId="{EE4B75EE-A714-2347-9FE1-73A466FAF66E}" destId="{81C6E9C4-8D8E-F641-8BA1-02784D8112D0}" srcOrd="0" destOrd="0" presId="urn:microsoft.com/office/officeart/2005/8/layout/list1"/>
    <dgm:cxn modelId="{8C96A8FB-6C57-F446-85E9-FD0C6617D7AD}" type="presParOf" srcId="{EE4B75EE-A714-2347-9FE1-73A466FAF66E}" destId="{0E90B5F4-AA3C-7748-839D-7B8217C0F763}" srcOrd="1" destOrd="0" presId="urn:microsoft.com/office/officeart/2005/8/layout/list1"/>
    <dgm:cxn modelId="{26E0676A-C0F7-2842-B6AD-C6918A8DDE7B}" type="presParOf" srcId="{D2647B79-5F77-B24C-981F-4A50F9E5CEAE}" destId="{070B68CF-C05F-D14F-B0E4-F8A93BF9391A}" srcOrd="9" destOrd="0" presId="urn:microsoft.com/office/officeart/2005/8/layout/list1"/>
    <dgm:cxn modelId="{073419A9-7308-EC42-8717-ED738E080D6D}" type="presParOf" srcId="{D2647B79-5F77-B24C-981F-4A50F9E5CEAE}" destId="{F8422199-9E6A-7E44-8555-FEF50FD6FE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1C6BD-6985-7C44-B1D6-E204C20CC18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Introduction</a:t>
          </a:r>
        </a:p>
      </dsp:txBody>
      <dsp:txXfrm>
        <a:off x="0" y="39687"/>
        <a:ext cx="3286125" cy="1971675"/>
      </dsp:txXfrm>
    </dsp:sp>
    <dsp:sp modelId="{E9D3AC25-5B17-DF41-AD34-A55DB6375AA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Facts of the Case</a:t>
          </a:r>
        </a:p>
      </dsp:txBody>
      <dsp:txXfrm>
        <a:off x="3614737" y="39687"/>
        <a:ext cx="3286125" cy="1971675"/>
      </dsp:txXfrm>
    </dsp:sp>
    <dsp:sp modelId="{0562FFC2-A073-594B-ABB4-B2D775E68E4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Epidemiological Aspects</a:t>
          </a:r>
        </a:p>
      </dsp:txBody>
      <dsp:txXfrm>
        <a:off x="7229475" y="39687"/>
        <a:ext cx="3286125" cy="1971675"/>
      </dsp:txXfrm>
    </dsp:sp>
    <dsp:sp modelId="{55BC2847-5B8D-C243-92E4-ED8492A87686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Management of Event</a:t>
          </a:r>
        </a:p>
      </dsp:txBody>
      <dsp:txXfrm>
        <a:off x="0" y="2339975"/>
        <a:ext cx="3286125" cy="1971675"/>
      </dsp:txXfrm>
    </dsp:sp>
    <dsp:sp modelId="{AA75DF80-FBAE-5C4D-AF5E-4B54921AE102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Communication of Event</a:t>
          </a:r>
        </a:p>
      </dsp:txBody>
      <dsp:txXfrm>
        <a:off x="3614737" y="2339975"/>
        <a:ext cx="3286125" cy="1971675"/>
      </dsp:txXfrm>
    </dsp:sp>
    <dsp:sp modelId="{135F06B9-BFF8-754E-B5D1-394B78B5FACF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Brief Summary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91AEA-79C2-46DE-8794-BDD1B37082EA}">
      <dsp:nvSpPr>
        <dsp:cNvPr id="0" name=""/>
        <dsp:cNvSpPr/>
      </dsp:nvSpPr>
      <dsp:spPr>
        <a:xfrm>
          <a:off x="393" y="753941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E15E8-360D-4713-956A-9A0E9B956F25}">
      <dsp:nvSpPr>
        <dsp:cNvPr id="0" name=""/>
        <dsp:cNvSpPr/>
      </dsp:nvSpPr>
      <dsp:spPr>
        <a:xfrm>
          <a:off x="393" y="197477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Building Maintenance and Structural Issues</a:t>
          </a:r>
        </a:p>
      </dsp:txBody>
      <dsp:txXfrm>
        <a:off x="393" y="1974772"/>
        <a:ext cx="3138750" cy="470812"/>
      </dsp:txXfrm>
    </dsp:sp>
    <dsp:sp modelId="{CED2C4AD-B97A-4264-95EA-F090C5447426}">
      <dsp:nvSpPr>
        <dsp:cNvPr id="0" name=""/>
        <dsp:cNvSpPr/>
      </dsp:nvSpPr>
      <dsp:spPr>
        <a:xfrm>
          <a:off x="393" y="2502454"/>
          <a:ext cx="3138750" cy="109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Investigators examined the building’s maintenance records, including any past structural issues, repairs or renovations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Looked for patterns of neglect or deferred maintenance that could have compromised the building structural integrity</a:t>
          </a:r>
        </a:p>
      </dsp:txBody>
      <dsp:txXfrm>
        <a:off x="393" y="2502454"/>
        <a:ext cx="3138750" cy="1094942"/>
      </dsp:txXfrm>
    </dsp:sp>
    <dsp:sp modelId="{769A6704-E647-4157-915C-236A9C758ED4}">
      <dsp:nvSpPr>
        <dsp:cNvPr id="0" name=""/>
        <dsp:cNvSpPr/>
      </dsp:nvSpPr>
      <dsp:spPr>
        <a:xfrm>
          <a:off x="3688425" y="753941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6648C-BED8-4171-B04C-23448B70A45C}">
      <dsp:nvSpPr>
        <dsp:cNvPr id="0" name=""/>
        <dsp:cNvSpPr/>
      </dsp:nvSpPr>
      <dsp:spPr>
        <a:xfrm>
          <a:off x="3688425" y="197477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Structural Inspections and Evaluations</a:t>
          </a:r>
        </a:p>
      </dsp:txBody>
      <dsp:txXfrm>
        <a:off x="3688425" y="1974772"/>
        <a:ext cx="3138750" cy="470812"/>
      </dsp:txXfrm>
    </dsp:sp>
    <dsp:sp modelId="{98C0DCE5-0DD4-4E9E-9975-1F39493A57E9}">
      <dsp:nvSpPr>
        <dsp:cNvPr id="0" name=""/>
        <dsp:cNvSpPr/>
      </dsp:nvSpPr>
      <dsp:spPr>
        <a:xfrm>
          <a:off x="3688425" y="2502454"/>
          <a:ext cx="3138750" cy="109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Investigators analyzed data from structural inspections and evaluations conducted before the collapse </a:t>
          </a:r>
        </a:p>
      </dsp:txBody>
      <dsp:txXfrm>
        <a:off x="3688425" y="2502454"/>
        <a:ext cx="3138750" cy="1094942"/>
      </dsp:txXfrm>
    </dsp:sp>
    <dsp:sp modelId="{F4C0D62E-2B27-495F-9D22-A9D46C5412F8}">
      <dsp:nvSpPr>
        <dsp:cNvPr id="0" name=""/>
        <dsp:cNvSpPr/>
      </dsp:nvSpPr>
      <dsp:spPr>
        <a:xfrm>
          <a:off x="7376456" y="753941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A6511-6010-471F-AC9E-BF150371747E}">
      <dsp:nvSpPr>
        <dsp:cNvPr id="0" name=""/>
        <dsp:cNvSpPr/>
      </dsp:nvSpPr>
      <dsp:spPr>
        <a:xfrm>
          <a:off x="7376456" y="1974772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Environmental Factors</a:t>
          </a:r>
        </a:p>
      </dsp:txBody>
      <dsp:txXfrm>
        <a:off x="7376456" y="1974772"/>
        <a:ext cx="3138750" cy="470812"/>
      </dsp:txXfrm>
    </dsp:sp>
    <dsp:sp modelId="{4B2F1E0C-DAC1-427D-8EE7-B5974CE55EAA}">
      <dsp:nvSpPr>
        <dsp:cNvPr id="0" name=""/>
        <dsp:cNvSpPr/>
      </dsp:nvSpPr>
      <dsp:spPr>
        <a:xfrm>
          <a:off x="7376456" y="2502454"/>
          <a:ext cx="3138750" cy="1094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Factors such as exposure to saltwater, corrosion, and geological conditions unique to the area were also examined.</a:t>
          </a:r>
        </a:p>
      </dsp:txBody>
      <dsp:txXfrm>
        <a:off x="7376456" y="2502454"/>
        <a:ext cx="3138750" cy="1094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7A8D4-854F-FB4B-A87B-999BF7A7AE0D}">
      <dsp:nvSpPr>
        <dsp:cNvPr id="0" name=""/>
        <dsp:cNvSpPr/>
      </dsp:nvSpPr>
      <dsp:spPr>
        <a:xfrm>
          <a:off x="0" y="335259"/>
          <a:ext cx="105156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On site almost immediately after event occurred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One of the main organizations managing event  </a:t>
          </a:r>
        </a:p>
      </dsp:txBody>
      <dsp:txXfrm>
        <a:off x="0" y="335259"/>
        <a:ext cx="10515600" cy="1282049"/>
      </dsp:txXfrm>
    </dsp:sp>
    <dsp:sp modelId="{023E90F8-4C17-4645-8F31-29E28A6B5794}">
      <dsp:nvSpPr>
        <dsp:cNvPr id="0" name=""/>
        <dsp:cNvSpPr/>
      </dsp:nvSpPr>
      <dsp:spPr>
        <a:xfrm>
          <a:off x="525780" y="10539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FEMA</a:t>
          </a:r>
        </a:p>
      </dsp:txBody>
      <dsp:txXfrm>
        <a:off x="557483" y="42242"/>
        <a:ext cx="7297514" cy="586034"/>
      </dsp:txXfrm>
    </dsp:sp>
    <dsp:sp modelId="{AAF55142-7C17-E64E-8B62-2605BD5368EB}">
      <dsp:nvSpPr>
        <dsp:cNvPr id="0" name=""/>
        <dsp:cNvSpPr/>
      </dsp:nvSpPr>
      <dsp:spPr>
        <a:xfrm>
          <a:off x="0" y="2060829"/>
          <a:ext cx="1051560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Provided technical assistance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Assisted with geotechnical, structural safety, and debris removal</a:t>
          </a:r>
        </a:p>
      </dsp:txBody>
      <dsp:txXfrm>
        <a:off x="0" y="2060829"/>
        <a:ext cx="10515600" cy="1282049"/>
      </dsp:txXfrm>
    </dsp:sp>
    <dsp:sp modelId="{10BD8F9A-F5DB-154C-B003-2BF01AA44F72}">
      <dsp:nvSpPr>
        <dsp:cNvPr id="0" name=""/>
        <dsp:cNvSpPr/>
      </dsp:nvSpPr>
      <dsp:spPr>
        <a:xfrm>
          <a:off x="525780" y="1736109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U.S. Army Corps of Engineers </a:t>
          </a:r>
        </a:p>
      </dsp:txBody>
      <dsp:txXfrm>
        <a:off x="557483" y="1767812"/>
        <a:ext cx="7297514" cy="586034"/>
      </dsp:txXfrm>
    </dsp:sp>
    <dsp:sp modelId="{F8422199-9E6A-7E44-8555-FEF50FD6FE51}">
      <dsp:nvSpPr>
        <dsp:cNvPr id="0" name=""/>
        <dsp:cNvSpPr/>
      </dsp:nvSpPr>
      <dsp:spPr>
        <a:xfrm>
          <a:off x="0" y="3786399"/>
          <a:ext cx="10515600" cy="55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0B5F4-AA3C-7748-839D-7B8217C0F763}">
      <dsp:nvSpPr>
        <dsp:cNvPr id="0" name=""/>
        <dsp:cNvSpPr/>
      </dsp:nvSpPr>
      <dsp:spPr>
        <a:xfrm>
          <a:off x="525780" y="3461679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Federal teams, NIST, and local Investigators</a:t>
          </a:r>
        </a:p>
      </dsp:txBody>
      <dsp:txXfrm>
        <a:off x="557483" y="3493382"/>
        <a:ext cx="729751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0B178-B006-A947-9A80-60EA28293D7E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1BF99-44AB-B849-8F46-64EE1790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all communications of this event, it was concluded that the design and construction team failed to comply with building codes when the condominium was constructed in 1981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1BF99-44AB-B849-8F46-64EE1790C0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AA35-3B46-B5AC-5AB1-01508DEC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BEB8A-56EA-2B2E-70EB-3AA00D116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3FBB9-A520-6506-903A-43CB9A4F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A8974-5A3C-4584-209A-C74B1073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5C29-6B9B-7ED6-B05A-A5EB5BAB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E770-E513-EC76-1534-4D050AB6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A1F6E-633C-545C-F13F-380FABE16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05CD6-EADC-E9CC-D40C-F95D5247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1383D-EAA3-E6FD-868E-F0473B3D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AE98F-DD78-013B-029D-8204CD68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E84A5-31A0-981B-EE0E-C3C69A589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C524D-8B9C-0A12-D67F-7317F5727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029D-2197-57A8-3966-C7879488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A733-95C5-8469-9795-73FF0DCF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C13BB-D2CA-BD75-BD92-522F2C01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2B1C-8E64-4380-F311-8112F6F2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4552-F1C8-1192-1DC9-B6BEBCFF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7BE2-612B-D323-74DF-139C59AA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04C5-6A77-D9CE-6535-2853E965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FC8A-8A03-39C9-B754-08417CA4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5446-0B13-098B-D8EE-7251BD30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D763-A5DF-CA3E-EBA1-587D6F4C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1B8D0-A32B-86B8-1E57-BC6B6AC0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10AE7-7962-C8EB-A24D-370FD9F6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DE1E8-3B5B-7DD7-4955-A0532E95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CD63-C1ED-2817-62C4-9FE06F0D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2EC66-E2DF-E20F-C88A-7900F3FDB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74B05-8389-51F0-6C1D-FE9AFA537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0A5E4-28C1-FE33-D9AC-1BD7063C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9CD24-6A1F-2D7C-BF26-299E9CE2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DA066-AAF9-8FC8-F752-51714033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D898-B418-071D-4D64-B7B8C9DD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2EAE2-72BB-AD9D-1943-7C136081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4B6C4-2DAA-9911-8CFC-3A50EC09F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7BDC4-3E1F-BB90-8CF8-1E2DA5F11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7FE17-16E1-8975-7974-F772CD3DC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5EC72-9ED8-C98F-CB96-255C48BB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84AE4-D20B-D795-A817-F8574320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468B9-8884-7C7D-86B3-EE0DA722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E347-A30F-9D66-E21F-4CC41A43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4FDA2-6082-B7D8-B724-DFB38BA8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40F8D-0935-321B-8937-ABC33F77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B0D6D-BD57-0095-B4A3-6F2C0381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E8425-7639-80AF-7AE8-975ADED1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11810-F47C-B9C8-77D7-969D34D1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795A3-71E9-5C73-D8BE-F1C461EC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0D6F-26D7-7CBB-427D-942C9F84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EE3F9-63F5-334D-8791-86B2359F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66814-0AFA-7D1C-331A-EA0AF9997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E3CB8-9C5D-44B1-5594-0292F460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AFEB5-AD6E-F06D-B0AB-20FFFD94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B934-5BD1-004B-EE1D-5EE8E63D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CBFF-1BF5-02EB-C648-64BED4F6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E5070-2A86-7B6B-B478-98F04A6B7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B22EC-607E-7907-9504-3FFF1353A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E51CC-DBA4-0DB4-9FB8-CCA2FC0C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5A5B8-23CC-06C2-AF5E-1C390336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AE12B-326F-273E-BA7F-F4724738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67A0C-AF41-0ADD-6A23-051BDB1E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53C66-CF99-5467-09EC-8FC72B56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A6C34-A62F-8A73-1A31-B88B1752D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6D16C-EF7A-3041-B103-81117B787118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808F4-B53F-CE0B-CF98-391E0FF0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C8071-43C8-D545-B88D-73E37003B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72BBE-F081-7848-A472-CDB7076B8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o.gov/products/gao-24-106558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ao.gov/assets/870/865938.pdf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www.npr.org/2024/03/08/1236628075/surfside-florida-champlain-towers-south-condo-collapse-cause" TargetMode="External"/><Relationship Id="rId5" Type="http://schemas.openxmlformats.org/officeDocument/2006/relationships/hyperlink" Target="https://www.npr.org/2023/09/07/1198296548/surfside-florida-condo-collapse-champlain-towers-south-investigation-nist" TargetMode="External"/><Relationship Id="rId4" Type="http://schemas.openxmlformats.org/officeDocument/2006/relationships/hyperlink" Target="https://www.cnn.com/2021/06/30/us/miami-dade-building-collapse-wednesday/index.html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image" Target="../media/image12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43B33-58FB-FC05-64AF-2AB129CC97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t="20160" b="4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D5A8B-6FE2-BBE9-8948-FD4DDA202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2021 Miami Condo Collapse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87549F1-25BB-9164-CC1F-963E45F1F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Global Health Disaster Preparedness and Response, Spring 2024</a:t>
            </a:r>
          </a:p>
          <a:p>
            <a:r>
              <a:rPr lang="en-US" dirty="0">
                <a:solidFill>
                  <a:srgbClr val="FFFFFF"/>
                </a:solidFill>
              </a:rPr>
              <a:t>Justin T. Andries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C373F44E-0DD9-5F27-76C1-0291968531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07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9513"/>
    </mc:Choice>
    <mc:Fallback>
      <p:transition spd="slow" advTm="9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06DE-02DA-3FC3-DC3C-030FF628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BD2-78E3-FD5F-6FE9-BE272987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CNN. (2021, June 30). Survivors of the Miami-Dade building collapse remain hopeful as rescue efforts continue. Retrieved from </a:t>
            </a:r>
            <a:r>
              <a:rPr lang="en-US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hlinkClick r:id="rId4"/>
              </a:rPr>
              <a:t>https://www.cnn.com/2021/06/30/us/miami-dade-building-collapse-wednesday/index.html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NPR. (2023, September 7). Investigation into the Surfside, Florida, condo collapse at Champlain Towers South continues. Retrieved from </a:t>
            </a:r>
            <a:r>
              <a:rPr lang="en-US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hlinkClick r:id="rId5"/>
              </a:rPr>
              <a:t>https://www.npr.org/2023/09/07/1198296548/surfside-florida-condo-collapse-champlain-towers-south-investigation-nist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NPR. (2024, March 8). Cause of the Surfside, Florida, Champlain Towers South condo collapse identified. Retrieved from </a:t>
            </a:r>
            <a:r>
              <a:rPr lang="en-US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hlinkClick r:id="rId6"/>
              </a:rPr>
              <a:t>https://www.npr.org/2024/03/08/1236628075/surfside-florida-champlain-towers-south-condo-collapse-cause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Government Accountability Office. (n.d.). Preliminary observations on building collapse in Surfside, Florida (GAO-24-106558). Retrieved from </a:t>
            </a:r>
            <a:r>
              <a:rPr lang="en-US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hlinkClick r:id="rId7"/>
              </a:rPr>
              <a:t>https://www.gao.gov/assets/870/865938.pdf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Government Accountability Office. (n.d.). Lessons learned from the building collapse in Surfside, Florida (GAO-24-106558). Retrieved from </a:t>
            </a:r>
            <a:r>
              <a:rPr lang="en-US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hlinkClick r:id="rId8"/>
              </a:rPr>
              <a:t>https://www.gao.gov</a:t>
            </a:r>
            <a:r>
              <a:rPr lang="en-US" b="0" i="0" u="none" strike="noStrike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  <a:hlinkClick r:id="rId8"/>
              </a:rPr>
              <a:t>/products/gao-24-106558</a:t>
            </a:r>
            <a:endParaRPr lang="en-US" b="0" i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9A9710E7-F2B8-F3BA-AAB8-BE57A4463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6"/>
    </mc:Choice>
    <mc:Fallback>
      <p:transition spd="slow" advTm="3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E3C76-3B93-B603-59CD-4A5793311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8F17D-EC2E-A995-3372-FEF9A749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Table of Contents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E27496-628A-6083-AC17-7264D4208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9150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extLst>
              <a:ext uri="{FF2B5EF4-FFF2-40B4-BE49-F238E27FC236}">
                <a16:creationId xmlns:a16="http://schemas.microsoft.com/office/drawing/2014/main" id="{1B24CDD2-A855-1CCB-AA90-8A095F0BC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6713"/>
    </mc:Choice>
    <mc:Fallback>
      <p:transition spd="slow" advTm="1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ll office building looking up">
            <a:extLst>
              <a:ext uri="{FF2B5EF4-FFF2-40B4-BE49-F238E27FC236}">
                <a16:creationId xmlns:a16="http://schemas.microsoft.com/office/drawing/2014/main" id="{BDC08EC2-9AFB-2881-9860-28445A2C3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05" r="21930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E0365-4B14-0F69-706D-522FDCC2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9D561-EF87-3988-775C-9DBFA808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In 2021, there was a partial collapse of a 12-story beachfront Condo in Miami, Florida.</a:t>
            </a:r>
          </a:p>
          <a:p>
            <a:r>
              <a:rPr lang="en-US" sz="2000"/>
              <a:t>Noted to be one of the deadliest structural disasters in American history</a:t>
            </a:r>
          </a:p>
          <a:p>
            <a:r>
              <a:rPr lang="en-US" sz="2000"/>
              <a:t>98 people were killed</a:t>
            </a:r>
          </a:p>
          <a:p>
            <a:r>
              <a:rPr lang="en-US" sz="2000"/>
              <a:t>Hundreds injured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E5898B4F-31AC-BE88-BBC5-87648E9809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0"/>
    </mc:Choice>
    <mc:Fallback>
      <p:transition spd="slow" advTm="13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6F90A-62EF-CDE9-63EF-8ADB0824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Facts of 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7973F-CF2A-A2EF-B60E-DC7A1FD82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1600" dirty="0"/>
              <a:t> On June 24, 2021, Champlain Towers South</a:t>
            </a:r>
          </a:p>
          <a:p>
            <a:r>
              <a:rPr lang="en-US" sz="1600" dirty="0"/>
              <a:t>12 story, 136 unit beachfront condo in Surfside Florida</a:t>
            </a:r>
          </a:p>
          <a:p>
            <a:r>
              <a:rPr lang="en-US" sz="1600" dirty="0"/>
              <a:t>98 dead</a:t>
            </a:r>
          </a:p>
          <a:p>
            <a:r>
              <a:rPr lang="en-US" sz="1600" dirty="0"/>
              <a:t>Nearly $30 million allocated for an Investigation launched by the National Institute of Standard and Technology (NIST)</a:t>
            </a:r>
          </a:p>
          <a:p>
            <a:r>
              <a:rPr lang="en-US" sz="1600" dirty="0"/>
              <a:t>As of June 2023, FEMA had obligated about $107 million in response to the Champlain Towers South Collapse</a:t>
            </a:r>
          </a:p>
          <a:p>
            <a:pPr lvl="1"/>
            <a:r>
              <a:rPr lang="en-US" sz="1600" dirty="0"/>
              <a:t>Funds provided financial assistance to individuals for housing and other needs</a:t>
            </a:r>
          </a:p>
          <a:p>
            <a:pPr lvl="1"/>
            <a:r>
              <a:rPr lang="en-US" sz="1600" dirty="0"/>
              <a:t>Also funds supported state and local recovery efforts</a:t>
            </a:r>
          </a:p>
        </p:txBody>
      </p:sp>
      <p:pic>
        <p:nvPicPr>
          <p:cNvPr id="5" name="Picture 4" descr="Building with blue windows">
            <a:extLst>
              <a:ext uri="{FF2B5EF4-FFF2-40B4-BE49-F238E27FC236}">
                <a16:creationId xmlns:a16="http://schemas.microsoft.com/office/drawing/2014/main" id="{79167C54-0DA9-5C3B-F231-E605AED4F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04" r="2215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AF11CBAF-2C35-A438-2301-A4A1F3584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73"/>
    </mc:Choice>
    <mc:Fallback>
      <p:transition spd="slow" advTm="37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DDA-A31B-26F0-0FEB-119AF2AF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Epidemiological Aspects of the Event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6B8696-444F-599D-2E3A-ABD667BDE2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extLst>
              <a:ext uri="{FF2B5EF4-FFF2-40B4-BE49-F238E27FC236}">
                <a16:creationId xmlns:a16="http://schemas.microsoft.com/office/drawing/2014/main" id="{278E8B14-11E8-9C7D-A011-7A4CE9E14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62"/>
    </mc:Choice>
    <mc:Fallback>
      <p:transition spd="slow" advTm="44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blue sky&#10;&#10;Description automatically generated">
            <a:extLst>
              <a:ext uri="{FF2B5EF4-FFF2-40B4-BE49-F238E27FC236}">
                <a16:creationId xmlns:a16="http://schemas.microsoft.com/office/drawing/2014/main" id="{E1D478EF-98A1-AFD3-A8AA-0115B7E59B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194A1-652D-7A29-01A9-BFB4F9C5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Management of Event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A55342-9FBB-24AF-701E-48E443FC7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128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extLst>
              <a:ext uri="{FF2B5EF4-FFF2-40B4-BE49-F238E27FC236}">
                <a16:creationId xmlns:a16="http://schemas.microsoft.com/office/drawing/2014/main" id="{391E3FC4-6D8D-99C6-E243-165F0792F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1700"/>
    </mc:Choice>
    <mc:Fallback>
      <p:transition spd="slow" advTm="31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A655B-9669-287A-307E-46988C70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Communication of Event</a:t>
            </a:r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689015CE-97D2-8B96-0BFB-88D6472A52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22" r="4213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265EB-1DD5-F33A-8991-820442211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en-US" sz="1700"/>
              <a:t>Presentation from Mayor Francis Suarez</a:t>
            </a:r>
          </a:p>
          <a:p>
            <a:r>
              <a:rPr lang="en-US" sz="1700"/>
              <a:t>Major News Outlets</a:t>
            </a:r>
          </a:p>
          <a:p>
            <a:pPr lvl="1"/>
            <a:r>
              <a:rPr lang="en-US" sz="1700"/>
              <a:t>CNN, NYT, NPR, ETC.</a:t>
            </a:r>
          </a:p>
          <a:p>
            <a:r>
              <a:rPr lang="en-US" sz="1700"/>
              <a:t>Social Media Coverage </a:t>
            </a:r>
          </a:p>
          <a:p>
            <a:pPr lvl="1"/>
            <a:r>
              <a:rPr lang="en-US" sz="1700"/>
              <a:t>Instagram, Twitter, TikTok</a:t>
            </a:r>
          </a:p>
          <a:p>
            <a:r>
              <a:rPr lang="en-US" sz="1700"/>
              <a:t>US Government Accountability Office (GAO)</a:t>
            </a:r>
          </a:p>
          <a:p>
            <a:pPr lvl="1"/>
            <a:r>
              <a:rPr lang="en-US" sz="1700"/>
              <a:t>Depicted investigations underway</a:t>
            </a:r>
          </a:p>
          <a:p>
            <a:pPr lvl="1"/>
            <a:r>
              <a:rPr lang="en-US" sz="1700"/>
              <a:t>Expressed empathy</a:t>
            </a:r>
          </a:p>
          <a:p>
            <a:pPr lvl="1"/>
            <a:r>
              <a:rPr lang="en-US" sz="1700"/>
              <a:t>Provided information of what investigators found</a:t>
            </a:r>
          </a:p>
          <a:p>
            <a:pPr lvl="1"/>
            <a:r>
              <a:rPr lang="en-US" sz="1700"/>
              <a:t>Gave updates on when new information should be available </a:t>
            </a:r>
          </a:p>
          <a:p>
            <a:endParaRPr lang="en-US" sz="1700"/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AE357311-895F-EBD4-A2A6-1903F6458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4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70"/>
    </mc:Choice>
    <mc:Fallback>
      <p:transition spd="slow" advTm="38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302ED-787F-164E-3BA4-3736F894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Summary 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673C3C82-2C9E-F0B7-A92D-61D9ACE298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2" r="20595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C85AF-D19B-A6BD-A7DC-A316ACF8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en-US" sz="1900" dirty="0"/>
              <a:t>The 2021 Champlain Towers South building collapse in Miami Florida was a tragic event that occurred on June 24</a:t>
            </a:r>
            <a:r>
              <a:rPr lang="en-US" sz="1900" baseline="30000" dirty="0"/>
              <a:t>th</a:t>
            </a:r>
            <a:r>
              <a:rPr lang="en-US" sz="1900" dirty="0"/>
              <a:t>, 2021. </a:t>
            </a:r>
          </a:p>
          <a:p>
            <a:r>
              <a:rPr lang="en-US" sz="1900" dirty="0"/>
              <a:t>The collapse tragically resulted in the loss of 98 lives, with many more injured or missing.</a:t>
            </a:r>
          </a:p>
          <a:p>
            <a:r>
              <a:rPr lang="en-US" sz="1900" dirty="0"/>
              <a:t>Extensive search and rescue operations were undertaken to locate survivors trapped in the rubble.</a:t>
            </a:r>
          </a:p>
          <a:p>
            <a:r>
              <a:rPr lang="en-US" sz="1900" dirty="0"/>
              <a:t>Multiple investigations were launched to determine the causes of the collapse</a:t>
            </a:r>
          </a:p>
          <a:p>
            <a:r>
              <a:rPr lang="en-US" sz="1900" dirty="0"/>
              <a:t>Factors under scrutiny included structural integrity, building maintenance, potential environmental influences and adherence to building codes and regulations. 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347E8A6F-B1E5-3AE1-14F1-5286413CD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1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26"/>
    </mc:Choice>
    <mc:Fallback>
      <p:transition spd="slow" advTm="30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6F9CF0-CB49-35AA-03A6-6439D9814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744" y="5198168"/>
            <a:ext cx="9859618" cy="642797"/>
          </a:xfrm>
        </p:spPr>
        <p:txBody>
          <a:bodyPr>
            <a:normAutofit/>
          </a:bodyPr>
          <a:lstStyle/>
          <a:p>
            <a:r>
              <a:rPr lang="en-US" sz="360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7F8FA-05D3-0103-1E27-8BAC3691E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774" y="5928655"/>
            <a:ext cx="7831559" cy="41068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E004D5-875B-38CE-696E-B45930836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51" b="7235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DE961B4E-2C2F-303A-0120-C425C7820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1"/>
    </mc:Choice>
    <mc:Fallback>
      <p:transition spd="slow" advTm="4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643</Words>
  <Application>Microsoft Macintosh PowerPoint</Application>
  <PresentationFormat>Widescreen</PresentationFormat>
  <Paragraphs>65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Söhne</vt:lpstr>
      <vt:lpstr>Office Theme</vt:lpstr>
      <vt:lpstr>2021 Miami Condo Collapse</vt:lpstr>
      <vt:lpstr>Table of Contents</vt:lpstr>
      <vt:lpstr>Introduction</vt:lpstr>
      <vt:lpstr>Facts of the Case</vt:lpstr>
      <vt:lpstr>Epidemiological Aspects of the Event</vt:lpstr>
      <vt:lpstr>Management of Event</vt:lpstr>
      <vt:lpstr>Communication of Event</vt:lpstr>
      <vt:lpstr>Summary </vt:lpstr>
      <vt:lpstr>Thank You</vt:lpstr>
      <vt:lpstr>Works Cited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Miami Condo Collapse</dc:title>
  <dc:creator>Justin Andries</dc:creator>
  <cp:lastModifiedBy>Justin Andries</cp:lastModifiedBy>
  <cp:revision>2</cp:revision>
  <dcterms:created xsi:type="dcterms:W3CDTF">2024-04-17T18:56:50Z</dcterms:created>
  <dcterms:modified xsi:type="dcterms:W3CDTF">2024-05-03T01:11:16Z</dcterms:modified>
</cp:coreProperties>
</file>